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F2E0-2736-D78F-FD75-8E464F14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D7044-921B-E7E7-CA02-4376347B7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8FD8-3A3C-DA01-B444-11F34573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E6DE-BC0F-3665-9774-A6D1B35C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DA3A-80EF-0950-B43F-2965C67E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1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C09-03FA-0121-A4A0-57F19F71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63AC-D882-51FD-C40A-24A1EC56E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D3A4-3D4A-8554-1C8E-0D43571D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3FFA-8E3A-C09E-32DF-0F5DB4D1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A766-F105-A370-5426-79F2B962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1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30B54-FA54-18C0-BF8B-CC082B599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966B-60CD-D2C4-E92D-DBAB8C629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2AF2-FCC6-0EC3-4732-7E1BD911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7536C-785F-358D-5211-F0F93033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47D2-81D1-E91B-1F19-2F4F4BD4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8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0D42-AD99-43E7-7436-ABA7A939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8EE1-8C43-A7A0-6C24-EE92FD66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149F1-8CFA-5E1C-AF70-503DF234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61E18-FC8D-4037-8585-62E13D31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9F46-6DA6-A0CF-4494-7D88B954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FF17-2FFE-9D76-E63E-654836A8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F1AF-6A8A-16AE-153E-CA20E7BAE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B82E-6D9B-C272-2416-3B8CAEF9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7DC8-B119-D8E3-8295-6AE162FC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D00D-669B-BCE0-F228-BD3516F3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2C49-E5DC-3209-700F-D3EF1232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1345-E72E-C20B-4C34-AC1E35D9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01EF1-66E6-D7DE-C4F9-21FB078D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B1EDE-A664-3121-6C87-A091D2DC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BAB98-EFAC-82FF-C625-26E1A6A9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D29B4-F991-0CC0-1F19-2BE67AC8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53C9-597C-7AAA-3449-F0DAFFEB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FCA1C-207D-FC45-72E6-6425421E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BFE7-5492-B281-CD9D-006D2E0D6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CB95F-C741-FE5C-15D4-6A07CCC07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2F5B9-8C6B-C6D6-2C06-2AD426BCA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D937E-012D-2894-0D7F-BD9B3185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33763-26BB-7B88-D808-05E8F6BF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93A43-B1B1-F6CB-060D-CC11E921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7AD5-57C9-498C-D81B-D6A78BA3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479F2-71B2-91D5-8586-85F2AD8E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E08D2-6377-2535-6296-1CF9C5E8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F2FA4-1E5F-F6B5-D2E7-8680E085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05530-DA2B-3BB2-D4D6-983628EC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90EA5-BB75-7749-D298-165A79C2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CB7BF-BF6B-C4F6-A6E4-C4CF78E5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F93D-9EF4-4DC7-35FC-8F391490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6458-6FF5-39C8-CB74-94671CA8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BAA7E-E7F9-FD67-43DF-6A3C29558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834D-4213-CDCA-4A47-2B6B42E6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097E8-A41E-05CE-8C61-FA4A8DED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53D0-44A1-B6B9-B745-01B8DB96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F3AE-90D5-2168-F16B-6266CC61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374A7-D0F2-92E3-D7E7-30FBD6C39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E9077-7DFA-A63B-6000-A25993E0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0A076-F7A3-DE91-FF5C-3456284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2351-A122-3D5E-E571-8AC90CF6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6F611-E508-8A07-CE31-16EDA641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3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59B87-C9FF-191C-04C8-69354A10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64BD-FADD-5809-2B4C-CEF7C340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D8C6-07A8-1843-9DCB-1CAA8385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C8B7-B064-43AA-B85A-00C4D49D3391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B821-B594-BD49-758B-4852976C0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F6DD-DF17-0861-ECB6-835A0C6FC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A46B-85AA-461E-958B-475D3471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B4A0E-DB30-9EDD-394C-6E634F0F0AAA}"/>
              </a:ext>
            </a:extLst>
          </p:cNvPr>
          <p:cNvSpPr/>
          <p:nvPr/>
        </p:nvSpPr>
        <p:spPr>
          <a:xfrm>
            <a:off x="285215" y="352519"/>
            <a:ext cx="2510790" cy="25044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E0C64-D028-C80B-EB79-FAF7F97F04A9}"/>
              </a:ext>
            </a:extLst>
          </p:cNvPr>
          <p:cNvSpPr txBox="1"/>
          <p:nvPr/>
        </p:nvSpPr>
        <p:spPr>
          <a:xfrm>
            <a:off x="688023" y="-31637"/>
            <a:ext cx="220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csv_table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C7AA2-D890-1C02-134E-122E10B0325D}"/>
              </a:ext>
            </a:extLst>
          </p:cNvPr>
          <p:cNvSpPr/>
          <p:nvPr/>
        </p:nvSpPr>
        <p:spPr>
          <a:xfrm>
            <a:off x="447183" y="912667"/>
            <a:ext cx="22071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E265A-A001-2660-9E29-26CC9BFCF2F1}"/>
              </a:ext>
            </a:extLst>
          </p:cNvPr>
          <p:cNvSpPr/>
          <p:nvPr/>
        </p:nvSpPr>
        <p:spPr>
          <a:xfrm>
            <a:off x="453024" y="1472081"/>
            <a:ext cx="22071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9099F-D9B5-D0B8-E768-35F1FA9CEE23}"/>
              </a:ext>
            </a:extLst>
          </p:cNvPr>
          <p:cNvSpPr/>
          <p:nvPr/>
        </p:nvSpPr>
        <p:spPr>
          <a:xfrm>
            <a:off x="447184" y="2388465"/>
            <a:ext cx="22071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2C85D-817D-2FDF-9AF6-BEE9B2A24CB6}"/>
              </a:ext>
            </a:extLst>
          </p:cNvPr>
          <p:cNvSpPr txBox="1"/>
          <p:nvPr/>
        </p:nvSpPr>
        <p:spPr>
          <a:xfrm>
            <a:off x="1399947" y="1854241"/>
            <a:ext cx="30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713B2D-0DA8-6398-3FBE-94D7F9223996}"/>
              </a:ext>
            </a:extLst>
          </p:cNvPr>
          <p:cNvCxnSpPr>
            <a:cxnSpLocks/>
          </p:cNvCxnSpPr>
          <p:nvPr/>
        </p:nvCxnSpPr>
        <p:spPr>
          <a:xfrm>
            <a:off x="2444224" y="1674948"/>
            <a:ext cx="1712020" cy="1002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564B58-85E0-170E-0080-B08D6AA2D770}"/>
              </a:ext>
            </a:extLst>
          </p:cNvPr>
          <p:cNvSpPr/>
          <p:nvPr/>
        </p:nvSpPr>
        <p:spPr>
          <a:xfrm>
            <a:off x="3235610" y="2955494"/>
            <a:ext cx="3398521" cy="10758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06CE5-29CF-A9AE-457C-E21B6FEC1BD8}"/>
              </a:ext>
            </a:extLst>
          </p:cNvPr>
          <p:cNvSpPr txBox="1"/>
          <p:nvPr/>
        </p:nvSpPr>
        <p:spPr>
          <a:xfrm>
            <a:off x="4107340" y="2558909"/>
            <a:ext cx="210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csv_row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E23DC-DE24-F68B-0735-4339A35DCD97}"/>
              </a:ext>
            </a:extLst>
          </p:cNvPr>
          <p:cNvSpPr/>
          <p:nvPr/>
        </p:nvSpPr>
        <p:spPr>
          <a:xfrm>
            <a:off x="3348335" y="3460436"/>
            <a:ext cx="774401" cy="461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98B7A-5044-518A-0FD0-89715A415A71}"/>
              </a:ext>
            </a:extLst>
          </p:cNvPr>
          <p:cNvSpPr txBox="1"/>
          <p:nvPr/>
        </p:nvSpPr>
        <p:spPr>
          <a:xfrm>
            <a:off x="5266253" y="3450503"/>
            <a:ext cx="30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917F19-FCF1-C974-7813-D5CD20E37521}"/>
              </a:ext>
            </a:extLst>
          </p:cNvPr>
          <p:cNvSpPr/>
          <p:nvPr/>
        </p:nvSpPr>
        <p:spPr>
          <a:xfrm>
            <a:off x="9879198" y="5626874"/>
            <a:ext cx="591731" cy="4619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79E79B-E1B9-E32B-3518-0C325E5CFDC0}"/>
              </a:ext>
            </a:extLst>
          </p:cNvPr>
          <p:cNvCxnSpPr>
            <a:cxnSpLocks/>
          </p:cNvCxnSpPr>
          <p:nvPr/>
        </p:nvCxnSpPr>
        <p:spPr>
          <a:xfrm>
            <a:off x="1514701" y="1289411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616567-9BEB-1512-D0F6-02F96502CD7F}"/>
              </a:ext>
            </a:extLst>
          </p:cNvPr>
          <p:cNvCxnSpPr>
            <a:cxnSpLocks/>
          </p:cNvCxnSpPr>
          <p:nvPr/>
        </p:nvCxnSpPr>
        <p:spPr>
          <a:xfrm flipV="1">
            <a:off x="1635575" y="1289411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5C17A-89E8-E549-ED36-D30C5DE6BCFB}"/>
              </a:ext>
            </a:extLst>
          </p:cNvPr>
          <p:cNvCxnSpPr>
            <a:cxnSpLocks/>
          </p:cNvCxnSpPr>
          <p:nvPr/>
        </p:nvCxnSpPr>
        <p:spPr>
          <a:xfrm>
            <a:off x="1514701" y="1841413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65D108-97DC-5407-4542-DECC604A9A2A}"/>
              </a:ext>
            </a:extLst>
          </p:cNvPr>
          <p:cNvCxnSpPr>
            <a:cxnSpLocks/>
          </p:cNvCxnSpPr>
          <p:nvPr/>
        </p:nvCxnSpPr>
        <p:spPr>
          <a:xfrm flipV="1">
            <a:off x="1635575" y="1841413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FFA129-29B3-8947-F637-75A7ABB66E5A}"/>
              </a:ext>
            </a:extLst>
          </p:cNvPr>
          <p:cNvCxnSpPr>
            <a:cxnSpLocks/>
          </p:cNvCxnSpPr>
          <p:nvPr/>
        </p:nvCxnSpPr>
        <p:spPr>
          <a:xfrm>
            <a:off x="1514702" y="2205795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0D012E-D3A9-4B15-51C1-DD346FC454E8}"/>
              </a:ext>
            </a:extLst>
          </p:cNvPr>
          <p:cNvCxnSpPr>
            <a:cxnSpLocks/>
          </p:cNvCxnSpPr>
          <p:nvPr/>
        </p:nvCxnSpPr>
        <p:spPr>
          <a:xfrm flipV="1">
            <a:off x="1635576" y="2205795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50A311-7B9B-E80D-8C06-BD5A9C6A3A11}"/>
              </a:ext>
            </a:extLst>
          </p:cNvPr>
          <p:cNvCxnSpPr>
            <a:cxnSpLocks/>
          </p:cNvCxnSpPr>
          <p:nvPr/>
        </p:nvCxnSpPr>
        <p:spPr>
          <a:xfrm rot="5400000">
            <a:off x="4214071" y="3560379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4D63D9-451E-BECB-BFBB-CC35E5D2AD93}"/>
              </a:ext>
            </a:extLst>
          </p:cNvPr>
          <p:cNvCxnSpPr>
            <a:cxnSpLocks/>
          </p:cNvCxnSpPr>
          <p:nvPr/>
        </p:nvCxnSpPr>
        <p:spPr>
          <a:xfrm rot="5400000" flipV="1">
            <a:off x="4219786" y="3653737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464366-1E18-A767-433E-D55A893821C7}"/>
              </a:ext>
            </a:extLst>
          </p:cNvPr>
          <p:cNvCxnSpPr>
            <a:cxnSpLocks/>
          </p:cNvCxnSpPr>
          <p:nvPr/>
        </p:nvCxnSpPr>
        <p:spPr>
          <a:xfrm rot="5400000">
            <a:off x="5181952" y="3567112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BF4645-7670-0275-C791-3665F22B98A7}"/>
              </a:ext>
            </a:extLst>
          </p:cNvPr>
          <p:cNvCxnSpPr>
            <a:cxnSpLocks/>
          </p:cNvCxnSpPr>
          <p:nvPr/>
        </p:nvCxnSpPr>
        <p:spPr>
          <a:xfrm rot="5400000" flipV="1">
            <a:off x="5187667" y="3660470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0F0CEA-EEF0-8856-2B75-68A081D645D0}"/>
              </a:ext>
            </a:extLst>
          </p:cNvPr>
          <p:cNvSpPr txBox="1"/>
          <p:nvPr/>
        </p:nvSpPr>
        <p:spPr>
          <a:xfrm>
            <a:off x="1212591" y="950232"/>
            <a:ext cx="106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list_head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A65425-6CF3-9C9C-E20E-05A6DB6E9114}"/>
              </a:ext>
            </a:extLst>
          </p:cNvPr>
          <p:cNvSpPr txBox="1"/>
          <p:nvPr/>
        </p:nvSpPr>
        <p:spPr>
          <a:xfrm>
            <a:off x="1212591" y="2450645"/>
            <a:ext cx="106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list_tail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73D1A-ABE6-132E-2E46-02DE7DC47197}"/>
              </a:ext>
            </a:extLst>
          </p:cNvPr>
          <p:cNvSpPr/>
          <p:nvPr/>
        </p:nvSpPr>
        <p:spPr>
          <a:xfrm>
            <a:off x="1095949" y="430639"/>
            <a:ext cx="837504" cy="3693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B20E5-5678-92E9-9CE1-CDE80A4B1C61}"/>
              </a:ext>
            </a:extLst>
          </p:cNvPr>
          <p:cNvSpPr txBox="1"/>
          <p:nvPr/>
        </p:nvSpPr>
        <p:spPr>
          <a:xfrm>
            <a:off x="1088504" y="476805"/>
            <a:ext cx="94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    length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EFDA5F-AEDF-EC57-DB3D-18193332CFBA}"/>
              </a:ext>
            </a:extLst>
          </p:cNvPr>
          <p:cNvGrpSpPr/>
          <p:nvPr/>
        </p:nvGrpSpPr>
        <p:grpSpPr>
          <a:xfrm>
            <a:off x="3348335" y="3021599"/>
            <a:ext cx="837504" cy="276999"/>
            <a:chOff x="4993016" y="1109015"/>
            <a:chExt cx="837504" cy="27699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AE0296F-6538-7FF7-A79B-DFB2A1F9144C}"/>
                </a:ext>
              </a:extLst>
            </p:cNvPr>
            <p:cNvSpPr/>
            <p:nvPr/>
          </p:nvSpPr>
          <p:spPr>
            <a:xfrm>
              <a:off x="4993016" y="1132804"/>
              <a:ext cx="837504" cy="2532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CAA75B-BCCD-89CB-1103-CC2C9C3AC2E2}"/>
                </a:ext>
              </a:extLst>
            </p:cNvPr>
            <p:cNvSpPr txBox="1"/>
            <p:nvPr/>
          </p:nvSpPr>
          <p:spPr>
            <a:xfrm>
              <a:off x="5014731" y="1109015"/>
              <a:ext cx="815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    length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4DD140-BB87-AECF-8B97-4AC34F9819D3}"/>
              </a:ext>
            </a:extLst>
          </p:cNvPr>
          <p:cNvGrpSpPr/>
          <p:nvPr/>
        </p:nvGrpSpPr>
        <p:grpSpPr>
          <a:xfrm>
            <a:off x="4278338" y="3037266"/>
            <a:ext cx="1313063" cy="282871"/>
            <a:chOff x="5199496" y="2565720"/>
            <a:chExt cx="1313063" cy="2828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519597-4CFF-B2A7-931D-FF7EE8CE82BE}"/>
                </a:ext>
              </a:extLst>
            </p:cNvPr>
            <p:cNvSpPr/>
            <p:nvPr/>
          </p:nvSpPr>
          <p:spPr>
            <a:xfrm>
              <a:off x="5206942" y="2565720"/>
              <a:ext cx="1016058" cy="27699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7539CF-9875-C6D7-6521-C140EC5126E5}"/>
                </a:ext>
              </a:extLst>
            </p:cNvPr>
            <p:cNvSpPr txBox="1"/>
            <p:nvPr/>
          </p:nvSpPr>
          <p:spPr>
            <a:xfrm>
              <a:off x="5199496" y="2571592"/>
              <a:ext cx="1313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       parent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4B4B05-88CC-8E58-714D-9BD548BBE904}"/>
              </a:ext>
            </a:extLst>
          </p:cNvPr>
          <p:cNvGrpSpPr/>
          <p:nvPr/>
        </p:nvGrpSpPr>
        <p:grpSpPr>
          <a:xfrm>
            <a:off x="5420886" y="3034357"/>
            <a:ext cx="567983" cy="282871"/>
            <a:chOff x="5199496" y="2565720"/>
            <a:chExt cx="1313063" cy="28287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DD81B1-D4D4-650C-19BE-3C9556F31632}"/>
                </a:ext>
              </a:extLst>
            </p:cNvPr>
            <p:cNvSpPr/>
            <p:nvPr/>
          </p:nvSpPr>
          <p:spPr>
            <a:xfrm>
              <a:off x="5206942" y="2565720"/>
              <a:ext cx="1016058" cy="27699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4A2617-9AEE-4F9B-341E-A4434735BF41}"/>
                </a:ext>
              </a:extLst>
            </p:cNvPr>
            <p:cNvSpPr txBox="1"/>
            <p:nvPr/>
          </p:nvSpPr>
          <p:spPr>
            <a:xfrm>
              <a:off x="5199496" y="2571592"/>
              <a:ext cx="1313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next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84AAD4-EBC4-5479-F428-B6F1CC657A68}"/>
              </a:ext>
            </a:extLst>
          </p:cNvPr>
          <p:cNvGrpSpPr/>
          <p:nvPr/>
        </p:nvGrpSpPr>
        <p:grpSpPr>
          <a:xfrm>
            <a:off x="6027508" y="3040124"/>
            <a:ext cx="567984" cy="282871"/>
            <a:chOff x="5199496" y="2565720"/>
            <a:chExt cx="1313063" cy="28287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551F99-BBE4-0D50-B57D-D839CB195569}"/>
                </a:ext>
              </a:extLst>
            </p:cNvPr>
            <p:cNvSpPr/>
            <p:nvPr/>
          </p:nvSpPr>
          <p:spPr>
            <a:xfrm>
              <a:off x="5206942" y="2565720"/>
              <a:ext cx="1016058" cy="27699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F46DF0-CA57-DDE2-DD1E-8CBF66AE2D56}"/>
                </a:ext>
              </a:extLst>
            </p:cNvPr>
            <p:cNvSpPr txBox="1"/>
            <p:nvPr/>
          </p:nvSpPr>
          <p:spPr>
            <a:xfrm>
              <a:off x="5199496" y="2571592"/>
              <a:ext cx="1313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prev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115C583-97C4-BC9A-62CF-F4F1BD1451EF}"/>
              </a:ext>
            </a:extLst>
          </p:cNvPr>
          <p:cNvSpPr txBox="1"/>
          <p:nvPr/>
        </p:nvSpPr>
        <p:spPr>
          <a:xfrm>
            <a:off x="3345025" y="3532292"/>
            <a:ext cx="86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list_head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A0D0B6-6F39-6C76-4783-2CA56A11B4D6}"/>
              </a:ext>
            </a:extLst>
          </p:cNvPr>
          <p:cNvSpPr/>
          <p:nvPr/>
        </p:nvSpPr>
        <p:spPr>
          <a:xfrm>
            <a:off x="5759594" y="3460436"/>
            <a:ext cx="774401" cy="461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FB5A35-701F-C92C-FC86-760ACC433094}"/>
              </a:ext>
            </a:extLst>
          </p:cNvPr>
          <p:cNvSpPr txBox="1"/>
          <p:nvPr/>
        </p:nvSpPr>
        <p:spPr>
          <a:xfrm>
            <a:off x="5814104" y="3535428"/>
            <a:ext cx="7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list_tail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B7D0BC-0613-BE86-5407-4B5B06E3F0B6}"/>
              </a:ext>
            </a:extLst>
          </p:cNvPr>
          <p:cNvSpPr/>
          <p:nvPr/>
        </p:nvSpPr>
        <p:spPr>
          <a:xfrm>
            <a:off x="4314311" y="3460436"/>
            <a:ext cx="774401" cy="461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B28655-7682-0CB0-C84E-1FBF7B2C4CF8}"/>
              </a:ext>
            </a:extLst>
          </p:cNvPr>
          <p:cNvCxnSpPr>
            <a:cxnSpLocks/>
          </p:cNvCxnSpPr>
          <p:nvPr/>
        </p:nvCxnSpPr>
        <p:spPr>
          <a:xfrm rot="5400000">
            <a:off x="5664949" y="3556952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524D1C-9D77-6073-26BD-9DC48A065AD8}"/>
              </a:ext>
            </a:extLst>
          </p:cNvPr>
          <p:cNvCxnSpPr>
            <a:cxnSpLocks/>
          </p:cNvCxnSpPr>
          <p:nvPr/>
        </p:nvCxnSpPr>
        <p:spPr>
          <a:xfrm rot="5400000" flipV="1">
            <a:off x="5670664" y="3650310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5A9DDDE-444C-3A87-570F-5E9010C9B36A}"/>
              </a:ext>
            </a:extLst>
          </p:cNvPr>
          <p:cNvSpPr/>
          <p:nvPr/>
        </p:nvSpPr>
        <p:spPr>
          <a:xfrm>
            <a:off x="6362662" y="4872716"/>
            <a:ext cx="1170078" cy="122281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79F80C6-A13B-CCD0-38DF-C80B8226C137}"/>
              </a:ext>
            </a:extLst>
          </p:cNvPr>
          <p:cNvGrpSpPr/>
          <p:nvPr/>
        </p:nvGrpSpPr>
        <p:grpSpPr>
          <a:xfrm>
            <a:off x="6453251" y="5713369"/>
            <a:ext cx="567983" cy="282871"/>
            <a:chOff x="5199496" y="2565720"/>
            <a:chExt cx="1313063" cy="28287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FC069F-53D2-7A5A-555F-C3823E5D3980}"/>
                </a:ext>
              </a:extLst>
            </p:cNvPr>
            <p:cNvSpPr/>
            <p:nvPr/>
          </p:nvSpPr>
          <p:spPr>
            <a:xfrm>
              <a:off x="5206942" y="2565720"/>
              <a:ext cx="1016058" cy="27699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3400E83-AE83-1412-3845-F70D91C24302}"/>
                </a:ext>
              </a:extLst>
            </p:cNvPr>
            <p:cNvSpPr txBox="1"/>
            <p:nvPr/>
          </p:nvSpPr>
          <p:spPr>
            <a:xfrm>
              <a:off x="5199496" y="2571592"/>
              <a:ext cx="1313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next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78A66B5-D30F-F16C-61A0-9D60DB58814A}"/>
              </a:ext>
            </a:extLst>
          </p:cNvPr>
          <p:cNvGrpSpPr/>
          <p:nvPr/>
        </p:nvGrpSpPr>
        <p:grpSpPr>
          <a:xfrm>
            <a:off x="6973516" y="5714543"/>
            <a:ext cx="567984" cy="282871"/>
            <a:chOff x="5199496" y="2565720"/>
            <a:chExt cx="1313063" cy="28287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D152D15-21FC-3660-C3D8-E36D37094F85}"/>
                </a:ext>
              </a:extLst>
            </p:cNvPr>
            <p:cNvSpPr/>
            <p:nvPr/>
          </p:nvSpPr>
          <p:spPr>
            <a:xfrm>
              <a:off x="5206942" y="2565720"/>
              <a:ext cx="1016058" cy="27699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76DD79-E152-F19E-BD81-C4187846E144}"/>
                </a:ext>
              </a:extLst>
            </p:cNvPr>
            <p:cNvSpPr txBox="1"/>
            <p:nvPr/>
          </p:nvSpPr>
          <p:spPr>
            <a:xfrm>
              <a:off x="5199496" y="2571592"/>
              <a:ext cx="1313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prev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E804A19-126D-D5CA-C325-C2F8D7033D34}"/>
              </a:ext>
            </a:extLst>
          </p:cNvPr>
          <p:cNvGrpSpPr/>
          <p:nvPr/>
        </p:nvGrpSpPr>
        <p:grpSpPr>
          <a:xfrm>
            <a:off x="6762643" y="4934966"/>
            <a:ext cx="460760" cy="282871"/>
            <a:chOff x="5199496" y="2565720"/>
            <a:chExt cx="1313063" cy="2828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F9D891E-165C-D8E6-B5BC-87F218EDE029}"/>
                </a:ext>
              </a:extLst>
            </p:cNvPr>
            <p:cNvSpPr/>
            <p:nvPr/>
          </p:nvSpPr>
          <p:spPr>
            <a:xfrm>
              <a:off x="5206942" y="2565720"/>
              <a:ext cx="1016058" cy="27699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F99FE13-3476-EE4E-2B8D-7C4D9B4F02D5}"/>
                </a:ext>
              </a:extLst>
            </p:cNvPr>
            <p:cNvSpPr txBox="1"/>
            <p:nvPr/>
          </p:nvSpPr>
          <p:spPr>
            <a:xfrm>
              <a:off x="5199496" y="2571592"/>
              <a:ext cx="1313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str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0C6A5C7-FA6A-ABE0-71F9-2817CB40B278}"/>
              </a:ext>
            </a:extLst>
          </p:cNvPr>
          <p:cNvCxnSpPr>
            <a:cxnSpLocks/>
            <a:stCxn id="44" idx="0"/>
            <a:endCxn id="4" idx="3"/>
          </p:cNvCxnSpPr>
          <p:nvPr/>
        </p:nvCxnSpPr>
        <p:spPr>
          <a:xfrm rot="16200000" flipV="1">
            <a:off x="3078646" y="1322099"/>
            <a:ext cx="1432526" cy="1997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5152A0-4DDF-EA22-18B1-6BCBBC801571}"/>
              </a:ext>
            </a:extLst>
          </p:cNvPr>
          <p:cNvGrpSpPr/>
          <p:nvPr/>
        </p:nvGrpSpPr>
        <p:grpSpPr>
          <a:xfrm>
            <a:off x="6465265" y="5314787"/>
            <a:ext cx="1170078" cy="282871"/>
            <a:chOff x="5199496" y="2565720"/>
            <a:chExt cx="1313063" cy="28287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A00336F-11F0-30E8-4F03-D98D959BE271}"/>
                </a:ext>
              </a:extLst>
            </p:cNvPr>
            <p:cNvSpPr/>
            <p:nvPr/>
          </p:nvSpPr>
          <p:spPr>
            <a:xfrm>
              <a:off x="5206942" y="2565720"/>
              <a:ext cx="1016058" cy="27699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96683EC-1BEA-D30D-2BE1-15C24EBD8B98}"/>
                </a:ext>
              </a:extLst>
            </p:cNvPr>
            <p:cNvSpPr txBox="1"/>
            <p:nvPr/>
          </p:nvSpPr>
          <p:spPr>
            <a:xfrm>
              <a:off x="5199496" y="2571592"/>
              <a:ext cx="1313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      parent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B37EF64-4B21-9306-842F-E72F2B578D38}"/>
              </a:ext>
            </a:extLst>
          </p:cNvPr>
          <p:cNvSpPr txBox="1"/>
          <p:nvPr/>
        </p:nvSpPr>
        <p:spPr>
          <a:xfrm>
            <a:off x="6224579" y="4490219"/>
            <a:ext cx="153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csv_cell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96F5AC1-3B47-5E6A-1922-6F09FD44A8A7}"/>
              </a:ext>
            </a:extLst>
          </p:cNvPr>
          <p:cNvCxnSpPr>
            <a:cxnSpLocks/>
            <a:stCxn id="91" idx="1"/>
            <a:endCxn id="13" idx="2"/>
          </p:cNvCxnSpPr>
          <p:nvPr/>
        </p:nvCxnSpPr>
        <p:spPr>
          <a:xfrm rot="10800000">
            <a:off x="4934871" y="4031305"/>
            <a:ext cx="1530394" cy="1427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F95AF0D-735D-1820-2D1C-7E67F26363D9}"/>
              </a:ext>
            </a:extLst>
          </p:cNvPr>
          <p:cNvCxnSpPr>
            <a:cxnSpLocks/>
          </p:cNvCxnSpPr>
          <p:nvPr/>
        </p:nvCxnSpPr>
        <p:spPr>
          <a:xfrm>
            <a:off x="4756193" y="3781646"/>
            <a:ext cx="1468386" cy="889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7F026D-A22F-4ED4-97BF-44877E3FD38C}"/>
              </a:ext>
            </a:extLst>
          </p:cNvPr>
          <p:cNvCxnSpPr>
            <a:cxnSpLocks/>
          </p:cNvCxnSpPr>
          <p:nvPr/>
        </p:nvCxnSpPr>
        <p:spPr>
          <a:xfrm rot="5400000" flipV="1">
            <a:off x="6676227" y="5683423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263418A-BE2F-927B-02F4-631F94D82AD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220907" y="5683423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8C97398-67FE-CB56-1819-94FBE200A476}"/>
              </a:ext>
            </a:extLst>
          </p:cNvPr>
          <p:cNvCxnSpPr>
            <a:cxnSpLocks/>
          </p:cNvCxnSpPr>
          <p:nvPr/>
        </p:nvCxnSpPr>
        <p:spPr>
          <a:xfrm rot="5400000" flipV="1">
            <a:off x="5663044" y="3000506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B448E9E-F70A-943D-5E40-15FF973B8E1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267136" y="3000507"/>
            <a:ext cx="0" cy="182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2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Ifeanyi Emmanuel Maduabuchi</dc:creator>
  <cp:lastModifiedBy>Ifeanyi Emmanuel Maduabuchi</cp:lastModifiedBy>
  <cp:revision>3</cp:revision>
  <dcterms:created xsi:type="dcterms:W3CDTF">2022-08-02T19:32:19Z</dcterms:created>
  <dcterms:modified xsi:type="dcterms:W3CDTF">2022-08-07T06:16:52Z</dcterms:modified>
</cp:coreProperties>
</file>