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559492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/>
              <a:t>АО «Красный якорь»: </a:t>
            </a:r>
            <a:br>
              <a:rPr lang="ru-RU" sz="3200" dirty="0" smtClean="0"/>
            </a:br>
            <a:r>
              <a:rPr lang="ru-RU" sz="3200" dirty="0" smtClean="0"/>
              <a:t>анализ</a:t>
            </a:r>
            <a:r>
              <a:rPr lang="ru-RU" sz="3200" dirty="0"/>
              <a:t>, проектирование и реализация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3546" y="5444525"/>
            <a:ext cx="4444314" cy="68580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Кононов Тимофей Александрович </a:t>
            </a:r>
          </a:p>
          <a:p>
            <a:r>
              <a:rPr lang="ru-RU" dirty="0" smtClean="0"/>
              <a:t>23П-1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68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Цель</a:t>
            </a:r>
            <a:r>
              <a:rPr lang="en-US" dirty="0" smtClean="0"/>
              <a:t>:</a:t>
            </a:r>
            <a:r>
              <a:rPr lang="ru-RU" b="1" dirty="0"/>
              <a:t> </a:t>
            </a:r>
            <a:r>
              <a:rPr lang="ru-RU" dirty="0" smtClean="0"/>
              <a:t>Обеспечение </a:t>
            </a:r>
            <a:r>
              <a:rPr lang="ru-RU" dirty="0"/>
              <a:t>эффективного управления производственными и бизнес-процессами завода “Красный Якорь” путем создания централизованного хранилища </a:t>
            </a:r>
            <a:r>
              <a:rPr lang="ru-RU" dirty="0" smtClean="0"/>
              <a:t>данных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en-US" dirty="0" smtClean="0"/>
              <a:t>:</a:t>
            </a:r>
          </a:p>
          <a:p>
            <a:r>
              <a:rPr lang="ru-RU" dirty="0"/>
              <a:t>Контроль качества поставок: Учет качества поставляемого сырья и материалов для гарантии соответствия стандартам.</a:t>
            </a:r>
          </a:p>
          <a:p>
            <a:r>
              <a:rPr lang="ru-RU" dirty="0"/>
              <a:t>Контроль выполнения планов: Мониторинг производственных планов, выявление и устранение отклонений.</a:t>
            </a:r>
          </a:p>
          <a:p>
            <a:r>
              <a:rPr lang="ru-RU" dirty="0"/>
              <a:t>Учет операций: Детальный учет каждой производственной операции (время, ресурсы и результаты).</a:t>
            </a:r>
          </a:p>
          <a:p>
            <a:r>
              <a:rPr lang="ru-RU" dirty="0"/>
              <a:t>Выявление и анализ брака: Анализ причин брака для улучшения качества продукции и технологических процессов.</a:t>
            </a:r>
          </a:p>
          <a:p>
            <a:r>
              <a:rPr lang="ru-RU" dirty="0"/>
              <a:t>Учет и утилизация отходов: Учет отходов производства, включая объемы, способы утилизации и затраты.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54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64373"/>
            <a:ext cx="11506200" cy="129302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Предметная область </a:t>
            </a:r>
            <a:r>
              <a:rPr lang="ru-RU" sz="3600" dirty="0" err="1" smtClean="0"/>
              <a:t>Ао</a:t>
            </a:r>
            <a:r>
              <a:rPr lang="ru-RU" sz="3600" dirty="0" smtClean="0"/>
              <a:t> «красный якорь»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Предметная область завода “Красный Якорь” охватывает все аспекты производства фанеры и шпона, управление ресурсами предприятия, экономические показатели деятельности и соответствие нормативно-правовой базе.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43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6929" y="764373"/>
            <a:ext cx="8610600" cy="1293028"/>
          </a:xfrm>
        </p:spPr>
        <p:txBody>
          <a:bodyPr/>
          <a:lstStyle/>
          <a:p>
            <a:pPr algn="ctr"/>
            <a:r>
              <a:rPr lang="ru-RU" dirty="0" smtClean="0"/>
              <a:t>Сущности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dirty="0"/>
              <a:t>1.Сырьё</a:t>
            </a:r>
          </a:p>
          <a:p>
            <a:pPr algn="ctr"/>
            <a:r>
              <a:rPr lang="ru-RU" dirty="0" smtClean="0"/>
              <a:t>2.Оборудование</a:t>
            </a:r>
            <a:endParaRPr lang="ru-RU" dirty="0"/>
          </a:p>
          <a:p>
            <a:pPr algn="ctr"/>
            <a:r>
              <a:rPr lang="ru-RU" dirty="0" smtClean="0"/>
              <a:t>3.Продукция</a:t>
            </a:r>
            <a:endParaRPr lang="ru-RU" dirty="0"/>
          </a:p>
          <a:p>
            <a:pPr algn="ctr"/>
            <a:r>
              <a:rPr lang="ru-RU" dirty="0" smtClean="0"/>
              <a:t>4.Виды </a:t>
            </a:r>
            <a:r>
              <a:rPr lang="ru-RU" dirty="0"/>
              <a:t>продукции </a:t>
            </a:r>
          </a:p>
          <a:p>
            <a:pPr algn="ctr"/>
            <a:r>
              <a:rPr lang="ru-RU" dirty="0" smtClean="0"/>
              <a:t>5.Продажи</a:t>
            </a:r>
            <a:endParaRPr lang="ru-RU" dirty="0"/>
          </a:p>
          <a:p>
            <a:pPr algn="ctr"/>
            <a:r>
              <a:rPr lang="ru-RU" dirty="0" smtClean="0"/>
              <a:t>6.Энергопотребление </a:t>
            </a:r>
            <a:r>
              <a:rPr lang="ru-RU" dirty="0"/>
              <a:t>	</a:t>
            </a:r>
            <a:endParaRPr lang="ru-RU" dirty="0" smtClean="0"/>
          </a:p>
          <a:p>
            <a:pPr algn="ctr"/>
            <a:r>
              <a:rPr lang="ru-RU" dirty="0" smtClean="0"/>
              <a:t>7.Сотрудники</a:t>
            </a:r>
            <a:endParaRPr lang="ru-RU" dirty="0"/>
          </a:p>
          <a:p>
            <a:pPr algn="ctr"/>
            <a:r>
              <a:rPr lang="ru-RU" dirty="0" smtClean="0"/>
              <a:t>8</a:t>
            </a:r>
            <a:r>
              <a:rPr lang="ru-RU" dirty="0"/>
              <a:t>. Клиенты</a:t>
            </a:r>
          </a:p>
          <a:p>
            <a:pPr algn="ctr"/>
            <a:r>
              <a:rPr lang="ru-RU" dirty="0" smtClean="0"/>
              <a:t>9.Заказ</a:t>
            </a:r>
            <a:endParaRPr lang="ru-RU" dirty="0"/>
          </a:p>
          <a:p>
            <a:pPr algn="ctr"/>
            <a:r>
              <a:rPr lang="ru-RU" dirty="0" smtClean="0"/>
              <a:t>10</a:t>
            </a:r>
            <a:r>
              <a:rPr lang="ru-RU" dirty="0"/>
              <a:t>. Техника безопасности</a:t>
            </a:r>
          </a:p>
          <a:p>
            <a:pPr algn="ctr"/>
            <a:r>
              <a:rPr lang="ru-RU" dirty="0" smtClean="0"/>
              <a:t>11</a:t>
            </a:r>
            <a:r>
              <a:rPr lang="ru-RU" dirty="0"/>
              <a:t>. Транспорт</a:t>
            </a:r>
          </a:p>
          <a:p>
            <a:pPr algn="ctr"/>
            <a:r>
              <a:rPr lang="ru-RU" dirty="0" smtClean="0"/>
              <a:t>12</a:t>
            </a:r>
            <a:r>
              <a:rPr lang="ru-RU" dirty="0"/>
              <a:t>. Производственные цеха</a:t>
            </a:r>
          </a:p>
          <a:p>
            <a:pPr algn="ctr"/>
            <a:r>
              <a:rPr lang="ru-RU" dirty="0" smtClean="0"/>
              <a:t>13</a:t>
            </a:r>
            <a:r>
              <a:rPr lang="ru-RU" dirty="0"/>
              <a:t>. Поставщики</a:t>
            </a:r>
          </a:p>
          <a:p>
            <a:pPr algn="ctr"/>
            <a:r>
              <a:rPr lang="ru-RU" dirty="0" smtClean="0"/>
              <a:t>14</a:t>
            </a:r>
            <a:r>
              <a:rPr lang="ru-RU" dirty="0"/>
              <a:t>. Отходы производства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0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700" y="780849"/>
            <a:ext cx="8610600" cy="1293028"/>
          </a:xfrm>
        </p:spPr>
        <p:txBody>
          <a:bodyPr/>
          <a:lstStyle/>
          <a:p>
            <a:pPr algn="ctr"/>
            <a:r>
              <a:rPr lang="en-US" dirty="0" smtClean="0"/>
              <a:t>ERD 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59" y="1952369"/>
            <a:ext cx="9695936" cy="4265870"/>
          </a:xfrm>
        </p:spPr>
      </p:pic>
    </p:spTree>
    <p:extLst>
      <p:ext uri="{BB962C8B-B14F-4D97-AF65-F5344CB8AC3E}">
        <p14:creationId xmlns:p14="http://schemas.microsoft.com/office/powerpoint/2010/main" val="251687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Также я написал запросы, вот пример</a:t>
            </a:r>
          </a:p>
          <a:p>
            <a:r>
              <a:rPr lang="ru-RU" dirty="0"/>
              <a:t>Запрос который выводит </a:t>
            </a:r>
            <a:r>
              <a:rPr lang="ru-RU" dirty="0" err="1"/>
              <a:t>Тип_ресурса</a:t>
            </a:r>
            <a:r>
              <a:rPr lang="ru-RU" dirty="0"/>
              <a:t> и Показатель. Если показатель будет превышать 1300, то в столбце Статус  будет выведено: Лимит превышен. Если же в показателе меньше 1300, то в выводе будет написано – Лимит в </a:t>
            </a:r>
            <a:r>
              <a:rPr lang="ru-RU" dirty="0" smtClean="0"/>
              <a:t>норме</a:t>
            </a:r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96410" y="3946697"/>
            <a:ext cx="5181471" cy="22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05481" y="756135"/>
            <a:ext cx="8610600" cy="1293028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База данных для </a:t>
            </a:r>
            <a:r>
              <a:rPr lang="ru-RU" dirty="0" smtClean="0"/>
              <a:t>АО </a:t>
            </a:r>
            <a:r>
              <a:rPr lang="ru-RU" dirty="0"/>
              <a:t>"Красный Якорь" объединяет все этапы работы:</a:t>
            </a:r>
          </a:p>
          <a:p>
            <a:r>
              <a:rPr lang="ru-RU" dirty="0"/>
              <a:t>Производство (цеха, оборудование, процессы)</a:t>
            </a:r>
          </a:p>
          <a:p>
            <a:r>
              <a:rPr lang="ru-RU" dirty="0"/>
              <a:t>Ресурсы (сырьё, поставщики, склад)</a:t>
            </a:r>
          </a:p>
          <a:p>
            <a:r>
              <a:rPr lang="ru-RU" dirty="0"/>
              <a:t>Персонал (сотрудники, смены)</a:t>
            </a:r>
          </a:p>
          <a:p>
            <a:r>
              <a:rPr lang="ru-RU" dirty="0"/>
              <a:t>Продажи (клиенты, заказы, доставка)</a:t>
            </a:r>
          </a:p>
          <a:p>
            <a:pPr marL="0" indent="0">
              <a:buNone/>
            </a:pPr>
            <a:r>
              <a:rPr lang="ru-RU" dirty="0" smtClean="0"/>
              <a:t>Охватывает </a:t>
            </a:r>
            <a:r>
              <a:rPr lang="ru-RU" dirty="0"/>
              <a:t>производство, ресурсы, экономику и нормативные требования для эффективного управления предприятием.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898840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505</TotalTime>
  <Words>296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След самолета</vt:lpstr>
      <vt:lpstr>АО «Красный якорь»:  анализ, проектирование и реализация</vt:lpstr>
      <vt:lpstr>Цель и задачи</vt:lpstr>
      <vt:lpstr>Предметная область Ао «красный якорь»</vt:lpstr>
      <vt:lpstr>Сущности бд</vt:lpstr>
      <vt:lpstr>ERD диаграмма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АО «Красный якорь»:  анализ, проектирование и реализация</dc:title>
  <dc:creator>Tim Ko</dc:creator>
  <cp:lastModifiedBy>Tim Ko</cp:lastModifiedBy>
  <cp:revision>6</cp:revision>
  <dcterms:created xsi:type="dcterms:W3CDTF">2025-06-25T11:40:21Z</dcterms:created>
  <dcterms:modified xsi:type="dcterms:W3CDTF">2025-06-25T20:06:18Z</dcterms:modified>
</cp:coreProperties>
</file>