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951-0685-41D9-9D8C-2151D68A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A6243-F2C8-4AED-A8E5-3AA5C55AB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E99B-CDB3-4B66-BD94-2516B314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3519-1A46-464D-B325-CF92D64E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667C-3E0E-45B6-8B8B-5A76F5B1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D944-6EE6-4952-A1E0-61CC0A45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A3193-7507-4B32-A812-7BD79BD4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CE25-781E-4D72-82FF-98BB5955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2E0B-D529-44DE-A765-121B4DA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5CC3-CC01-4E07-A273-2B897221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5E068-DD4F-44BA-9238-1107F1211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D29FE-A399-41AC-82FB-1ECAD2DBE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80CD-47FC-411E-AC99-F8251D71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35E9-BBA8-41AA-947E-A1E90A12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F4ED-EE23-4256-B859-B8B5DF86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194F-423A-4BF9-88EC-3857DF89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8BD7-9029-4C7B-8398-D42D8663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0C07-A010-40DC-A883-D1B4250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08D1-EF97-47B0-A6ED-7E8FE0E3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A0E1-5679-40C8-AF61-EFB0DBA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2ECE-F057-4BFB-AC30-298AB7C5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AD0A4-11E3-4BAD-B4FC-B3793E99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6C1C-E4D7-48AB-84C8-EAD4175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D607-82B7-4064-ACF9-B7048D7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8C9B-87C8-49C1-8E88-486B4CE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701-43C3-4903-86C7-52866A5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3CCA-98BF-4820-A3AA-5647D844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670F-FCE3-44E9-97F7-6B2710505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636B1-C6DB-42A0-9A37-6D6C965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E173-9DD6-48A6-9476-D709B338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7430-ADCA-46D4-B23B-045332AA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A004-2294-42D5-A08B-772012DA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5322D-8D29-450E-A719-17506920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3BEA9-AF8E-4720-BA2D-491C4C1F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9B4E1-33B5-4FCB-AA50-8B13FD47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4FC1F-2853-4619-94C5-E608AE586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33EEC-DF2B-4FAE-8589-336423A5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CB0FA-E7A9-4ADC-A86F-20A4DBD0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2C69E-6E23-4008-AC6A-E725B193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7714-2317-435D-9C92-C1C544D2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36D33-D58C-46F8-8AA4-250C9B8B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C1E99-07C6-43B4-ADD4-E555588C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CC15-54DE-4349-87F0-77EF031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72FC8-3316-4E65-AAC7-5F4A1DC9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DF1DA-BCDB-45DA-840B-6EED0609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9243-CCF9-47F2-9539-F50A10F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B176-B00D-46C2-93BF-A20EB1D3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C682-C1D1-4BF0-B446-26A3DC30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5D8C-1D5B-4479-9297-0ECA1B3A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70DB-247A-441A-989B-F11E90E3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CC0F7-DAE1-47F2-A337-CE123806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3548E-E75E-4F5C-95A9-3396C855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8752-92F8-4647-BA89-4795352E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898F4-BF1F-47CC-B16C-48F21D3C6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1E2E7-CAF7-490A-B7A8-3112955F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FD86A-E267-46E0-A6F3-79BCA36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EFD0-D09F-48ED-BBD2-019193E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FAC2-4576-4947-A4CB-98978146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71A30-F1F5-4883-8853-E4D8F84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05E2-9118-4856-A067-8B679750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5CFB-CC88-405B-8002-A821FB92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1309-B7DE-4E6F-9EBF-15D541C0B17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174-38B5-49CA-8DCF-C51C43B1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8DC7-8DF0-48B1-A3AE-D636A61AA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196A278-FD54-4F9B-A822-B3FFCEB8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896" y="4767308"/>
            <a:ext cx="2067781" cy="206778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1A2560-5D09-4A4C-A1EB-7781A20AA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421932"/>
            <a:ext cx="2067781" cy="20677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ADC5C8-5251-4811-882F-49BA82DBFFF4}"/>
              </a:ext>
            </a:extLst>
          </p:cNvPr>
          <p:cNvSpPr/>
          <p:nvPr/>
        </p:nvSpPr>
        <p:spPr>
          <a:xfrm>
            <a:off x="358437" y="4767308"/>
            <a:ext cx="1313770" cy="1847211"/>
          </a:xfrm>
          <a:prstGeom prst="rect">
            <a:avLst/>
          </a:prstGeom>
          <a:solidFill>
            <a:srgbClr val="F93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buntu" panose="020B0504030602030204" pitchFamily="34" charset="0"/>
              </a:rPr>
              <a:t>miUandes</a:t>
            </a:r>
            <a:endParaRPr 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F3D79FA-A716-4333-9424-A6F692DB1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8" y="421932"/>
            <a:ext cx="2075890" cy="2067781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929F1D04-8B8A-48F2-82EC-BA1288807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15" y="4767308"/>
            <a:ext cx="2067781" cy="206778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90FD0E6-207F-4004-BF87-5CABCB688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92" y="421932"/>
            <a:ext cx="2067781" cy="206778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CF9864-D579-43F4-AA66-8CABDDFD7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30" y="421932"/>
            <a:ext cx="2067781" cy="2067781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7BD9BA0F-F25B-4741-AC01-21A5BBDE5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11" y="421932"/>
            <a:ext cx="2067781" cy="206778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04F2B0-B0FE-44AB-8A30-472388AFE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34" y="4767308"/>
            <a:ext cx="2067781" cy="2067781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4CB00B96-6EA7-4AC8-95C3-D1AD80FDA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53" y="4767309"/>
            <a:ext cx="2067781" cy="206778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0C19857-ED8D-493B-844E-061D6E64AB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64" y="2596840"/>
            <a:ext cx="2067780" cy="206778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647312-4121-4369-8B3C-334618FAB1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2596839"/>
            <a:ext cx="2067781" cy="20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1BB473B-FCB1-4806-B292-F777B83A9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8" y="428897"/>
            <a:ext cx="3057216" cy="190531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7C8A4EA-97FD-4EBA-9259-82711EF42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" y="428897"/>
            <a:ext cx="1905312" cy="1905312"/>
          </a:xfrm>
          <a:prstGeom prst="rect">
            <a:avLst/>
          </a:prstGeom>
        </p:spPr>
      </p:pic>
      <p:pic>
        <p:nvPicPr>
          <p:cNvPr id="11" name="Picture 10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4473BC0-8786-4161-8522-755171641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4" y="428897"/>
            <a:ext cx="1905313" cy="19107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4642294-B5DC-4EE0-B608-5E2F3A292073}"/>
              </a:ext>
            </a:extLst>
          </p:cNvPr>
          <p:cNvGrpSpPr/>
          <p:nvPr/>
        </p:nvGrpSpPr>
        <p:grpSpPr>
          <a:xfrm>
            <a:off x="360561" y="3273083"/>
            <a:ext cx="2501417" cy="2501417"/>
            <a:chOff x="360561" y="3273083"/>
            <a:chExt cx="2501417" cy="2501417"/>
          </a:xfrm>
        </p:grpSpPr>
        <p:pic>
          <p:nvPicPr>
            <p:cNvPr id="3" name="Graphic 2" descr="Flip calendar with solid fill">
              <a:extLst>
                <a:ext uri="{FF2B5EF4-FFF2-40B4-BE49-F238E27FC236}">
                  <a16:creationId xmlns:a16="http://schemas.microsoft.com/office/drawing/2014/main" id="{4E103CA8-6159-4ECC-9115-617217D5D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0561" y="3273083"/>
              <a:ext cx="2501417" cy="2501417"/>
            </a:xfrm>
            <a:prstGeom prst="rect">
              <a:avLst/>
            </a:prstGeom>
          </p:spPr>
        </p:pic>
        <p:pic>
          <p:nvPicPr>
            <p:cNvPr id="10" name="Graphic 9" descr="Graduation cap with solid fill">
              <a:extLst>
                <a:ext uri="{FF2B5EF4-FFF2-40B4-BE49-F238E27FC236}">
                  <a16:creationId xmlns:a16="http://schemas.microsoft.com/office/drawing/2014/main" id="{76251479-A639-4A01-B51A-00F4E2B69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9399" y="4250185"/>
              <a:ext cx="1143740" cy="1143740"/>
            </a:xfrm>
            <a:prstGeom prst="rect">
              <a:avLst/>
            </a:prstGeom>
          </p:spPr>
        </p:pic>
      </p:grpSp>
      <p:pic>
        <p:nvPicPr>
          <p:cNvPr id="4" name="Graphic 3" descr="Books on shelf with solid fill">
            <a:extLst>
              <a:ext uri="{FF2B5EF4-FFF2-40B4-BE49-F238E27FC236}">
                <a16:creationId xmlns:a16="http://schemas.microsoft.com/office/drawing/2014/main" id="{356FBF62-2F11-447C-BD4F-23D55A8F30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1877" y="428897"/>
            <a:ext cx="1905312" cy="190531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7F19586-A57F-41EE-AA08-F0879E9BAD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764" y="428897"/>
            <a:ext cx="1905312" cy="19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9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F. Garcés Santander</dc:creator>
  <cp:lastModifiedBy>Ignacio F. Garcés Santander</cp:lastModifiedBy>
  <cp:revision>17</cp:revision>
  <dcterms:created xsi:type="dcterms:W3CDTF">2022-03-15T20:28:43Z</dcterms:created>
  <dcterms:modified xsi:type="dcterms:W3CDTF">2022-03-30T05:08:54Z</dcterms:modified>
</cp:coreProperties>
</file>