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F3D"/>
    <a:srgbClr val="3D526B"/>
    <a:srgbClr val="CAD4E0"/>
    <a:srgbClr val="AFBE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53069-7226-47EA-9B34-95D7F8064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E17706-243F-471F-9C5B-8768BA65E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3C3D3-06F1-4EBE-AA54-632F7149A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32B7-B093-458B-8F5E-37BBC412D622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D38CD-8571-4084-BB6B-FA1B6FB51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D469B-8E22-4F69-95DF-4EC711734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E2A7D-473D-4876-BAA6-B819DE17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37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6E49F-C548-4BB2-88AB-A007F592A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B9FFD2-7D96-4917-9FEA-9B2B31D30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7013B-57BF-4CA8-B2F3-5757703B0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32B7-B093-458B-8F5E-37BBC412D622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A6518-4D8F-4E92-ACBE-DA4438FB1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6F2C7-D1A9-44C4-B9DD-1048F192F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E2A7D-473D-4876-BAA6-B819DE17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66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3564DB-CB0E-48E8-820A-CB6A31B635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054225-75D1-4C47-BB1B-2106064C9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02A47-EEA4-4699-B4BF-52B5E1F6E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32B7-B093-458B-8F5E-37BBC412D622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2DE99-133E-44D5-B65D-4C1A1DEC3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F0062-636F-4FF6-98FB-633419D94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E2A7D-473D-4876-BAA6-B819DE17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8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2F89-CDDA-48D3-86D3-F76696034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6B942-7B58-4161-B514-0090F4695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BD0A4-6CFF-4F7A-A4FB-9B60250DF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32B7-B093-458B-8F5E-37BBC412D622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19C22-8580-44BA-97BE-B4A21E86D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A440C-EA55-42CA-86ED-416107890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E2A7D-473D-4876-BAA6-B819DE17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40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1C33F-1D76-4D66-8BC7-6FF5B9310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2DF22-BA0B-44EF-8845-1430CD742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382AB-93BF-4FB9-9618-C207EB926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32B7-B093-458B-8F5E-37BBC412D622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098D6-09EF-4325-A50C-FB421F793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C375C-1452-46AD-AC72-05B4AC550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E2A7D-473D-4876-BAA6-B819DE17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74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E78BB-4B64-4D7B-A530-0E6744E92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C02BD-96F5-4C8E-B22F-7730A7C659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0B52C-7770-41DA-8753-DA9B5B1B1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1B037-B56D-410F-B62E-ECFAE624E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32B7-B093-458B-8F5E-37BBC412D622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15DBF-07B1-49EB-8676-51FE90D3F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9578C-9BB8-412E-849D-A8D617F36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E2A7D-473D-4876-BAA6-B819DE17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97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4381-48C1-43B3-A4AB-FED87827C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33682-D11A-47F7-8F38-FE4F3C606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5FD4E-CF01-4EC4-A1B5-83DF7FEC9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8FE678-B6A2-4D8C-961C-45B0B7797F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99A56C-5683-4023-BA3E-0DDE88C455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7790A1-F341-491A-AAC5-92ACB92D5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32B7-B093-458B-8F5E-37BBC412D622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91E500-AC53-4E2B-902F-7F60F68BD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25DE9-DE68-45EC-8787-851BD38B7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E2A7D-473D-4876-BAA6-B819DE17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79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1EFC0-90D6-43B6-B130-99B63A20F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6BE70E-D03B-43E7-BB85-A253593E1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32B7-B093-458B-8F5E-37BBC412D622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BCF017-B650-4024-8D1F-8EC2FD7A1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4FAF17-A2C2-4E9E-BCD2-399CF5CC6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E2A7D-473D-4876-BAA6-B819DE17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72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BB68D9-60D2-424F-BDFB-2E6B785B4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32B7-B093-458B-8F5E-37BBC412D622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D0359B-EB35-45FD-ACB6-084AA4C32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8A72E-A354-446C-9C4B-E96B2962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E2A7D-473D-4876-BAA6-B819DE17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5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F6F8A-60F2-476D-8B62-D9BBF7BF0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5C561-D9C5-48E5-8BC0-E2982E37C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A7A97-39D9-4C15-AAC3-09873D23B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DB7708-27B1-45D0-9275-EB3EE3011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32B7-B093-458B-8F5E-37BBC412D622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FC15C-11A1-4A11-9E10-4CFB5898F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BCB88-82BF-4F1C-8551-5E0DC1B28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E2A7D-473D-4876-BAA6-B819DE17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80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4FA0F-09D5-41B8-BB0A-82DF70056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E457A4-9EF4-448B-942B-1000EB59F5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5A691-5E04-4380-B72F-32C7553B2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1FA26-6F71-42AD-944D-822DEE0F2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32B7-B093-458B-8F5E-37BBC412D622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7BB79-A0DD-494D-AB44-57A67BDBE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7A203-F5C2-4D2E-8CB7-8DA8F0D1C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E2A7D-473D-4876-BAA6-B819DE17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0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E347B4-B1B7-4B6E-9726-6655B1E48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DE274-BAF7-40DD-AE1B-124BB4C03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34F7D-6011-42CF-90A2-E8736DE15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B32B7-B093-458B-8F5E-37BBC412D622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870EA-D6DD-4B0A-B4C1-20E73329C5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08DA7-7FE7-4976-87DB-6AE74B590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E2A7D-473D-4876-BAA6-B819DE17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7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UpDiag">
          <a:fgClr>
            <a:srgbClr val="CAD4E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32B8FC17-5599-4C11-89C8-55B9221555BE}"/>
              </a:ext>
            </a:extLst>
          </p:cNvPr>
          <p:cNvGrpSpPr/>
          <p:nvPr/>
        </p:nvGrpSpPr>
        <p:grpSpPr>
          <a:xfrm>
            <a:off x="1363066" y="1803159"/>
            <a:ext cx="9465867" cy="3251681"/>
            <a:chOff x="1434373" y="1803157"/>
            <a:chExt cx="9465867" cy="3251681"/>
          </a:xfrm>
        </p:grpSpPr>
        <p:pic>
          <p:nvPicPr>
            <p:cNvPr id="5" name="Picture 4" descr="Icon&#10;&#10;Description automatically generated">
              <a:extLst>
                <a:ext uri="{FF2B5EF4-FFF2-40B4-BE49-F238E27FC236}">
                  <a16:creationId xmlns:a16="http://schemas.microsoft.com/office/drawing/2014/main" id="{3ACA3C19-02B7-4394-A8A3-FEBE79558F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4373" y="1849593"/>
              <a:ext cx="3158808" cy="3158808"/>
            </a:xfrm>
            <a:prstGeom prst="rect">
              <a:avLst/>
            </a:prstGeom>
          </p:spPr>
        </p:pic>
        <p:pic>
          <p:nvPicPr>
            <p:cNvPr id="7" name="Picture 6" descr="Logo&#10;&#10;Description automatically generated">
              <a:extLst>
                <a:ext uri="{FF2B5EF4-FFF2-40B4-BE49-F238E27FC236}">
                  <a16:creationId xmlns:a16="http://schemas.microsoft.com/office/drawing/2014/main" id="{449FC547-2FF5-43D0-A1C1-EEA37FFD8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7447" y="1803157"/>
              <a:ext cx="2722793" cy="3251681"/>
            </a:xfrm>
            <a:prstGeom prst="rect">
              <a:avLst/>
            </a:prstGeom>
          </p:spPr>
        </p:pic>
        <p:pic>
          <p:nvPicPr>
            <p:cNvPr id="10" name="Graphic 9" descr="Smart Phone with solid fill">
              <a:extLst>
                <a:ext uri="{FF2B5EF4-FFF2-40B4-BE49-F238E27FC236}">
                  <a16:creationId xmlns:a16="http://schemas.microsoft.com/office/drawing/2014/main" id="{75173D03-0E10-4963-A2F2-6F64F7FE6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668591" y="2712275"/>
              <a:ext cx="1433446" cy="1433446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3DDD4F8-A2E8-4274-949A-FC037934A42E}"/>
                </a:ext>
              </a:extLst>
            </p:cNvPr>
            <p:cNvCxnSpPr>
              <a:cxnSpLocks/>
              <a:stCxn id="5" idx="3"/>
              <a:endCxn id="10" idx="1"/>
            </p:cNvCxnSpPr>
            <p:nvPr/>
          </p:nvCxnSpPr>
          <p:spPr>
            <a:xfrm>
              <a:off x="4593181" y="3428997"/>
              <a:ext cx="1075410" cy="1"/>
            </a:xfrm>
            <a:prstGeom prst="line">
              <a:avLst/>
            </a:prstGeom>
            <a:ln w="76200">
              <a:solidFill>
                <a:srgbClr val="232F3D">
                  <a:alpha val="50196"/>
                </a:srgbClr>
              </a:solidFill>
              <a:prstDash val="dashDot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98B20FD-CD24-49FF-8AB2-044E59D80BD3}"/>
                </a:ext>
              </a:extLst>
            </p:cNvPr>
            <p:cNvCxnSpPr>
              <a:cxnSpLocks/>
              <a:stCxn id="10" idx="3"/>
              <a:endCxn id="7" idx="1"/>
            </p:cNvCxnSpPr>
            <p:nvPr/>
          </p:nvCxnSpPr>
          <p:spPr>
            <a:xfrm>
              <a:off x="7102037" y="3428998"/>
              <a:ext cx="1075410" cy="0"/>
            </a:xfrm>
            <a:prstGeom prst="line">
              <a:avLst/>
            </a:prstGeom>
            <a:ln w="76200">
              <a:solidFill>
                <a:srgbClr val="232F3D">
                  <a:alpha val="50196"/>
                </a:srgbClr>
              </a:solidFill>
              <a:prstDash val="dashDot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3105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Ignacio F. Garcés Santander</dc:creator>
  <cp:lastModifiedBy>Ignacio F. Garcés Santander</cp:lastModifiedBy>
  <cp:revision>4</cp:revision>
  <dcterms:created xsi:type="dcterms:W3CDTF">2022-03-13T01:18:38Z</dcterms:created>
  <dcterms:modified xsi:type="dcterms:W3CDTF">2022-03-13T01:59:43Z</dcterms:modified>
</cp:coreProperties>
</file>