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朗 黄" userId="e2e84d966744fe0a" providerId="LiveId" clId="{91C8DE79-1911-4D1F-80D0-BBFC0B720A09}"/>
    <pc:docChg chg="undo custSel addSld delSld modSld sldOrd">
      <pc:chgData name="健朗 黄" userId="e2e84d966744fe0a" providerId="LiveId" clId="{91C8DE79-1911-4D1F-80D0-BBFC0B720A09}" dt="2023-10-04T13:11:42.947" v="979" actId="1076"/>
      <pc:docMkLst>
        <pc:docMk/>
      </pc:docMkLst>
      <pc:sldChg chg="modSp new mod">
        <pc:chgData name="健朗 黄" userId="e2e84d966744fe0a" providerId="LiveId" clId="{91C8DE79-1911-4D1F-80D0-BBFC0B720A09}" dt="2023-10-04T09:59:01.208" v="647" actId="20577"/>
        <pc:sldMkLst>
          <pc:docMk/>
          <pc:sldMk cId="446326649" sldId="256"/>
        </pc:sldMkLst>
        <pc:spChg chg="mod">
          <ac:chgData name="健朗 黄" userId="e2e84d966744fe0a" providerId="LiveId" clId="{91C8DE79-1911-4D1F-80D0-BBFC0B720A09}" dt="2023-10-04T09:59:01.208" v="647" actId="20577"/>
          <ac:spMkLst>
            <pc:docMk/>
            <pc:sldMk cId="446326649" sldId="256"/>
            <ac:spMk id="2" creationId="{A5532A05-4A62-D73E-DA81-872A9F176D7D}"/>
          </ac:spMkLst>
        </pc:spChg>
        <pc:spChg chg="mod">
          <ac:chgData name="健朗 黄" userId="e2e84d966744fe0a" providerId="LiveId" clId="{91C8DE79-1911-4D1F-80D0-BBFC0B720A09}" dt="2023-10-04T09:36:20.219" v="92" actId="20577"/>
          <ac:spMkLst>
            <pc:docMk/>
            <pc:sldMk cId="446326649" sldId="256"/>
            <ac:spMk id="3" creationId="{9DF8C5F2-DB96-6E5F-7923-1DD115184933}"/>
          </ac:spMkLst>
        </pc:spChg>
      </pc:sldChg>
      <pc:sldChg chg="modSp new del mod">
        <pc:chgData name="健朗 黄" userId="e2e84d966744fe0a" providerId="LiveId" clId="{91C8DE79-1911-4D1F-80D0-BBFC0B720A09}" dt="2023-10-04T09:38:15.938" v="159" actId="2696"/>
        <pc:sldMkLst>
          <pc:docMk/>
          <pc:sldMk cId="1200611992" sldId="257"/>
        </pc:sldMkLst>
        <pc:spChg chg="mod">
          <ac:chgData name="健朗 黄" userId="e2e84d966744fe0a" providerId="LiveId" clId="{91C8DE79-1911-4D1F-80D0-BBFC0B720A09}" dt="2023-10-04T09:37:42.171" v="158" actId="20577"/>
          <ac:spMkLst>
            <pc:docMk/>
            <pc:sldMk cId="1200611992" sldId="257"/>
            <ac:spMk id="2" creationId="{CF61A187-A0D9-EA07-F81B-A0412D264567}"/>
          </ac:spMkLst>
        </pc:spChg>
        <pc:spChg chg="mod">
          <ac:chgData name="健朗 黄" userId="e2e84d966744fe0a" providerId="LiveId" clId="{91C8DE79-1911-4D1F-80D0-BBFC0B720A09}" dt="2023-10-04T09:37:33.107" v="156" actId="20577"/>
          <ac:spMkLst>
            <pc:docMk/>
            <pc:sldMk cId="1200611992" sldId="257"/>
            <ac:spMk id="3" creationId="{D5C116C4-FC2B-B76A-CBB6-53DAEB8251FA}"/>
          </ac:spMkLst>
        </pc:spChg>
      </pc:sldChg>
      <pc:sldChg chg="addSp delSp modSp new mod">
        <pc:chgData name="健朗 黄" userId="e2e84d966744fe0a" providerId="LiveId" clId="{91C8DE79-1911-4D1F-80D0-BBFC0B720A09}" dt="2023-10-04T09:47:36.556" v="444"/>
        <pc:sldMkLst>
          <pc:docMk/>
          <pc:sldMk cId="1447295414" sldId="257"/>
        </pc:sldMkLst>
        <pc:spChg chg="mod">
          <ac:chgData name="健朗 黄" userId="e2e84d966744fe0a" providerId="LiveId" clId="{91C8DE79-1911-4D1F-80D0-BBFC0B720A09}" dt="2023-10-04T09:45:46.528" v="435" actId="14100"/>
          <ac:spMkLst>
            <pc:docMk/>
            <pc:sldMk cId="1447295414" sldId="257"/>
            <ac:spMk id="2" creationId="{3940ECCD-B89C-F1D3-D6E6-7745FF3E065E}"/>
          </ac:spMkLst>
        </pc:spChg>
        <pc:spChg chg="del mod">
          <ac:chgData name="健朗 黄" userId="e2e84d966744fe0a" providerId="LiveId" clId="{91C8DE79-1911-4D1F-80D0-BBFC0B720A09}" dt="2023-10-04T09:45:48.092" v="436" actId="478"/>
          <ac:spMkLst>
            <pc:docMk/>
            <pc:sldMk cId="1447295414" sldId="257"/>
            <ac:spMk id="3" creationId="{B23FD23C-CA2D-397B-9D64-BFE8ED0C10FB}"/>
          </ac:spMkLst>
        </pc:spChg>
        <pc:spChg chg="add mod">
          <ac:chgData name="健朗 黄" userId="e2e84d966744fe0a" providerId="LiveId" clId="{91C8DE79-1911-4D1F-80D0-BBFC0B720A09}" dt="2023-10-04T09:47:36.556" v="444"/>
          <ac:spMkLst>
            <pc:docMk/>
            <pc:sldMk cId="1447295414" sldId="257"/>
            <ac:spMk id="6" creationId="{114C7BC7-B53E-686F-0C4E-79DBFF43DAE1}"/>
          </ac:spMkLst>
        </pc:spChg>
        <pc:picChg chg="add mod">
          <ac:chgData name="健朗 黄" userId="e2e84d966744fe0a" providerId="LiveId" clId="{91C8DE79-1911-4D1F-80D0-BBFC0B720A09}" dt="2023-10-04T09:46:22.528" v="442" actId="1076"/>
          <ac:picMkLst>
            <pc:docMk/>
            <pc:sldMk cId="1447295414" sldId="257"/>
            <ac:picMk id="5" creationId="{BA9D316F-FDFF-3850-D6CB-D8F42DAD98E5}"/>
          </ac:picMkLst>
        </pc:picChg>
      </pc:sldChg>
      <pc:sldChg chg="addSp delSp modSp new mod">
        <pc:chgData name="健朗 黄" userId="e2e84d966744fe0a" providerId="LiveId" clId="{91C8DE79-1911-4D1F-80D0-BBFC0B720A09}" dt="2023-10-04T09:40:42.468" v="413" actId="20577"/>
        <pc:sldMkLst>
          <pc:docMk/>
          <pc:sldMk cId="116104364" sldId="258"/>
        </pc:sldMkLst>
        <pc:spChg chg="add del mod">
          <ac:chgData name="健朗 黄" userId="e2e84d966744fe0a" providerId="LiveId" clId="{91C8DE79-1911-4D1F-80D0-BBFC0B720A09}" dt="2023-10-04T09:39:04.143" v="233" actId="20577"/>
          <ac:spMkLst>
            <pc:docMk/>
            <pc:sldMk cId="116104364" sldId="258"/>
            <ac:spMk id="2" creationId="{BF91CFB2-196F-64B1-3AE2-6BB632AB2701}"/>
          </ac:spMkLst>
        </pc:spChg>
        <pc:spChg chg="mod">
          <ac:chgData name="健朗 黄" userId="e2e84d966744fe0a" providerId="LiveId" clId="{91C8DE79-1911-4D1F-80D0-BBFC0B720A09}" dt="2023-10-04T09:40:42.468" v="413" actId="20577"/>
          <ac:spMkLst>
            <pc:docMk/>
            <pc:sldMk cId="116104364" sldId="258"/>
            <ac:spMk id="3" creationId="{BD8F05F3-8E05-10BE-67B4-FD82BAD129D4}"/>
          </ac:spMkLst>
        </pc:spChg>
      </pc:sldChg>
      <pc:sldChg chg="addSp delSp modSp new mod">
        <pc:chgData name="健朗 黄" userId="e2e84d966744fe0a" providerId="LiveId" clId="{91C8DE79-1911-4D1F-80D0-BBFC0B720A09}" dt="2023-10-04T09:48:36.425" v="466" actId="478"/>
        <pc:sldMkLst>
          <pc:docMk/>
          <pc:sldMk cId="53008221" sldId="259"/>
        </pc:sldMkLst>
        <pc:spChg chg="mod">
          <ac:chgData name="健朗 黄" userId="e2e84d966744fe0a" providerId="LiveId" clId="{91C8DE79-1911-4D1F-80D0-BBFC0B720A09}" dt="2023-10-04T09:48:20.288" v="464" actId="20577"/>
          <ac:spMkLst>
            <pc:docMk/>
            <pc:sldMk cId="53008221" sldId="259"/>
            <ac:spMk id="2" creationId="{BD1BEFA5-27FF-65DD-3A25-169C72AC5FD3}"/>
          </ac:spMkLst>
        </pc:spChg>
        <pc:spChg chg="del">
          <ac:chgData name="健朗 黄" userId="e2e84d966744fe0a" providerId="LiveId" clId="{91C8DE79-1911-4D1F-80D0-BBFC0B720A09}" dt="2023-10-04T09:48:36.425" v="466" actId="478"/>
          <ac:spMkLst>
            <pc:docMk/>
            <pc:sldMk cId="53008221" sldId="259"/>
            <ac:spMk id="3" creationId="{24A186EC-218B-0BF9-0590-A8B17735236E}"/>
          </ac:spMkLst>
        </pc:spChg>
        <pc:picChg chg="add">
          <ac:chgData name="健朗 黄" userId="e2e84d966744fe0a" providerId="LiveId" clId="{91C8DE79-1911-4D1F-80D0-BBFC0B720A09}" dt="2023-10-04T09:48:33.897" v="465" actId="22"/>
          <ac:picMkLst>
            <pc:docMk/>
            <pc:sldMk cId="53008221" sldId="259"/>
            <ac:picMk id="5" creationId="{64C52229-12ED-430D-459A-EDBD59E4DB3A}"/>
          </ac:picMkLst>
        </pc:picChg>
      </pc:sldChg>
      <pc:sldChg chg="addSp delSp modSp new mod">
        <pc:chgData name="健朗 黄" userId="e2e84d966744fe0a" providerId="LiveId" clId="{91C8DE79-1911-4D1F-80D0-BBFC0B720A09}" dt="2023-10-04T10:01:48.382" v="675" actId="20577"/>
        <pc:sldMkLst>
          <pc:docMk/>
          <pc:sldMk cId="1362506658" sldId="260"/>
        </pc:sldMkLst>
        <pc:spChg chg="mod">
          <ac:chgData name="健朗 黄" userId="e2e84d966744fe0a" providerId="LiveId" clId="{91C8DE79-1911-4D1F-80D0-BBFC0B720A09}" dt="2023-10-04T09:51:02.695" v="468"/>
          <ac:spMkLst>
            <pc:docMk/>
            <pc:sldMk cId="1362506658" sldId="260"/>
            <ac:spMk id="2" creationId="{7075A4F7-F8BC-835D-8E6D-FE8E3743C36D}"/>
          </ac:spMkLst>
        </pc:spChg>
        <pc:spChg chg="del">
          <ac:chgData name="健朗 黄" userId="e2e84d966744fe0a" providerId="LiveId" clId="{91C8DE79-1911-4D1F-80D0-BBFC0B720A09}" dt="2023-10-04T09:51:22.401" v="469" actId="478"/>
          <ac:spMkLst>
            <pc:docMk/>
            <pc:sldMk cId="1362506658" sldId="260"/>
            <ac:spMk id="3" creationId="{49890F6A-87FC-D8F6-1BAA-E9BA3CEB2A33}"/>
          </ac:spMkLst>
        </pc:spChg>
        <pc:spChg chg="add del mod">
          <ac:chgData name="健朗 黄" userId="e2e84d966744fe0a" providerId="LiveId" clId="{91C8DE79-1911-4D1F-80D0-BBFC0B720A09}" dt="2023-10-04T10:01:00.699" v="659" actId="478"/>
          <ac:spMkLst>
            <pc:docMk/>
            <pc:sldMk cId="1362506658" sldId="260"/>
            <ac:spMk id="6" creationId="{45BCA571-AB5E-EAE3-A4AE-960AD074461D}"/>
          </ac:spMkLst>
        </pc:spChg>
        <pc:spChg chg="add mod">
          <ac:chgData name="健朗 黄" userId="e2e84d966744fe0a" providerId="LiveId" clId="{91C8DE79-1911-4D1F-80D0-BBFC0B720A09}" dt="2023-10-04T10:01:48.382" v="675" actId="20577"/>
          <ac:spMkLst>
            <pc:docMk/>
            <pc:sldMk cId="1362506658" sldId="260"/>
            <ac:spMk id="7" creationId="{CB620DBE-60B8-96CB-DF0B-4D15DE3B4F7D}"/>
          </ac:spMkLst>
        </pc:spChg>
        <pc:picChg chg="add mod">
          <ac:chgData name="健朗 黄" userId="e2e84d966744fe0a" providerId="LiveId" clId="{91C8DE79-1911-4D1F-80D0-BBFC0B720A09}" dt="2023-10-04T09:52:06.668" v="473" actId="1076"/>
          <ac:picMkLst>
            <pc:docMk/>
            <pc:sldMk cId="1362506658" sldId="260"/>
            <ac:picMk id="5" creationId="{4806BF5F-3DF6-C1AF-886A-FA53818D939A}"/>
          </ac:picMkLst>
        </pc:picChg>
      </pc:sldChg>
      <pc:sldChg chg="addSp delSp modSp new mod">
        <pc:chgData name="健朗 黄" userId="e2e84d966744fe0a" providerId="LiveId" clId="{91C8DE79-1911-4D1F-80D0-BBFC0B720A09}" dt="2023-10-04T09:59:47.374" v="658" actId="1076"/>
        <pc:sldMkLst>
          <pc:docMk/>
          <pc:sldMk cId="404585908" sldId="261"/>
        </pc:sldMkLst>
        <pc:spChg chg="mod">
          <ac:chgData name="健朗 黄" userId="e2e84d966744fe0a" providerId="LiveId" clId="{91C8DE79-1911-4D1F-80D0-BBFC0B720A09}" dt="2023-10-04T09:56:13.363" v="602"/>
          <ac:spMkLst>
            <pc:docMk/>
            <pc:sldMk cId="404585908" sldId="261"/>
            <ac:spMk id="2" creationId="{098345D9-CD8C-67E2-CEBC-4584D372E46E}"/>
          </ac:spMkLst>
        </pc:spChg>
        <pc:spChg chg="del">
          <ac:chgData name="健朗 黄" userId="e2e84d966744fe0a" providerId="LiveId" clId="{91C8DE79-1911-4D1F-80D0-BBFC0B720A09}" dt="2023-10-04T09:57:34.264" v="603" actId="22"/>
          <ac:spMkLst>
            <pc:docMk/>
            <pc:sldMk cId="404585908" sldId="261"/>
            <ac:spMk id="3" creationId="{73CAAAE3-8434-2BE6-A07B-BB8530F78D84}"/>
          </ac:spMkLst>
        </pc:spChg>
        <pc:spChg chg="add mod">
          <ac:chgData name="健朗 黄" userId="e2e84d966744fe0a" providerId="LiveId" clId="{91C8DE79-1911-4D1F-80D0-BBFC0B720A09}" dt="2023-10-04T09:59:47.374" v="658" actId="1076"/>
          <ac:spMkLst>
            <pc:docMk/>
            <pc:sldMk cId="404585908" sldId="261"/>
            <ac:spMk id="6" creationId="{D768AFE4-BB95-2995-8BCF-A09B15B84FDF}"/>
          </ac:spMkLst>
        </pc:spChg>
        <pc:picChg chg="add mod ord">
          <ac:chgData name="健朗 黄" userId="e2e84d966744fe0a" providerId="LiveId" clId="{91C8DE79-1911-4D1F-80D0-BBFC0B720A09}" dt="2023-10-04T09:57:36.732" v="604" actId="1076"/>
          <ac:picMkLst>
            <pc:docMk/>
            <pc:sldMk cId="404585908" sldId="261"/>
            <ac:picMk id="5" creationId="{A2F772E2-9093-9E62-7CE6-F7A48EA35309}"/>
          </ac:picMkLst>
        </pc:picChg>
      </pc:sldChg>
      <pc:sldChg chg="addSp delSp modSp new mod">
        <pc:chgData name="健朗 黄" userId="e2e84d966744fe0a" providerId="LiveId" clId="{91C8DE79-1911-4D1F-80D0-BBFC0B720A09}" dt="2023-10-04T10:06:51.280" v="690" actId="20577"/>
        <pc:sldMkLst>
          <pc:docMk/>
          <pc:sldMk cId="328792798" sldId="262"/>
        </pc:sldMkLst>
        <pc:spChg chg="mod">
          <ac:chgData name="健朗 黄" userId="e2e84d966744fe0a" providerId="LiveId" clId="{91C8DE79-1911-4D1F-80D0-BBFC0B720A09}" dt="2023-10-04T10:02:09.780" v="677"/>
          <ac:spMkLst>
            <pc:docMk/>
            <pc:sldMk cId="328792798" sldId="262"/>
            <ac:spMk id="2" creationId="{3A33FD34-A422-E601-2AF8-8E36DE81C3DC}"/>
          </ac:spMkLst>
        </pc:spChg>
        <pc:spChg chg="del">
          <ac:chgData name="健朗 黄" userId="e2e84d966744fe0a" providerId="LiveId" clId="{91C8DE79-1911-4D1F-80D0-BBFC0B720A09}" dt="2023-10-04T10:05:45.232" v="678" actId="22"/>
          <ac:spMkLst>
            <pc:docMk/>
            <pc:sldMk cId="328792798" sldId="262"/>
            <ac:spMk id="3" creationId="{BB1B981E-B20E-C50C-D5A4-F12F12C3A3D6}"/>
          </ac:spMkLst>
        </pc:spChg>
        <pc:spChg chg="add mod">
          <ac:chgData name="健朗 黄" userId="e2e84d966744fe0a" providerId="LiveId" clId="{91C8DE79-1911-4D1F-80D0-BBFC0B720A09}" dt="2023-10-04T10:06:51.280" v="690" actId="20577"/>
          <ac:spMkLst>
            <pc:docMk/>
            <pc:sldMk cId="328792798" sldId="262"/>
            <ac:spMk id="6" creationId="{57D7AED6-A72B-27C6-9EC6-73A8F51C2C49}"/>
          </ac:spMkLst>
        </pc:spChg>
        <pc:picChg chg="add mod ord">
          <ac:chgData name="健朗 黄" userId="e2e84d966744fe0a" providerId="LiveId" clId="{91C8DE79-1911-4D1F-80D0-BBFC0B720A09}" dt="2023-10-04T10:05:54.507" v="680" actId="1076"/>
          <ac:picMkLst>
            <pc:docMk/>
            <pc:sldMk cId="328792798" sldId="262"/>
            <ac:picMk id="5" creationId="{76B7950E-0276-49F3-0E53-6B44C94EBE5C}"/>
          </ac:picMkLst>
        </pc:picChg>
      </pc:sldChg>
      <pc:sldChg chg="addSp delSp modSp new mod">
        <pc:chgData name="健朗 黄" userId="e2e84d966744fe0a" providerId="LiveId" clId="{91C8DE79-1911-4D1F-80D0-BBFC0B720A09}" dt="2023-10-04T13:11:42.947" v="979" actId="1076"/>
        <pc:sldMkLst>
          <pc:docMk/>
          <pc:sldMk cId="1679784465" sldId="263"/>
        </pc:sldMkLst>
        <pc:spChg chg="mod">
          <ac:chgData name="健朗 黄" userId="e2e84d966744fe0a" providerId="LiveId" clId="{91C8DE79-1911-4D1F-80D0-BBFC0B720A09}" dt="2023-10-04T10:07:11.194" v="692"/>
          <ac:spMkLst>
            <pc:docMk/>
            <pc:sldMk cId="1679784465" sldId="263"/>
            <ac:spMk id="2" creationId="{FB36422B-0397-C89D-5675-9A2F5B086B88}"/>
          </ac:spMkLst>
        </pc:spChg>
        <pc:spChg chg="del">
          <ac:chgData name="健朗 黄" userId="e2e84d966744fe0a" providerId="LiveId" clId="{91C8DE79-1911-4D1F-80D0-BBFC0B720A09}" dt="2023-10-04T10:13:26.356" v="695" actId="478"/>
          <ac:spMkLst>
            <pc:docMk/>
            <pc:sldMk cId="1679784465" sldId="263"/>
            <ac:spMk id="3" creationId="{02F08329-CF39-FF5D-80E4-FDCDC5721334}"/>
          </ac:spMkLst>
        </pc:spChg>
        <pc:spChg chg="add mod">
          <ac:chgData name="健朗 黄" userId="e2e84d966744fe0a" providerId="LiveId" clId="{91C8DE79-1911-4D1F-80D0-BBFC0B720A09}" dt="2023-10-04T10:14:27.989" v="727" actId="20577"/>
          <ac:spMkLst>
            <pc:docMk/>
            <pc:sldMk cId="1679784465" sldId="263"/>
            <ac:spMk id="6" creationId="{E4905F9D-B2F3-2628-01A8-13E5C7D2747B}"/>
          </ac:spMkLst>
        </pc:spChg>
        <pc:picChg chg="add mod">
          <ac:chgData name="健朗 黄" userId="e2e84d966744fe0a" providerId="LiveId" clId="{91C8DE79-1911-4D1F-80D0-BBFC0B720A09}" dt="2023-10-04T13:11:42.947" v="979" actId="1076"/>
          <ac:picMkLst>
            <pc:docMk/>
            <pc:sldMk cId="1679784465" sldId="263"/>
            <ac:picMk id="4" creationId="{70CEC699-FC15-F395-C1EA-DDBEAFB5A13E}"/>
          </ac:picMkLst>
        </pc:picChg>
        <pc:picChg chg="add del mod">
          <ac:chgData name="健朗 黄" userId="e2e84d966744fe0a" providerId="LiveId" clId="{91C8DE79-1911-4D1F-80D0-BBFC0B720A09}" dt="2023-10-04T13:11:35.263" v="974" actId="478"/>
          <ac:picMkLst>
            <pc:docMk/>
            <pc:sldMk cId="1679784465" sldId="263"/>
            <ac:picMk id="5" creationId="{9ACDD597-CAD8-BE17-1078-B1A5483064F5}"/>
          </ac:picMkLst>
        </pc:picChg>
      </pc:sldChg>
      <pc:sldChg chg="addSp delSp modSp new mod ord">
        <pc:chgData name="健朗 黄" userId="e2e84d966744fe0a" providerId="LiveId" clId="{91C8DE79-1911-4D1F-80D0-BBFC0B720A09}" dt="2023-10-04T10:17:16.192" v="748"/>
        <pc:sldMkLst>
          <pc:docMk/>
          <pc:sldMk cId="1367093080" sldId="264"/>
        </pc:sldMkLst>
        <pc:spChg chg="mod">
          <ac:chgData name="健朗 黄" userId="e2e84d966744fe0a" providerId="LiveId" clId="{91C8DE79-1911-4D1F-80D0-BBFC0B720A09}" dt="2023-10-04T10:14:51.679" v="729"/>
          <ac:spMkLst>
            <pc:docMk/>
            <pc:sldMk cId="1367093080" sldId="264"/>
            <ac:spMk id="2" creationId="{97123BF0-6A0B-670A-7C3E-EEE6295849AD}"/>
          </ac:spMkLst>
        </pc:spChg>
        <pc:spChg chg="del">
          <ac:chgData name="健朗 黄" userId="e2e84d966744fe0a" providerId="LiveId" clId="{91C8DE79-1911-4D1F-80D0-BBFC0B720A09}" dt="2023-10-04T10:15:33.402" v="734" actId="478"/>
          <ac:spMkLst>
            <pc:docMk/>
            <pc:sldMk cId="1367093080" sldId="264"/>
            <ac:spMk id="3" creationId="{34A51907-2195-7681-682C-D16E17721F31}"/>
          </ac:spMkLst>
        </pc:spChg>
        <pc:spChg chg="add mod">
          <ac:chgData name="健朗 黄" userId="e2e84d966744fe0a" providerId="LiveId" clId="{91C8DE79-1911-4D1F-80D0-BBFC0B720A09}" dt="2023-10-04T10:16:51.403" v="746" actId="20577"/>
          <ac:spMkLst>
            <pc:docMk/>
            <pc:sldMk cId="1367093080" sldId="264"/>
            <ac:spMk id="8" creationId="{AA877379-51F9-5B91-9109-8C96D6993DBB}"/>
          </ac:spMkLst>
        </pc:spChg>
        <pc:picChg chg="add del">
          <ac:chgData name="健朗 黄" userId="e2e84d966744fe0a" providerId="LiveId" clId="{91C8DE79-1911-4D1F-80D0-BBFC0B720A09}" dt="2023-10-04T10:15:27.686" v="731" actId="478"/>
          <ac:picMkLst>
            <pc:docMk/>
            <pc:sldMk cId="1367093080" sldId="264"/>
            <ac:picMk id="5" creationId="{3726C917-71C1-BC85-B865-33EE1C806225}"/>
          </ac:picMkLst>
        </pc:picChg>
        <pc:picChg chg="add mod">
          <ac:chgData name="健朗 黄" userId="e2e84d966744fe0a" providerId="LiveId" clId="{91C8DE79-1911-4D1F-80D0-BBFC0B720A09}" dt="2023-10-04T10:15:35.488" v="735" actId="1076"/>
          <ac:picMkLst>
            <pc:docMk/>
            <pc:sldMk cId="1367093080" sldId="264"/>
            <ac:picMk id="7" creationId="{310275B4-25FE-AB30-5A1F-D31C78A17045}"/>
          </ac:picMkLst>
        </pc:picChg>
      </pc:sldChg>
      <pc:sldChg chg="addSp modSp new mod">
        <pc:chgData name="健朗 黄" userId="e2e84d966744fe0a" providerId="LiveId" clId="{91C8DE79-1911-4D1F-80D0-BBFC0B720A09}" dt="2023-10-04T10:22:59.961" v="973" actId="1076"/>
        <pc:sldMkLst>
          <pc:docMk/>
          <pc:sldMk cId="1194120278" sldId="265"/>
        </pc:sldMkLst>
        <pc:spChg chg="mod">
          <ac:chgData name="健朗 黄" userId="e2e84d966744fe0a" providerId="LiveId" clId="{91C8DE79-1911-4D1F-80D0-BBFC0B720A09}" dt="2023-10-04T10:18:26.099" v="764" actId="20577"/>
          <ac:spMkLst>
            <pc:docMk/>
            <pc:sldMk cId="1194120278" sldId="265"/>
            <ac:spMk id="2" creationId="{48ED988D-6BA0-50C5-5B50-26A36DD6672B}"/>
          </ac:spMkLst>
        </pc:spChg>
        <pc:spChg chg="mod">
          <ac:chgData name="健朗 黄" userId="e2e84d966744fe0a" providerId="LiveId" clId="{91C8DE79-1911-4D1F-80D0-BBFC0B720A09}" dt="2023-10-04T10:21:37.334" v="966" actId="1076"/>
          <ac:spMkLst>
            <pc:docMk/>
            <pc:sldMk cId="1194120278" sldId="265"/>
            <ac:spMk id="3" creationId="{B05D87DE-91D5-CDFE-D286-6CA52C88DEF5}"/>
          </ac:spMkLst>
        </pc:spChg>
        <pc:picChg chg="add mod">
          <ac:chgData name="健朗 黄" userId="e2e84d966744fe0a" providerId="LiveId" clId="{91C8DE79-1911-4D1F-80D0-BBFC0B720A09}" dt="2023-10-04T10:22:59.961" v="973" actId="1076"/>
          <ac:picMkLst>
            <pc:docMk/>
            <pc:sldMk cId="1194120278" sldId="265"/>
            <ac:picMk id="5" creationId="{940E7807-7934-E975-8CE0-08A84DF2DB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D7899-FBB0-4B2B-02F6-63F49919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69604-6100-CD15-C4B7-B32A7B17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36436-182F-4072-54AB-835ECEAF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1FE22-9F59-2B91-8D35-B256A8F1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1ED5A-69B1-266A-FA1D-B26FCBB8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1E8DE-0741-2B0A-AFE8-09625788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E0E7F-E2F6-352C-3340-C885B43A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4894F-69C8-0806-567E-79B1B61D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AAE51-BC23-F6E6-6391-A7D08477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51317-6B7F-3C75-96D2-F03E3EBD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E220FC-A1D8-D551-2853-E6037C5C9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07605-9562-7F6A-19A4-035B4CC53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14A16-0437-DC99-0AE4-8A58108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9045D-E851-7330-B33A-4F9E5341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ADB7E-DEB1-3B1E-D787-3C750B79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5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3F7D4-1180-9E0A-F9BD-21177C5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43191-D640-79B7-9F07-3EC4577D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0240D-57F1-7129-5A91-BC39CCC8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AEF69-BB09-F402-7330-DCEA9EAF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BD18D-811F-8A91-6DA0-629FACF8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9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6389-72C6-5DA8-E644-B177F6D9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C0DBA-B064-B2E3-11CF-9EFDA2BB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DA8C9-B2E2-C749-BAF8-0013ED46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6C3E4-D3C5-C4D7-4224-CB172AC9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1DE74-6E2E-000E-AFC3-551BA415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7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E19AE-E1AA-2267-45A4-5915C299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71D7D-E25B-D01E-9F88-FE754F1D9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22D28-E748-698C-4B41-FE9EDB5F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90FA5-B937-5178-B0A1-AA593E7E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29C29-C895-8885-EC2E-1A837F16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D113E-22AF-91AA-D923-59F304B2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CF0FD-E80F-800C-7C8A-125F14E4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2FBAF-298E-36DE-5934-576CBD80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9742B-50B9-8783-5E68-DF60EEE9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E979C-4CFE-A906-2E51-38CD2668F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1BCFD-23DF-F818-EA57-4E0A65EC7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BF9DA6-238C-759A-BE0F-DCF6BE6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833773-82F7-BC56-39F5-BEA18751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5E93D-AB71-74C6-B20F-A7A5E3B3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5F216-A7FA-5B19-D659-DFF9F962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AAB490-C009-EA5F-2A6B-7B97CB95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08A8E-778C-DCFC-02C8-D5F5025C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208E1-2374-F404-3F8E-0F78A65C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2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D0054D-64A6-EC88-DE7C-6D2348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961327-43EB-221D-6927-0C690E17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A867A4-45F8-8372-14AE-D321C685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58DD-839C-D3E4-8DA3-097E63BF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48F5F-762B-561A-FF3D-AE155E91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C94DF-E104-6999-4121-8A9CF6D2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718E9-BF2C-07C5-711E-B0E0E31F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39363-A724-A881-00C2-4A893892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37B49-C8DD-6828-E10B-6EA3B1A6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0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A628A-65A7-2977-98B7-DB1E9EAA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C9B240-1075-E0B0-876A-06D0B41D1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B8E6B-109D-98E4-F474-71A8C593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E8012-FE04-5C17-CF5B-414CC4C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35218-8604-018D-D2FE-25C37FF9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1C9F4-44B4-5641-20D7-09CE5363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719080-1ACE-5ECF-257A-66CA816E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73C0C-8E27-336E-3D83-48B6AADE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E828C-6D55-F883-B077-A4CDBE717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F9C8-DBC2-437E-8D6A-F8EE18EAE315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59619-B618-A3B2-D7AA-1C7F7AD4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D82ED-9E9B-1900-4B55-387C84D0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DBAD-73A4-4F54-A000-9E9060F9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32A05-4A62-D73E-DA81-872A9F17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手写英文字符识别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F8C5F2-DB96-6E5F-7923-1DD115184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20212232027 </a:t>
            </a:r>
            <a:r>
              <a:rPr lang="zh-CN" altLang="en-US" dirty="0"/>
              <a:t>黄健朗 信息与计算科学</a:t>
            </a:r>
          </a:p>
        </p:txBody>
      </p:sp>
    </p:spTree>
    <p:extLst>
      <p:ext uri="{BB962C8B-B14F-4D97-AF65-F5344CB8AC3E}">
        <p14:creationId xmlns:p14="http://schemas.microsoft.com/office/powerpoint/2010/main" val="44632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D988D-6BA0-50C5-5B50-26A36DD6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D87DE-91D5-CDFE-D286-6CA52C88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750"/>
            <a:ext cx="10515600" cy="4351338"/>
          </a:xfrm>
        </p:spPr>
        <p:txBody>
          <a:bodyPr/>
          <a:lstStyle/>
          <a:p>
            <a:r>
              <a:rPr lang="zh-CN" altLang="en-US" dirty="0"/>
              <a:t>编程语言：</a:t>
            </a:r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r>
              <a:rPr lang="zh-CN" altLang="en-US" dirty="0"/>
              <a:t>数据类型：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读取方式：</a:t>
            </a:r>
            <a:r>
              <a:rPr lang="en-US" altLang="zh-CN" dirty="0"/>
              <a:t>pandas</a:t>
            </a:r>
            <a:r>
              <a:rPr lang="zh-CN" altLang="en-US" dirty="0"/>
              <a:t>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可视化显示</a:t>
            </a:r>
            <a:r>
              <a:rPr lang="en-US" altLang="zh-CN" dirty="0"/>
              <a:t>: matplotlib</a:t>
            </a:r>
            <a:r>
              <a:rPr lang="zh-CN" altLang="en-US" dirty="0"/>
              <a:t>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E7807-7934-E975-8CE0-08A84DF2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82578"/>
            <a:ext cx="5955792" cy="46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1CFB2-196F-64B1-3AE2-6BB632AB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选择原因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F05F3-8E05-10BE-67B4-FD82BAD12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929"/>
            <a:ext cx="10515600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可参考案例较多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比较接近上学期机器学习的内容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没想到别的素材或想到但是做不到</a:t>
            </a:r>
          </a:p>
        </p:txBody>
      </p:sp>
    </p:spTree>
    <p:extLst>
      <p:ext uri="{BB962C8B-B14F-4D97-AF65-F5344CB8AC3E}">
        <p14:creationId xmlns:p14="http://schemas.microsoft.com/office/powerpoint/2010/main" val="1161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0ECCD-B89C-F1D3-D6E6-7745FF3E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17664" cy="750443"/>
          </a:xfrm>
        </p:spPr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D316F-FDFF-3850-D6CB-D8F42DAD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76" y="1722287"/>
            <a:ext cx="10213848" cy="50271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4C7BC7-B53E-686F-0C4E-79DBFF43DAE1}"/>
              </a:ext>
            </a:extLst>
          </p:cNvPr>
          <p:cNvSpPr txBox="1"/>
          <p:nvPr/>
        </p:nvSpPr>
        <p:spPr>
          <a:xfrm>
            <a:off x="989076" y="1197864"/>
            <a:ext cx="1021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https://www.kaggle.com/datasets/hrishabhtiwari/handwritten-digits-and-english-characters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9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BEFA5-27FF-65DD-3A25-169C72AC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数据详情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52229-12ED-430D-459A-EDBD59E4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2104840"/>
            <a:ext cx="1115533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A4F7-F8BC-835D-8E6D-FE8E3743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dataset_alphanum.csv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06BF5F-3DF6-C1AF-886A-FA53818D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37" y="1690688"/>
            <a:ext cx="4596063" cy="4596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B620DBE-60B8-96CB-DF0B-4D15DE3B4F7D}"/>
              </a:ext>
            </a:extLst>
          </p:cNvPr>
          <p:cNvSpPr txBox="1"/>
          <p:nvPr/>
        </p:nvSpPr>
        <p:spPr>
          <a:xfrm>
            <a:off x="7631269" y="2435196"/>
            <a:ext cx="3255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数据大小：</a:t>
            </a:r>
            <a:r>
              <a:rPr lang="en-US" altLang="zh-CN" dirty="0"/>
              <a:t>4685</a:t>
            </a:r>
          </a:p>
          <a:p>
            <a:endParaRPr lang="en-US" altLang="zh-CN" dirty="0"/>
          </a:p>
          <a:p>
            <a:r>
              <a:rPr lang="zh-CN" altLang="en-US" dirty="0"/>
              <a:t>类型：字母</a:t>
            </a:r>
            <a:r>
              <a:rPr lang="en-US" altLang="zh-CN" dirty="0"/>
              <a:t>(</a:t>
            </a:r>
            <a:r>
              <a:rPr lang="zh-CN" altLang="en-US" dirty="0"/>
              <a:t>大小写</a:t>
            </a:r>
            <a:r>
              <a:rPr lang="en-US" altLang="zh-CN" dirty="0"/>
              <a:t>) + </a:t>
            </a:r>
            <a:r>
              <a:rPr lang="zh-CN" altLang="en-US" dirty="0"/>
              <a:t>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数字：</a:t>
            </a:r>
            <a:r>
              <a:rPr lang="en-US" altLang="zh-CN" dirty="0"/>
              <a:t>1020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字母：</a:t>
            </a:r>
            <a:r>
              <a:rPr lang="en-US" altLang="zh-CN" dirty="0"/>
              <a:t>3638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标签区分大小写：是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5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345D9-CD8C-67E2-CEBC-4584D372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dataset_chars.csv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F772E2-9093-9E62-7CE6-F7A48EA35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467" y="1690688"/>
            <a:ext cx="435133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68AFE4-BB95-2995-8BCF-A09B15B84FDF}"/>
              </a:ext>
            </a:extLst>
          </p:cNvPr>
          <p:cNvSpPr txBox="1"/>
          <p:nvPr/>
        </p:nvSpPr>
        <p:spPr>
          <a:xfrm>
            <a:off x="7631269" y="2435196"/>
            <a:ext cx="3255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数据大小：</a:t>
            </a:r>
            <a:r>
              <a:rPr lang="en-US" altLang="zh-CN" dirty="0"/>
              <a:t>3410</a:t>
            </a:r>
          </a:p>
          <a:p>
            <a:endParaRPr lang="en-US" altLang="zh-CN" dirty="0"/>
          </a:p>
          <a:p>
            <a:r>
              <a:rPr lang="zh-CN" altLang="en-US" dirty="0"/>
              <a:t>类型：字母</a:t>
            </a:r>
            <a:r>
              <a:rPr lang="en-US" altLang="zh-CN" dirty="0"/>
              <a:t>(</a:t>
            </a:r>
            <a:r>
              <a:rPr lang="zh-CN" altLang="en-US" dirty="0"/>
              <a:t>大小写</a:t>
            </a:r>
            <a:r>
              <a:rPr lang="en-US" altLang="zh-CN" dirty="0"/>
              <a:t>) + </a:t>
            </a:r>
            <a:r>
              <a:rPr lang="zh-CN" altLang="en-US" dirty="0"/>
              <a:t>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数字：</a:t>
            </a:r>
            <a:r>
              <a:rPr lang="en-US" altLang="zh-CN" dirty="0"/>
              <a:t>550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字母：</a:t>
            </a:r>
            <a:r>
              <a:rPr lang="en-US" altLang="zh-CN" dirty="0"/>
              <a:t>2860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标签区分大小写：是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8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FD34-A422-E601-2AF8-8E36DE81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dataset_emnist.csv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B7950E-0276-49F3-0E53-6B44C94EB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107" y="1690688"/>
            <a:ext cx="435133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D7AED6-A72B-27C6-9EC6-73A8F51C2C49}"/>
              </a:ext>
            </a:extLst>
          </p:cNvPr>
          <p:cNvSpPr txBox="1"/>
          <p:nvPr/>
        </p:nvSpPr>
        <p:spPr>
          <a:xfrm>
            <a:off x="7631269" y="2435196"/>
            <a:ext cx="3255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数据大小：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88800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类型：字母</a:t>
            </a:r>
            <a:r>
              <a:rPr lang="en-US" altLang="zh-CN" dirty="0"/>
              <a:t>(</a:t>
            </a:r>
            <a:r>
              <a:rPr lang="zh-CN" altLang="en-US" dirty="0"/>
              <a:t>大小写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数字：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字母：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88800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标签区分大小写：否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9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23BF0-6A0B-670A-7C3E-EEE62958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dataset_mnist.csv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0275B4-25FE-AB30-5A1F-D31C78A1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8" y="1690688"/>
            <a:ext cx="4636008" cy="46360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877379-51F9-5B91-9109-8C96D6993DBB}"/>
              </a:ext>
            </a:extLst>
          </p:cNvPr>
          <p:cNvSpPr txBox="1"/>
          <p:nvPr/>
        </p:nvSpPr>
        <p:spPr>
          <a:xfrm>
            <a:off x="7631269" y="2435196"/>
            <a:ext cx="3255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数据大小：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42000</a:t>
            </a:r>
          </a:p>
          <a:p>
            <a:endParaRPr lang="en-US" altLang="zh-CN" dirty="0"/>
          </a:p>
          <a:p>
            <a:r>
              <a:rPr lang="zh-CN" altLang="en-US" dirty="0"/>
              <a:t>类型：数字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42000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字母：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标签区分大小写：无</a:t>
            </a:r>
          </a:p>
        </p:txBody>
      </p:sp>
    </p:spTree>
    <p:extLst>
      <p:ext uri="{BB962C8B-B14F-4D97-AF65-F5344CB8AC3E}">
        <p14:creationId xmlns:p14="http://schemas.microsoft.com/office/powerpoint/2010/main" val="136709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6422B-0397-C89D-5675-9A2F5B08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dataset_final.csv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905F9D-B2F3-2628-01A8-13E5C7D2747B}"/>
              </a:ext>
            </a:extLst>
          </p:cNvPr>
          <p:cNvSpPr txBox="1"/>
          <p:nvPr/>
        </p:nvSpPr>
        <p:spPr>
          <a:xfrm>
            <a:off x="7631269" y="2435196"/>
            <a:ext cx="3255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数据大小：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138868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类型：字母</a:t>
            </a:r>
            <a:r>
              <a:rPr lang="en-US" altLang="zh-CN" dirty="0"/>
              <a:t>(</a:t>
            </a:r>
            <a:r>
              <a:rPr lang="zh-CN" altLang="en-US" dirty="0"/>
              <a:t>大小写</a:t>
            </a:r>
            <a:r>
              <a:rPr lang="en-US" altLang="zh-CN" dirty="0"/>
              <a:t>) + </a:t>
            </a:r>
            <a:r>
              <a:rPr lang="zh-CN" altLang="en-US" dirty="0"/>
              <a:t>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41984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字母：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Cascadia Code" panose="020B0609020000020004" pitchFamily="49" charset="0"/>
              </a:rPr>
              <a:t>96884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标签区分大小写：是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CEC699-FC15-F395-C1EA-DDBEAFB5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690688"/>
            <a:ext cx="4331114" cy="43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8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226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Cascadia Code</vt:lpstr>
      <vt:lpstr>Office 主题​​</vt:lpstr>
      <vt:lpstr>手写英文字符识别</vt:lpstr>
      <vt:lpstr>选择原因 </vt:lpstr>
      <vt:lpstr>数据来源</vt:lpstr>
      <vt:lpstr>数据详情</vt:lpstr>
      <vt:lpstr>dataset_alphanum.csv</vt:lpstr>
      <vt:lpstr>dataset_chars.csv</vt:lpstr>
      <vt:lpstr>dataset_emnist.csv</vt:lpstr>
      <vt:lpstr>dataset_mnist.csv</vt:lpstr>
      <vt:lpstr>dataset_final.csv</vt:lpstr>
      <vt:lpstr>读取数据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手写英文字符识别</dc:title>
  <dc:creator>健朗 黄</dc:creator>
  <cp:lastModifiedBy>健朗 黄</cp:lastModifiedBy>
  <cp:revision>1</cp:revision>
  <dcterms:created xsi:type="dcterms:W3CDTF">2023-10-04T09:35:31Z</dcterms:created>
  <dcterms:modified xsi:type="dcterms:W3CDTF">2023-10-04T13:11:43Z</dcterms:modified>
</cp:coreProperties>
</file>