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66" lang="en-US"/>
              <a:t>Ask students to discuss this with those next to them. The app auto-responds to texts and speaks them aloud. Mention what a textbox is and the fact that the auto-response can be customized by user.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66" lang="en-US"/>
              <a:t>I love Thompson's quote and usually read it aloud.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66" lang="en-US"/>
              <a:t>State farm app came out a few months later... might not have been based on No Text While Driving but the fact that we wondered about it--a beginning non-major's first creative app having an impact-- is incredible.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66" lang="en-US"/>
              <a:t>Mention "if" and how it can be used to add artificial intelligence (logic) to any degree of complexity.</a:t>
            </a:r>
          </a:p>
          <a:p>
            <a:pPr>
              <a:spcBef>
                <a:spcPts val="0"/>
              </a:spcBef>
              <a:buNone/>
            </a:pPr>
            <a:r>
              <a:rPr sz="1466" lang="en-US"/>
              <a:t>Make connection to voting on tv shows like dancing with the stars.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66" lang="en-US"/>
              <a:t>Note that this is not something a beginner could do on their own, but an example of something the students will be able to do soon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762000" x="1270250"/>
            <a:ext cy="3809999" cx="50802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4"/><Relationship Target="../media/image08.jpg" Type="http://schemas.openxmlformats.org/officeDocument/2006/relationships/image" Id="rId3"/><Relationship Target="../media/image02.gif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://youtube.com/v/8Y7IY90VPME" Type="http://schemas.openxmlformats.org/officeDocument/2006/relationships/hyperlink" TargetMode="External" Id="rId4"/><Relationship Target="../media/image04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4"/><Relationship Target="../media/image07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App Inventor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72000" x="1828800"/>
            <a:ext cy="990599" cx="6578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Wolber</a:t>
            </a:r>
          </a:p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University of San Francisco</a:t>
            </a:r>
          </a:p>
        </p:txBody>
      </p:sp>
      <p:pic>
        <p:nvPicPr>
          <p:cNvPr id="21" name="Shape 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860800" x="3962400"/>
            <a:ext cy="495300" cx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Learn App Inventor?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524000" x="304800"/>
            <a:ext cy="5866575" cx="9633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is in every </a:t>
            </a:r>
            <a:r>
              <a:rPr sz="2666"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life. Programming is becoming part of many jobs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mobile computing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Skills -- web</a:t>
            </a:r>
            <a:r>
              <a:rPr lang="en-US"/>
              <a:t>, math, media</a:t>
            </a:r>
            <a:br>
              <a:rPr lang="en-US"/>
            </a:b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/>
              <a:t>Prep for learning Java, Python, Javascript, etc.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Creativity, entrepreneurship, idea formulation </a:t>
            </a:r>
            <a:b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Problem-Solving skills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609600" x="711200"/>
            <a:ext cy="1137000" cx="8511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an App Inventor app. </a:t>
            </a:r>
            <a:r>
              <a:rPr sz="2666" lang="en-US"/>
              <a:t>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tell what it does?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3900" x="355600"/>
            <a:ext cy="4172200" cx="944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Texting While Driving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19200" x="5384800"/>
            <a:ext cy="3391375" cx="4536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/>
              <a:t>USF Student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Daniel Finnegan</a:t>
            </a:r>
            <a:r>
              <a:rPr lang="en-US"/>
              <a:t> c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reated the app in </a:t>
            </a:r>
            <a:r>
              <a:rPr lang="en-US"/>
              <a:t>a beginning course.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/>
              <a:t>He was an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 Major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9200" x="304800"/>
            <a:ext cy="3294500" cx="51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673575" x="508000"/>
            <a:ext cy="533400" cx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775200" x="3251200"/>
            <a:ext cy="292074" cx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y="5283200" x="304800"/>
            <a:ext cy="1854200" cx="95366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"Software, after all, affects almost everything we do. Pick any major problem—global warming, health care, or, in Finnegan’s case, highway safety—and clever software is part of the solution. Yet only a tiny chunk of people ever consider learning to write code, which means we’re not tapping the creativity of a big chunk of society."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14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Clive Thompson, Wired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Farm liked it...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4950" x="990600"/>
            <a:ext cy="4610100" cx="81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/>
        </p:nvSpPr>
        <p:spPr>
          <a:xfrm>
            <a:off y="5049075" x="730025"/>
            <a:ext cy="1724699" cx="83204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Could you make the app send a particular response to a particular number (e.g., your significant other)?</a:t>
            </a:r>
            <a:br>
              <a:rPr sz="2666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How about an app to vote by text?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36100" x="796150"/>
            <a:ext cy="3880649" cx="87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USF students, Professor Wolber, and Google Engineer Mark Friedman </a:t>
            </a: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App Inventor at USF:</a:t>
            </a:r>
          </a:p>
        </p:txBody>
      </p:sp>
      <p:sp>
        <p:nvSpPr>
          <p:cNvPr id="55" name="Shape 55">
            <a:hlinkClick r:id="rId4"/>
          </p:cNvPr>
          <p:cNvSpPr/>
          <p:nvPr/>
        </p:nvSpPr>
        <p:spPr>
          <a:xfrm>
            <a:off y="2333100" x="2153200"/>
            <a:ext cy="4015324" cx="535377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/>
        </p:nvSpPr>
        <p:spPr>
          <a:xfrm>
            <a:off y="1320800" x="1727200"/>
            <a:ext cy="694724" cx="14979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y="2336775" x="5994400"/>
            <a:ext cy="618000" cx="3485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Processing Apps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y="5079975" x="508000"/>
            <a:ext cy="715924" cx="37708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Aware Apps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4876800" x="5892800"/>
            <a:ext cy="643199" cx="32679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Enabled Apps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3352800" x="203200"/>
            <a:ext cy="502224" cx="20327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Quizzes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5994375" x="3454400"/>
            <a:ext cy="741299" cx="336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Broadcast Hubs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1346562" x="4599850"/>
            <a:ext cy="643199" cx="43707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Android, Where's my car?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27175" x="1930400"/>
            <a:ext cy="3012599" cx="291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48000" x="4876800"/>
            <a:ext cy="1756824" cx="18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y="322650" x="1189300"/>
            <a:ext cy="480900" cx="7781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US"/>
              <a:t>What can you build with App Inventor?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Instructor </a:t>
            </a: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Demo: </a:t>
            </a:r>
            <a:r>
              <a:rPr lang="en-US"/>
              <a:t>Raffle</a:t>
            </a: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12300" x="304749"/>
            <a:ext cy="5562600" cx="96266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98765"/>
              <a:buFont typeface="Wingdings"/>
              <a:buChar char="§"/>
            </a:pPr>
            <a:r>
              <a:rPr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Show </a:t>
            </a:r>
            <a:r>
              <a:rPr sz="2666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App Inventor's 3 windows: </a:t>
            </a:r>
            <a:r>
              <a:rPr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Designer,Blocks,Emulator</a:t>
            </a:r>
            <a:br>
              <a:rPr sz="2666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98765"/>
              <a:buFont typeface="Wingdings"/>
              <a:buChar char="§"/>
            </a:pPr>
            <a:r>
              <a:rPr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Use a Texting.MessageReceived and a list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add sender's phone numbers to a list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On button click, choose randomly and call winner.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304800" x="304800"/>
            <a:ext cy="914400" cx="9550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Coding as a 4th R?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9199" x="584149"/>
            <a:ext cy="5661475" cx="88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plainjane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