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4"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9" r:id="rId14"/>
    <p:sldId id="270" r:id="rId15"/>
    <p:sldId id="271" r:id="rId16"/>
    <p:sldId id="272" r:id="rId17"/>
    <p:sldId id="273" r:id="rId18"/>
    <p:sldId id="274" r:id="rId19"/>
    <p:sldId id="275" r:id="rId20"/>
  </p:sldIdLst>
  <p:sldSz cx="9144000" cy="5143500" type="screen16x9"/>
  <p:notesSz cx="6858000" cy="9144000"/>
  <p:embeddedFontLst>
    <p:embeddedFont>
      <p:font typeface="Bebas Neue" panose="020B0606020202050201" pitchFamily="34" charset="0"/>
      <p:regular r:id="rId22"/>
    </p:embeddedFont>
    <p:embeddedFont>
      <p:font typeface="Comfortaa" panose="020B0604020202020204" charset="0"/>
      <p:regular r:id="rId23"/>
      <p:bold r:id="rId24"/>
    </p:embeddedFont>
    <p:embeddedFont>
      <p:font typeface="Comfortaa Medium" panose="020B0604020202020204" charset="0"/>
      <p:regular r:id="rId25"/>
      <p:bold r:id="rId26"/>
    </p:embeddedFont>
    <p:embeddedFont>
      <p:font typeface="Inter" panose="020B0604020202020204" charset="0"/>
      <p:regular r:id="rId27"/>
      <p:bold r:id="rId28"/>
    </p:embeddedFont>
    <p:embeddedFont>
      <p:font typeface="Inter Medium" panose="020B0604020202020204" charset="0"/>
      <p:regular r:id="rId29"/>
      <p:bold r:id="rId30"/>
    </p:embeddedFont>
    <p:embeddedFont>
      <p:font typeface="Passion One" panose="020B0604020202020204" charset="0"/>
      <p:regular r:id="rId31"/>
      <p:bold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F77BB73-A642-4616-8C3F-B8FB9630DB11}">
  <a:tblStyle styleId="{0F77BB73-A642-4616-8C3F-B8FB9630DB1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9" d="100"/>
          <a:sy n="99" d="100"/>
        </p:scale>
        <p:origin x="628"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notesMaster" Target="notesMasters/notesMaster1.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font" Target="fonts/font11.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
        <p:cNvGrpSpPr/>
        <p:nvPr/>
      </p:nvGrpSpPr>
      <p:grpSpPr>
        <a:xfrm>
          <a:off x="0" y="0"/>
          <a:ext cx="0" cy="0"/>
          <a:chOff x="0" y="0"/>
          <a:chExt cx="0" cy="0"/>
        </a:xfrm>
      </p:grpSpPr>
      <p:sp>
        <p:nvSpPr>
          <p:cNvPr id="385" name="Google Shape;385;ged3401ed36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6" name="Google Shape;386;ged3401ed36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5"/>
        <p:cNvGrpSpPr/>
        <p:nvPr/>
      </p:nvGrpSpPr>
      <p:grpSpPr>
        <a:xfrm>
          <a:off x="0" y="0"/>
          <a:ext cx="0" cy="0"/>
          <a:chOff x="0" y="0"/>
          <a:chExt cx="0" cy="0"/>
        </a:xfrm>
      </p:grpSpPr>
      <p:sp>
        <p:nvSpPr>
          <p:cNvPr id="756" name="Google Shape;756;g2e17ab40ea3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7" name="Google Shape;757;g2e17ab40ea3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0"/>
        <p:cNvGrpSpPr/>
        <p:nvPr/>
      </p:nvGrpSpPr>
      <p:grpSpPr>
        <a:xfrm>
          <a:off x="0" y="0"/>
          <a:ext cx="0" cy="0"/>
          <a:chOff x="0" y="0"/>
          <a:chExt cx="0" cy="0"/>
        </a:xfrm>
      </p:grpSpPr>
      <p:sp>
        <p:nvSpPr>
          <p:cNvPr id="811" name="Google Shape;811;g2e17ab40ea3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2" name="Google Shape;812;g2e17ab40ea3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5"/>
        <p:cNvGrpSpPr/>
        <p:nvPr/>
      </p:nvGrpSpPr>
      <p:grpSpPr>
        <a:xfrm>
          <a:off x="0" y="0"/>
          <a:ext cx="0" cy="0"/>
          <a:chOff x="0" y="0"/>
          <a:chExt cx="0" cy="0"/>
        </a:xfrm>
      </p:grpSpPr>
      <p:sp>
        <p:nvSpPr>
          <p:cNvPr id="866" name="Google Shape;866;g2e17ab40ea3_0_1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7" name="Google Shape;867;g2e17ab40ea3_0_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1"/>
        <p:cNvGrpSpPr/>
        <p:nvPr/>
      </p:nvGrpSpPr>
      <p:grpSpPr>
        <a:xfrm>
          <a:off x="0" y="0"/>
          <a:ext cx="0" cy="0"/>
          <a:chOff x="0" y="0"/>
          <a:chExt cx="0" cy="0"/>
        </a:xfrm>
      </p:grpSpPr>
      <p:sp>
        <p:nvSpPr>
          <p:cNvPr id="922" name="Google Shape;922;g2e17ab40ea3_0_1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3" name="Google Shape;923;g2e17ab40ea3_0_1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2"/>
        <p:cNvGrpSpPr/>
        <p:nvPr/>
      </p:nvGrpSpPr>
      <p:grpSpPr>
        <a:xfrm>
          <a:off x="0" y="0"/>
          <a:ext cx="0" cy="0"/>
          <a:chOff x="0" y="0"/>
          <a:chExt cx="0" cy="0"/>
        </a:xfrm>
      </p:grpSpPr>
      <p:sp>
        <p:nvSpPr>
          <p:cNvPr id="1013" name="Google Shape;1013;g27eff44cef2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4" name="Google Shape;1014;g27eff44cef2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5"/>
        <p:cNvGrpSpPr/>
        <p:nvPr/>
      </p:nvGrpSpPr>
      <p:grpSpPr>
        <a:xfrm>
          <a:off x="0" y="0"/>
          <a:ext cx="0" cy="0"/>
          <a:chOff x="0" y="0"/>
          <a:chExt cx="0" cy="0"/>
        </a:xfrm>
      </p:grpSpPr>
      <p:sp>
        <p:nvSpPr>
          <p:cNvPr id="1046" name="Google Shape;1046;g2651b29f6bf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7" name="Google Shape;1047;g2651b29f6bf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0"/>
        <p:cNvGrpSpPr/>
        <p:nvPr/>
      </p:nvGrpSpPr>
      <p:grpSpPr>
        <a:xfrm>
          <a:off x="0" y="0"/>
          <a:ext cx="0" cy="0"/>
          <a:chOff x="0" y="0"/>
          <a:chExt cx="0" cy="0"/>
        </a:xfrm>
      </p:grpSpPr>
      <p:sp>
        <p:nvSpPr>
          <p:cNvPr id="1101" name="Google Shape;1101;ge1d838b627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2" name="Google Shape;1102;ge1d838b627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0"/>
        <p:cNvGrpSpPr/>
        <p:nvPr/>
      </p:nvGrpSpPr>
      <p:grpSpPr>
        <a:xfrm>
          <a:off x="0" y="0"/>
          <a:ext cx="0" cy="0"/>
          <a:chOff x="0" y="0"/>
          <a:chExt cx="0" cy="0"/>
        </a:xfrm>
      </p:grpSpPr>
      <p:sp>
        <p:nvSpPr>
          <p:cNvPr id="1131" name="Google Shape;1131;ge1d838b627_4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2" name="Google Shape;1132;ge1d838b627_4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8"/>
        <p:cNvGrpSpPr/>
        <p:nvPr/>
      </p:nvGrpSpPr>
      <p:grpSpPr>
        <a:xfrm>
          <a:off x="0" y="0"/>
          <a:ext cx="0" cy="0"/>
          <a:chOff x="0" y="0"/>
          <a:chExt cx="0" cy="0"/>
        </a:xfrm>
      </p:grpSpPr>
      <p:sp>
        <p:nvSpPr>
          <p:cNvPr id="1199" name="Google Shape;1199;ge20d9cf87a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0" name="Google Shape;1200;ge20d9cf87a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2"/>
        <p:cNvGrpSpPr/>
        <p:nvPr/>
      </p:nvGrpSpPr>
      <p:grpSpPr>
        <a:xfrm>
          <a:off x="0" y="0"/>
          <a:ext cx="0" cy="0"/>
          <a:chOff x="0" y="0"/>
          <a:chExt cx="0" cy="0"/>
        </a:xfrm>
      </p:grpSpPr>
      <p:sp>
        <p:nvSpPr>
          <p:cNvPr id="1263" name="Google Shape;1263;g2651b29f6bf_0_2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4" name="Google Shape;1264;g2651b29f6bf_0_2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4"/>
        <p:cNvGrpSpPr/>
        <p:nvPr/>
      </p:nvGrpSpPr>
      <p:grpSpPr>
        <a:xfrm>
          <a:off x="0" y="0"/>
          <a:ext cx="0" cy="0"/>
          <a:chOff x="0" y="0"/>
          <a:chExt cx="0" cy="0"/>
        </a:xfrm>
      </p:grpSpPr>
      <p:sp>
        <p:nvSpPr>
          <p:cNvPr id="475" name="Google Shape;475;ge1d838b627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6" name="Google Shape;476;ge1d838b627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5"/>
        <p:cNvGrpSpPr/>
        <p:nvPr/>
      </p:nvGrpSpPr>
      <p:grpSpPr>
        <a:xfrm>
          <a:off x="0" y="0"/>
          <a:ext cx="0" cy="0"/>
          <a:chOff x="0" y="0"/>
          <a:chExt cx="0" cy="0"/>
        </a:xfrm>
      </p:grpSpPr>
      <p:sp>
        <p:nvSpPr>
          <p:cNvPr id="506" name="Google Shape;506;ge207fd22f2_0_250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7" name="Google Shape;507;ge207fd22f2_0_250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2"/>
        <p:cNvGrpSpPr/>
        <p:nvPr/>
      </p:nvGrpSpPr>
      <p:grpSpPr>
        <a:xfrm>
          <a:off x="0" y="0"/>
          <a:ext cx="0" cy="0"/>
          <a:chOff x="0" y="0"/>
          <a:chExt cx="0" cy="0"/>
        </a:xfrm>
      </p:grpSpPr>
      <p:sp>
        <p:nvSpPr>
          <p:cNvPr id="523" name="Google Shape;523;ge1d838b627_4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4" name="Google Shape;524;ge1d838b627_4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1"/>
        <p:cNvGrpSpPr/>
        <p:nvPr/>
      </p:nvGrpSpPr>
      <p:grpSpPr>
        <a:xfrm>
          <a:off x="0" y="0"/>
          <a:ext cx="0" cy="0"/>
          <a:chOff x="0" y="0"/>
          <a:chExt cx="0" cy="0"/>
        </a:xfrm>
      </p:grpSpPr>
      <p:sp>
        <p:nvSpPr>
          <p:cNvPr id="572" name="Google Shape;572;ge1d838b627_4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3" name="Google Shape;573;ge1d838b627_4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1"/>
        <p:cNvGrpSpPr/>
        <p:nvPr/>
      </p:nvGrpSpPr>
      <p:grpSpPr>
        <a:xfrm>
          <a:off x="0" y="0"/>
          <a:ext cx="0" cy="0"/>
          <a:chOff x="0" y="0"/>
          <a:chExt cx="0" cy="0"/>
        </a:xfrm>
      </p:grpSpPr>
      <p:sp>
        <p:nvSpPr>
          <p:cNvPr id="602" name="Google Shape;602;ge1d838b627_4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3" name="Google Shape;603;ge1d838b627_4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3"/>
        <p:cNvGrpSpPr/>
        <p:nvPr/>
      </p:nvGrpSpPr>
      <p:grpSpPr>
        <a:xfrm>
          <a:off x="0" y="0"/>
          <a:ext cx="0" cy="0"/>
          <a:chOff x="0" y="0"/>
          <a:chExt cx="0" cy="0"/>
        </a:xfrm>
      </p:grpSpPr>
      <p:sp>
        <p:nvSpPr>
          <p:cNvPr id="634" name="Google Shape;634;g2729169335c_0_1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5" name="Google Shape;635;g2729169335c_0_1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0"/>
        <p:cNvGrpSpPr/>
        <p:nvPr/>
      </p:nvGrpSpPr>
      <p:grpSpPr>
        <a:xfrm>
          <a:off x="0" y="0"/>
          <a:ext cx="0" cy="0"/>
          <a:chOff x="0" y="0"/>
          <a:chExt cx="0" cy="0"/>
        </a:xfrm>
      </p:grpSpPr>
      <p:sp>
        <p:nvSpPr>
          <p:cNvPr id="691" name="Google Shape;691;g2729169335c_0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2" name="Google Shape;692;g2729169335c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3"/>
        <p:cNvGrpSpPr/>
        <p:nvPr/>
      </p:nvGrpSpPr>
      <p:grpSpPr>
        <a:xfrm>
          <a:off x="0" y="0"/>
          <a:ext cx="0" cy="0"/>
          <a:chOff x="0" y="0"/>
          <a:chExt cx="0" cy="0"/>
        </a:xfrm>
      </p:grpSpPr>
      <p:sp>
        <p:nvSpPr>
          <p:cNvPr id="724" name="Google Shape;724;g2729169335c_0_1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5" name="Google Shape;725;g2729169335c_0_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1545187" y="2539113"/>
            <a:ext cx="2909077" cy="2909077"/>
          </a:xfrm>
          <a:custGeom>
            <a:avLst/>
            <a:gdLst/>
            <a:ahLst/>
            <a:cxnLst/>
            <a:rect l="l" t="t" r="r" b="b"/>
            <a:pathLst>
              <a:path w="3422443" h="3422443" extrusionOk="0">
                <a:moveTo>
                  <a:pt x="2259660" y="227159"/>
                </a:moveTo>
                <a:lnTo>
                  <a:pt x="3195285" y="1162784"/>
                </a:lnTo>
                <a:cubicBezTo>
                  <a:pt x="3498163" y="1465663"/>
                  <a:pt x="3498163" y="1956752"/>
                  <a:pt x="3195285" y="2259660"/>
                </a:cubicBezTo>
                <a:lnTo>
                  <a:pt x="2259660" y="3195285"/>
                </a:lnTo>
                <a:cubicBezTo>
                  <a:pt x="1956781" y="3498164"/>
                  <a:pt x="1465692" y="3498164"/>
                  <a:pt x="1162784" y="3195285"/>
                </a:cubicBezTo>
                <a:lnTo>
                  <a:pt x="227159" y="2259660"/>
                </a:lnTo>
                <a:cubicBezTo>
                  <a:pt x="-75720" y="1956781"/>
                  <a:pt x="-75720" y="1465691"/>
                  <a:pt x="227159" y="1162784"/>
                </a:cubicBezTo>
                <a:lnTo>
                  <a:pt x="1162784" y="227159"/>
                </a:lnTo>
                <a:cubicBezTo>
                  <a:pt x="1465663" y="-75720"/>
                  <a:pt x="1956752" y="-75720"/>
                  <a:pt x="2259660" y="227159"/>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 name="Google Shape;10;p2"/>
          <p:cNvSpPr/>
          <p:nvPr/>
        </p:nvSpPr>
        <p:spPr>
          <a:xfrm>
            <a:off x="7073900" y="4334213"/>
            <a:ext cx="2909077" cy="2909077"/>
          </a:xfrm>
          <a:custGeom>
            <a:avLst/>
            <a:gdLst/>
            <a:ahLst/>
            <a:cxnLst/>
            <a:rect l="l" t="t" r="r" b="b"/>
            <a:pathLst>
              <a:path w="3422443" h="3422443" extrusionOk="0">
                <a:moveTo>
                  <a:pt x="2259660" y="227159"/>
                </a:moveTo>
                <a:lnTo>
                  <a:pt x="3195285" y="1162784"/>
                </a:lnTo>
                <a:cubicBezTo>
                  <a:pt x="3498163" y="1465663"/>
                  <a:pt x="3498163" y="1956752"/>
                  <a:pt x="3195285" y="2259660"/>
                </a:cubicBezTo>
                <a:lnTo>
                  <a:pt x="2259660" y="3195285"/>
                </a:lnTo>
                <a:cubicBezTo>
                  <a:pt x="1956781" y="3498164"/>
                  <a:pt x="1465692" y="3498164"/>
                  <a:pt x="1162784" y="3195285"/>
                </a:cubicBezTo>
                <a:lnTo>
                  <a:pt x="227159" y="2259660"/>
                </a:lnTo>
                <a:cubicBezTo>
                  <a:pt x="-75720" y="1956781"/>
                  <a:pt x="-75720" y="1465691"/>
                  <a:pt x="227159" y="1162784"/>
                </a:cubicBezTo>
                <a:lnTo>
                  <a:pt x="1162784" y="227159"/>
                </a:lnTo>
                <a:cubicBezTo>
                  <a:pt x="1465663" y="-75720"/>
                  <a:pt x="1956752" y="-75720"/>
                  <a:pt x="2259660" y="227159"/>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 name="Google Shape;11;p2"/>
          <p:cNvSpPr/>
          <p:nvPr/>
        </p:nvSpPr>
        <p:spPr>
          <a:xfrm>
            <a:off x="-90650" y="-73963"/>
            <a:ext cx="2085177" cy="901987"/>
          </a:xfrm>
          <a:custGeom>
            <a:avLst/>
            <a:gdLst/>
            <a:ahLst/>
            <a:cxnLst/>
            <a:rect l="l" t="t" r="r" b="b"/>
            <a:pathLst>
              <a:path w="3322991" h="1437429" extrusionOk="0">
                <a:moveTo>
                  <a:pt x="3322992" y="0"/>
                </a:moveTo>
                <a:cubicBezTo>
                  <a:pt x="3285309" y="100131"/>
                  <a:pt x="3226156" y="194049"/>
                  <a:pt x="3145559" y="274645"/>
                </a:cubicBezTo>
                <a:lnTo>
                  <a:pt x="2209934" y="1210270"/>
                </a:lnTo>
                <a:cubicBezTo>
                  <a:pt x="1907055" y="1513149"/>
                  <a:pt x="1415965" y="1513149"/>
                  <a:pt x="1113058" y="1210270"/>
                </a:cubicBezTo>
                <a:lnTo>
                  <a:pt x="177432" y="274645"/>
                </a:lnTo>
                <a:cubicBezTo>
                  <a:pt x="96837" y="194049"/>
                  <a:pt x="37683" y="100131"/>
                  <a:pt x="0" y="0"/>
                </a:cubicBezTo>
                <a:lnTo>
                  <a:pt x="3322992" y="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12;p2"/>
          <p:cNvSpPr/>
          <p:nvPr/>
        </p:nvSpPr>
        <p:spPr>
          <a:xfrm>
            <a:off x="8488469" y="990668"/>
            <a:ext cx="2306972" cy="2306972"/>
          </a:xfrm>
          <a:custGeom>
            <a:avLst/>
            <a:gdLst/>
            <a:ahLst/>
            <a:cxnLst/>
            <a:rect l="l" t="t" r="r" b="b"/>
            <a:pathLst>
              <a:path w="2306972" h="2306972" extrusionOk="0">
                <a:moveTo>
                  <a:pt x="2306973" y="1153486"/>
                </a:moveTo>
                <a:cubicBezTo>
                  <a:pt x="2306973" y="1790539"/>
                  <a:pt x="1790539" y="2306973"/>
                  <a:pt x="1153486" y="2306973"/>
                </a:cubicBezTo>
                <a:cubicBezTo>
                  <a:pt x="516433" y="2306973"/>
                  <a:pt x="0" y="1790539"/>
                  <a:pt x="0" y="1153486"/>
                </a:cubicBezTo>
                <a:cubicBezTo>
                  <a:pt x="0" y="516434"/>
                  <a:pt x="516433" y="0"/>
                  <a:pt x="1153486" y="0"/>
                </a:cubicBezTo>
                <a:cubicBezTo>
                  <a:pt x="1790539" y="0"/>
                  <a:pt x="2306973" y="516433"/>
                  <a:pt x="2306973" y="1153486"/>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 name="Google Shape;13;p2"/>
          <p:cNvSpPr/>
          <p:nvPr/>
        </p:nvSpPr>
        <p:spPr>
          <a:xfrm>
            <a:off x="431847" y="3177967"/>
            <a:ext cx="119689" cy="119689"/>
          </a:xfrm>
          <a:custGeom>
            <a:avLst/>
            <a:gdLst/>
            <a:ahLst/>
            <a:cxnLst/>
            <a:rect l="l" t="t" r="r" b="b"/>
            <a:pathLst>
              <a:path w="194616" h="194616" extrusionOk="0">
                <a:moveTo>
                  <a:pt x="194616" y="97308"/>
                </a:moveTo>
                <a:cubicBezTo>
                  <a:pt x="194616" y="151050"/>
                  <a:pt x="151050" y="194616"/>
                  <a:pt x="97307" y="194616"/>
                </a:cubicBezTo>
                <a:cubicBezTo>
                  <a:pt x="43566" y="194616"/>
                  <a:pt x="-1" y="151050"/>
                  <a:pt x="-1" y="97308"/>
                </a:cubicBezTo>
                <a:cubicBezTo>
                  <a:pt x="-1" y="43566"/>
                  <a:pt x="43565" y="0"/>
                  <a:pt x="97307" y="0"/>
                </a:cubicBezTo>
                <a:cubicBezTo>
                  <a:pt x="151049" y="0"/>
                  <a:pt x="194616" y="43566"/>
                  <a:pt x="194616" y="97308"/>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 name="Google Shape;14;p2"/>
          <p:cNvSpPr/>
          <p:nvPr/>
        </p:nvSpPr>
        <p:spPr>
          <a:xfrm rot="-2700000">
            <a:off x="8734960" y="3420957"/>
            <a:ext cx="137292" cy="137292"/>
          </a:xfrm>
          <a:custGeom>
            <a:avLst/>
            <a:gdLst/>
            <a:ahLst/>
            <a:cxnLst/>
            <a:rect l="l" t="t" r="r" b="b"/>
            <a:pathLst>
              <a:path w="171066" h="171066" extrusionOk="0">
                <a:moveTo>
                  <a:pt x="0" y="0"/>
                </a:moveTo>
                <a:lnTo>
                  <a:pt x="171066" y="0"/>
                </a:lnTo>
                <a:lnTo>
                  <a:pt x="171066" y="171066"/>
                </a:lnTo>
                <a:lnTo>
                  <a:pt x="0" y="171066"/>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 name="Google Shape;15;p2"/>
          <p:cNvSpPr/>
          <p:nvPr/>
        </p:nvSpPr>
        <p:spPr>
          <a:xfrm rot="-2700000">
            <a:off x="8734956" y="470861"/>
            <a:ext cx="137292" cy="137292"/>
          </a:xfrm>
          <a:custGeom>
            <a:avLst/>
            <a:gdLst/>
            <a:ahLst/>
            <a:cxnLst/>
            <a:rect l="l" t="t" r="r" b="b"/>
            <a:pathLst>
              <a:path w="171066" h="171066" extrusionOk="0">
                <a:moveTo>
                  <a:pt x="0" y="0"/>
                </a:moveTo>
                <a:lnTo>
                  <a:pt x="171066" y="0"/>
                </a:lnTo>
                <a:lnTo>
                  <a:pt x="171066" y="171066"/>
                </a:lnTo>
                <a:lnTo>
                  <a:pt x="0" y="171066"/>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 name="Google Shape;16;p2"/>
          <p:cNvSpPr/>
          <p:nvPr/>
        </p:nvSpPr>
        <p:spPr>
          <a:xfrm rot="-2700000">
            <a:off x="3258027" y="294804"/>
            <a:ext cx="137292" cy="137292"/>
          </a:xfrm>
          <a:custGeom>
            <a:avLst/>
            <a:gdLst/>
            <a:ahLst/>
            <a:cxnLst/>
            <a:rect l="l" t="t" r="r" b="b"/>
            <a:pathLst>
              <a:path w="171066" h="171066" extrusionOk="0">
                <a:moveTo>
                  <a:pt x="0" y="0"/>
                </a:moveTo>
                <a:lnTo>
                  <a:pt x="171066" y="0"/>
                </a:lnTo>
                <a:lnTo>
                  <a:pt x="171066" y="171066"/>
                </a:lnTo>
                <a:lnTo>
                  <a:pt x="0" y="171066"/>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 name="Google Shape;17;p2"/>
          <p:cNvSpPr/>
          <p:nvPr/>
        </p:nvSpPr>
        <p:spPr>
          <a:xfrm rot="-2700000">
            <a:off x="2091794" y="4654300"/>
            <a:ext cx="137292" cy="137292"/>
          </a:xfrm>
          <a:custGeom>
            <a:avLst/>
            <a:gdLst/>
            <a:ahLst/>
            <a:cxnLst/>
            <a:rect l="l" t="t" r="r" b="b"/>
            <a:pathLst>
              <a:path w="171066" h="171066" extrusionOk="0">
                <a:moveTo>
                  <a:pt x="0" y="0"/>
                </a:moveTo>
                <a:lnTo>
                  <a:pt x="171066" y="0"/>
                </a:lnTo>
                <a:lnTo>
                  <a:pt x="171066" y="171066"/>
                </a:lnTo>
                <a:lnTo>
                  <a:pt x="0" y="171066"/>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 name="Google Shape;18;p2"/>
          <p:cNvSpPr/>
          <p:nvPr/>
        </p:nvSpPr>
        <p:spPr>
          <a:xfrm rot="-2700000">
            <a:off x="266135" y="1894497"/>
            <a:ext cx="137292" cy="137292"/>
          </a:xfrm>
          <a:custGeom>
            <a:avLst/>
            <a:gdLst/>
            <a:ahLst/>
            <a:cxnLst/>
            <a:rect l="l" t="t" r="r" b="b"/>
            <a:pathLst>
              <a:path w="171066" h="171066" extrusionOk="0">
                <a:moveTo>
                  <a:pt x="0" y="0"/>
                </a:moveTo>
                <a:lnTo>
                  <a:pt x="171066" y="0"/>
                </a:lnTo>
                <a:lnTo>
                  <a:pt x="171066" y="171066"/>
                </a:lnTo>
                <a:lnTo>
                  <a:pt x="0" y="171066"/>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 name="Google Shape;19;p2"/>
          <p:cNvSpPr/>
          <p:nvPr/>
        </p:nvSpPr>
        <p:spPr>
          <a:xfrm>
            <a:off x="6495722" y="171242"/>
            <a:ext cx="119689" cy="119689"/>
          </a:xfrm>
          <a:custGeom>
            <a:avLst/>
            <a:gdLst/>
            <a:ahLst/>
            <a:cxnLst/>
            <a:rect l="l" t="t" r="r" b="b"/>
            <a:pathLst>
              <a:path w="194616" h="194616" extrusionOk="0">
                <a:moveTo>
                  <a:pt x="194616" y="97308"/>
                </a:moveTo>
                <a:cubicBezTo>
                  <a:pt x="194616" y="151050"/>
                  <a:pt x="151050" y="194616"/>
                  <a:pt x="97307" y="194616"/>
                </a:cubicBezTo>
                <a:cubicBezTo>
                  <a:pt x="43566" y="194616"/>
                  <a:pt x="-1" y="151050"/>
                  <a:pt x="-1" y="97308"/>
                </a:cubicBezTo>
                <a:cubicBezTo>
                  <a:pt x="-1" y="43566"/>
                  <a:pt x="43565" y="0"/>
                  <a:pt x="97307" y="0"/>
                </a:cubicBezTo>
                <a:cubicBezTo>
                  <a:pt x="151049" y="0"/>
                  <a:pt x="194616" y="43566"/>
                  <a:pt x="194616" y="97308"/>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 name="Google Shape;20;p2"/>
          <p:cNvSpPr/>
          <p:nvPr/>
        </p:nvSpPr>
        <p:spPr>
          <a:xfrm>
            <a:off x="5548472" y="4814317"/>
            <a:ext cx="119689" cy="119689"/>
          </a:xfrm>
          <a:custGeom>
            <a:avLst/>
            <a:gdLst/>
            <a:ahLst/>
            <a:cxnLst/>
            <a:rect l="l" t="t" r="r" b="b"/>
            <a:pathLst>
              <a:path w="194616" h="194616" extrusionOk="0">
                <a:moveTo>
                  <a:pt x="194616" y="97308"/>
                </a:moveTo>
                <a:cubicBezTo>
                  <a:pt x="194616" y="151050"/>
                  <a:pt x="151050" y="194616"/>
                  <a:pt x="97307" y="194616"/>
                </a:cubicBezTo>
                <a:cubicBezTo>
                  <a:pt x="43566" y="194616"/>
                  <a:pt x="-1" y="151050"/>
                  <a:pt x="-1" y="97308"/>
                </a:cubicBezTo>
                <a:cubicBezTo>
                  <a:pt x="-1" y="43566"/>
                  <a:pt x="43565" y="0"/>
                  <a:pt x="97307" y="0"/>
                </a:cubicBezTo>
                <a:cubicBezTo>
                  <a:pt x="151049" y="0"/>
                  <a:pt x="194616" y="43566"/>
                  <a:pt x="194616" y="97308"/>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 name="Google Shape;21;p2"/>
          <p:cNvSpPr txBox="1">
            <a:spLocks noGrp="1"/>
          </p:cNvSpPr>
          <p:nvPr>
            <p:ph type="ctrTitle"/>
          </p:nvPr>
        </p:nvSpPr>
        <p:spPr>
          <a:xfrm>
            <a:off x="1814850" y="1577788"/>
            <a:ext cx="5514300" cy="1743900"/>
          </a:xfrm>
          <a:prstGeom prst="rect">
            <a:avLst/>
          </a:prstGeom>
        </p:spPr>
        <p:txBody>
          <a:bodyPr spcFirstLastPara="1" wrap="square" lIns="91425" tIns="91425" rIns="91425" bIns="91425" anchor="ctr" anchorCtr="0">
            <a:noAutofit/>
          </a:bodyPr>
          <a:lstStyle>
            <a:lvl1pPr lvl="0" algn="ctr">
              <a:lnSpc>
                <a:spcPct val="90000"/>
              </a:lnSpc>
              <a:spcBef>
                <a:spcPts val="0"/>
              </a:spcBef>
              <a:spcAft>
                <a:spcPts val="0"/>
              </a:spcAft>
              <a:buClr>
                <a:srgbClr val="191919"/>
              </a:buClr>
              <a:buSzPts val="5200"/>
              <a:buNone/>
              <a:defRPr sz="64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22" name="Google Shape;22;p2"/>
          <p:cNvSpPr txBox="1">
            <a:spLocks noGrp="1"/>
          </p:cNvSpPr>
          <p:nvPr>
            <p:ph type="subTitle" idx="1"/>
          </p:nvPr>
        </p:nvSpPr>
        <p:spPr>
          <a:xfrm>
            <a:off x="2430150" y="3547500"/>
            <a:ext cx="4283700" cy="450000"/>
          </a:xfrm>
          <a:prstGeom prst="rect">
            <a:avLst/>
          </a:prstGeom>
          <a:solidFill>
            <a:schemeClr val="dk2"/>
          </a:solid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23" name="Google Shape;23;p2"/>
          <p:cNvSpPr txBox="1">
            <a:spLocks noGrp="1"/>
          </p:cNvSpPr>
          <p:nvPr>
            <p:ph type="ctrTitle" idx="2"/>
          </p:nvPr>
        </p:nvSpPr>
        <p:spPr>
          <a:xfrm>
            <a:off x="6938575" y="552675"/>
            <a:ext cx="1492200" cy="450000"/>
          </a:xfrm>
          <a:prstGeom prst="rect">
            <a:avLst/>
          </a:prstGeom>
          <a:solidFill>
            <a:schemeClr val="dk2"/>
          </a:solidFill>
        </p:spPr>
        <p:txBody>
          <a:bodyPr spcFirstLastPara="1" wrap="square" lIns="91425" tIns="91425" rIns="91425" bIns="91425" anchor="ctr" anchorCtr="0">
            <a:noAutofit/>
          </a:bodyPr>
          <a:lstStyle>
            <a:lvl1pPr lvl="0" algn="ctr" rtl="0">
              <a:spcBef>
                <a:spcPts val="0"/>
              </a:spcBef>
              <a:spcAft>
                <a:spcPts val="0"/>
              </a:spcAft>
              <a:buClr>
                <a:srgbClr val="191919"/>
              </a:buClr>
              <a:buSzPts val="1800"/>
              <a:buNone/>
              <a:defRPr sz="2400"/>
            </a:lvl1pPr>
            <a:lvl2pPr lvl="1" algn="ctr" rtl="0">
              <a:spcBef>
                <a:spcPts val="0"/>
              </a:spcBef>
              <a:spcAft>
                <a:spcPts val="0"/>
              </a:spcAft>
              <a:buClr>
                <a:srgbClr val="191919"/>
              </a:buClr>
              <a:buSzPts val="1800"/>
              <a:buNone/>
              <a:defRPr sz="1800">
                <a:solidFill>
                  <a:srgbClr val="191919"/>
                </a:solidFill>
              </a:defRPr>
            </a:lvl2pPr>
            <a:lvl3pPr lvl="2" algn="ctr" rtl="0">
              <a:spcBef>
                <a:spcPts val="0"/>
              </a:spcBef>
              <a:spcAft>
                <a:spcPts val="0"/>
              </a:spcAft>
              <a:buClr>
                <a:srgbClr val="191919"/>
              </a:buClr>
              <a:buSzPts val="1800"/>
              <a:buNone/>
              <a:defRPr sz="1800">
                <a:solidFill>
                  <a:srgbClr val="191919"/>
                </a:solidFill>
              </a:defRPr>
            </a:lvl3pPr>
            <a:lvl4pPr lvl="3" algn="ctr" rtl="0">
              <a:spcBef>
                <a:spcPts val="0"/>
              </a:spcBef>
              <a:spcAft>
                <a:spcPts val="0"/>
              </a:spcAft>
              <a:buClr>
                <a:srgbClr val="191919"/>
              </a:buClr>
              <a:buSzPts val="1800"/>
              <a:buNone/>
              <a:defRPr sz="1800">
                <a:solidFill>
                  <a:srgbClr val="191919"/>
                </a:solidFill>
              </a:defRPr>
            </a:lvl4pPr>
            <a:lvl5pPr lvl="4" algn="ctr" rtl="0">
              <a:spcBef>
                <a:spcPts val="0"/>
              </a:spcBef>
              <a:spcAft>
                <a:spcPts val="0"/>
              </a:spcAft>
              <a:buClr>
                <a:srgbClr val="191919"/>
              </a:buClr>
              <a:buSzPts val="1800"/>
              <a:buNone/>
              <a:defRPr sz="1800">
                <a:solidFill>
                  <a:srgbClr val="191919"/>
                </a:solidFill>
              </a:defRPr>
            </a:lvl5pPr>
            <a:lvl6pPr lvl="5" algn="ctr" rtl="0">
              <a:spcBef>
                <a:spcPts val="0"/>
              </a:spcBef>
              <a:spcAft>
                <a:spcPts val="0"/>
              </a:spcAft>
              <a:buClr>
                <a:srgbClr val="191919"/>
              </a:buClr>
              <a:buSzPts val="1800"/>
              <a:buNone/>
              <a:defRPr sz="1800">
                <a:solidFill>
                  <a:srgbClr val="191919"/>
                </a:solidFill>
              </a:defRPr>
            </a:lvl6pPr>
            <a:lvl7pPr lvl="6" algn="ctr" rtl="0">
              <a:spcBef>
                <a:spcPts val="0"/>
              </a:spcBef>
              <a:spcAft>
                <a:spcPts val="0"/>
              </a:spcAft>
              <a:buClr>
                <a:srgbClr val="191919"/>
              </a:buClr>
              <a:buSzPts val="1800"/>
              <a:buNone/>
              <a:defRPr sz="1800">
                <a:solidFill>
                  <a:srgbClr val="191919"/>
                </a:solidFill>
              </a:defRPr>
            </a:lvl7pPr>
            <a:lvl8pPr lvl="7" algn="ctr" rtl="0">
              <a:spcBef>
                <a:spcPts val="0"/>
              </a:spcBef>
              <a:spcAft>
                <a:spcPts val="0"/>
              </a:spcAft>
              <a:buClr>
                <a:srgbClr val="191919"/>
              </a:buClr>
              <a:buSzPts val="1800"/>
              <a:buNone/>
              <a:defRPr sz="1800">
                <a:solidFill>
                  <a:srgbClr val="191919"/>
                </a:solidFill>
              </a:defRPr>
            </a:lvl8pPr>
            <a:lvl9pPr lvl="8" algn="ctr" rtl="0">
              <a:spcBef>
                <a:spcPts val="0"/>
              </a:spcBef>
              <a:spcAft>
                <a:spcPts val="0"/>
              </a:spcAft>
              <a:buClr>
                <a:srgbClr val="191919"/>
              </a:buClr>
              <a:buSzPts val="1800"/>
              <a:buNone/>
              <a:defRPr sz="1800">
                <a:solidFill>
                  <a:srgbClr val="191919"/>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134"/>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 name="Shape 135"/>
        <p:cNvGrpSpPr/>
        <p:nvPr/>
      </p:nvGrpSpPr>
      <p:grpSpPr>
        <a:xfrm>
          <a:off x="0" y="0"/>
          <a:ext cx="0" cy="0"/>
          <a:chOff x="0" y="0"/>
          <a:chExt cx="0" cy="0"/>
        </a:xfrm>
      </p:grpSpPr>
      <p:sp>
        <p:nvSpPr>
          <p:cNvPr id="136" name="Google Shape;136;p13"/>
          <p:cNvSpPr txBox="1">
            <a:spLocks noGrp="1"/>
          </p:cNvSpPr>
          <p:nvPr>
            <p:ph type="title"/>
          </p:nvPr>
        </p:nvSpPr>
        <p:spPr>
          <a:xfrm>
            <a:off x="720000" y="445025"/>
            <a:ext cx="7704000" cy="572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37" name="Google Shape;137;p13"/>
          <p:cNvSpPr/>
          <p:nvPr/>
        </p:nvSpPr>
        <p:spPr>
          <a:xfrm rot="5400000">
            <a:off x="7838850" y="2400562"/>
            <a:ext cx="2085177" cy="901987"/>
          </a:xfrm>
          <a:custGeom>
            <a:avLst/>
            <a:gdLst/>
            <a:ahLst/>
            <a:cxnLst/>
            <a:rect l="l" t="t" r="r" b="b"/>
            <a:pathLst>
              <a:path w="3322991" h="1437429" extrusionOk="0">
                <a:moveTo>
                  <a:pt x="3322992" y="0"/>
                </a:moveTo>
                <a:cubicBezTo>
                  <a:pt x="3285309" y="100131"/>
                  <a:pt x="3226156" y="194049"/>
                  <a:pt x="3145559" y="274645"/>
                </a:cubicBezTo>
                <a:lnTo>
                  <a:pt x="2209934" y="1210270"/>
                </a:lnTo>
                <a:cubicBezTo>
                  <a:pt x="1907055" y="1513149"/>
                  <a:pt x="1415965" y="1513149"/>
                  <a:pt x="1113058" y="1210270"/>
                </a:cubicBezTo>
                <a:lnTo>
                  <a:pt x="177432" y="274645"/>
                </a:lnTo>
                <a:cubicBezTo>
                  <a:pt x="96837" y="194049"/>
                  <a:pt x="37683" y="100131"/>
                  <a:pt x="0" y="0"/>
                </a:cubicBezTo>
                <a:lnTo>
                  <a:pt x="3322992" y="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 name="Google Shape;138;p13"/>
          <p:cNvSpPr/>
          <p:nvPr/>
        </p:nvSpPr>
        <p:spPr>
          <a:xfrm>
            <a:off x="-440256" y="4736368"/>
            <a:ext cx="2306972" cy="2306972"/>
          </a:xfrm>
          <a:custGeom>
            <a:avLst/>
            <a:gdLst/>
            <a:ahLst/>
            <a:cxnLst/>
            <a:rect l="l" t="t" r="r" b="b"/>
            <a:pathLst>
              <a:path w="2306972" h="2306972" extrusionOk="0">
                <a:moveTo>
                  <a:pt x="2306973" y="1153486"/>
                </a:moveTo>
                <a:cubicBezTo>
                  <a:pt x="2306973" y="1790539"/>
                  <a:pt x="1790539" y="2306973"/>
                  <a:pt x="1153486" y="2306973"/>
                </a:cubicBezTo>
                <a:cubicBezTo>
                  <a:pt x="516433" y="2306973"/>
                  <a:pt x="0" y="1790539"/>
                  <a:pt x="0" y="1153486"/>
                </a:cubicBezTo>
                <a:cubicBezTo>
                  <a:pt x="0" y="516434"/>
                  <a:pt x="516433" y="0"/>
                  <a:pt x="1153486" y="0"/>
                </a:cubicBezTo>
                <a:cubicBezTo>
                  <a:pt x="1790539" y="0"/>
                  <a:pt x="2306973" y="516433"/>
                  <a:pt x="2306973" y="1153486"/>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 name="Google Shape;139;p13"/>
          <p:cNvSpPr/>
          <p:nvPr/>
        </p:nvSpPr>
        <p:spPr>
          <a:xfrm rot="-2700000">
            <a:off x="6590706" y="244975"/>
            <a:ext cx="137292" cy="137292"/>
          </a:xfrm>
          <a:custGeom>
            <a:avLst/>
            <a:gdLst/>
            <a:ahLst/>
            <a:cxnLst/>
            <a:rect l="l" t="t" r="r" b="b"/>
            <a:pathLst>
              <a:path w="171066" h="171066" extrusionOk="0">
                <a:moveTo>
                  <a:pt x="0" y="0"/>
                </a:moveTo>
                <a:lnTo>
                  <a:pt x="171066" y="0"/>
                </a:lnTo>
                <a:lnTo>
                  <a:pt x="171066" y="171066"/>
                </a:lnTo>
                <a:lnTo>
                  <a:pt x="0" y="171066"/>
                </a:lnTo>
                <a:close/>
              </a:path>
            </a:pathLst>
          </a:custGeom>
          <a:solidFill>
            <a:srgbClr val="FCBD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 name="Google Shape;140;p13"/>
          <p:cNvSpPr/>
          <p:nvPr/>
        </p:nvSpPr>
        <p:spPr>
          <a:xfrm rot="-2700000">
            <a:off x="380690" y="470854"/>
            <a:ext cx="137292" cy="137292"/>
          </a:xfrm>
          <a:custGeom>
            <a:avLst/>
            <a:gdLst/>
            <a:ahLst/>
            <a:cxnLst/>
            <a:rect l="l" t="t" r="r" b="b"/>
            <a:pathLst>
              <a:path w="171066" h="171066" extrusionOk="0">
                <a:moveTo>
                  <a:pt x="0" y="0"/>
                </a:moveTo>
                <a:lnTo>
                  <a:pt x="171066" y="0"/>
                </a:lnTo>
                <a:lnTo>
                  <a:pt x="171066" y="171066"/>
                </a:lnTo>
                <a:lnTo>
                  <a:pt x="0" y="171066"/>
                </a:lnTo>
                <a:close/>
              </a:path>
            </a:pathLst>
          </a:custGeom>
          <a:solidFill>
            <a:srgbClr val="FA9D0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 name="Google Shape;141;p13"/>
          <p:cNvSpPr/>
          <p:nvPr/>
        </p:nvSpPr>
        <p:spPr>
          <a:xfrm rot="-2700000">
            <a:off x="225873" y="3771132"/>
            <a:ext cx="137292" cy="137292"/>
          </a:xfrm>
          <a:custGeom>
            <a:avLst/>
            <a:gdLst/>
            <a:ahLst/>
            <a:cxnLst/>
            <a:rect l="l" t="t" r="r" b="b"/>
            <a:pathLst>
              <a:path w="171066" h="171066" extrusionOk="0">
                <a:moveTo>
                  <a:pt x="0" y="0"/>
                </a:moveTo>
                <a:lnTo>
                  <a:pt x="171066" y="0"/>
                </a:lnTo>
                <a:lnTo>
                  <a:pt x="171066" y="171066"/>
                </a:lnTo>
                <a:lnTo>
                  <a:pt x="0" y="171066"/>
                </a:lnTo>
                <a:close/>
              </a:path>
            </a:pathLst>
          </a:custGeom>
          <a:solidFill>
            <a:srgbClr val="FC81F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2" name="Google Shape;142;p13"/>
          <p:cNvSpPr/>
          <p:nvPr/>
        </p:nvSpPr>
        <p:spPr>
          <a:xfrm rot="-2700000">
            <a:off x="5154256" y="4855211"/>
            <a:ext cx="137292" cy="137292"/>
          </a:xfrm>
          <a:custGeom>
            <a:avLst/>
            <a:gdLst/>
            <a:ahLst/>
            <a:cxnLst/>
            <a:rect l="l" t="t" r="r" b="b"/>
            <a:pathLst>
              <a:path w="171066" h="171066" extrusionOk="0">
                <a:moveTo>
                  <a:pt x="0" y="0"/>
                </a:moveTo>
                <a:lnTo>
                  <a:pt x="171066" y="0"/>
                </a:lnTo>
                <a:lnTo>
                  <a:pt x="171066" y="171066"/>
                </a:lnTo>
                <a:lnTo>
                  <a:pt x="0" y="171066"/>
                </a:lnTo>
                <a:close/>
              </a:path>
            </a:pathLst>
          </a:custGeom>
          <a:solidFill>
            <a:srgbClr val="6E6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3" name="Google Shape;143;p13"/>
          <p:cNvSpPr/>
          <p:nvPr/>
        </p:nvSpPr>
        <p:spPr>
          <a:xfrm>
            <a:off x="8680385" y="1689280"/>
            <a:ext cx="119689" cy="119689"/>
          </a:xfrm>
          <a:custGeom>
            <a:avLst/>
            <a:gdLst/>
            <a:ahLst/>
            <a:cxnLst/>
            <a:rect l="l" t="t" r="r" b="b"/>
            <a:pathLst>
              <a:path w="194616" h="194616" extrusionOk="0">
                <a:moveTo>
                  <a:pt x="194616" y="97308"/>
                </a:moveTo>
                <a:cubicBezTo>
                  <a:pt x="194616" y="151050"/>
                  <a:pt x="151050" y="194616"/>
                  <a:pt x="97307" y="194616"/>
                </a:cubicBezTo>
                <a:cubicBezTo>
                  <a:pt x="43566" y="194616"/>
                  <a:pt x="-1" y="151050"/>
                  <a:pt x="-1" y="97308"/>
                </a:cubicBezTo>
                <a:cubicBezTo>
                  <a:pt x="-1" y="43566"/>
                  <a:pt x="43565" y="0"/>
                  <a:pt x="97307" y="0"/>
                </a:cubicBezTo>
                <a:cubicBezTo>
                  <a:pt x="151049" y="0"/>
                  <a:pt x="194616" y="43566"/>
                  <a:pt x="194616" y="97308"/>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2">
  <p:cSld name="TITLE_ONLY_1_1">
    <p:spTree>
      <p:nvGrpSpPr>
        <p:cNvPr id="1" name="Shape 144"/>
        <p:cNvGrpSpPr/>
        <p:nvPr/>
      </p:nvGrpSpPr>
      <p:grpSpPr>
        <a:xfrm>
          <a:off x="0" y="0"/>
          <a:ext cx="0" cy="0"/>
          <a:chOff x="0" y="0"/>
          <a:chExt cx="0" cy="0"/>
        </a:xfrm>
      </p:grpSpPr>
      <p:sp>
        <p:nvSpPr>
          <p:cNvPr id="145" name="Google Shape;145;p14"/>
          <p:cNvSpPr txBox="1">
            <a:spLocks noGrp="1"/>
          </p:cNvSpPr>
          <p:nvPr>
            <p:ph type="title"/>
          </p:nvPr>
        </p:nvSpPr>
        <p:spPr>
          <a:xfrm>
            <a:off x="720000" y="445025"/>
            <a:ext cx="7704000" cy="572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46" name="Google Shape;146;p14"/>
          <p:cNvSpPr/>
          <p:nvPr/>
        </p:nvSpPr>
        <p:spPr>
          <a:xfrm rot="10800000">
            <a:off x="2828100" y="4740087"/>
            <a:ext cx="2085177" cy="901987"/>
          </a:xfrm>
          <a:custGeom>
            <a:avLst/>
            <a:gdLst/>
            <a:ahLst/>
            <a:cxnLst/>
            <a:rect l="l" t="t" r="r" b="b"/>
            <a:pathLst>
              <a:path w="3322991" h="1437429" extrusionOk="0">
                <a:moveTo>
                  <a:pt x="3322992" y="0"/>
                </a:moveTo>
                <a:cubicBezTo>
                  <a:pt x="3285309" y="100131"/>
                  <a:pt x="3226156" y="194049"/>
                  <a:pt x="3145559" y="274645"/>
                </a:cubicBezTo>
                <a:lnTo>
                  <a:pt x="2209934" y="1210270"/>
                </a:lnTo>
                <a:cubicBezTo>
                  <a:pt x="1907055" y="1513149"/>
                  <a:pt x="1415965" y="1513149"/>
                  <a:pt x="1113058" y="1210270"/>
                </a:cubicBezTo>
                <a:lnTo>
                  <a:pt x="177432" y="274645"/>
                </a:lnTo>
                <a:cubicBezTo>
                  <a:pt x="96837" y="194049"/>
                  <a:pt x="37683" y="100131"/>
                  <a:pt x="0" y="0"/>
                </a:cubicBezTo>
                <a:lnTo>
                  <a:pt x="3322992" y="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7" name="Google Shape;147;p14"/>
          <p:cNvSpPr/>
          <p:nvPr/>
        </p:nvSpPr>
        <p:spPr>
          <a:xfrm>
            <a:off x="8635807" y="-422119"/>
            <a:ext cx="2306972" cy="2306972"/>
          </a:xfrm>
          <a:custGeom>
            <a:avLst/>
            <a:gdLst/>
            <a:ahLst/>
            <a:cxnLst/>
            <a:rect l="l" t="t" r="r" b="b"/>
            <a:pathLst>
              <a:path w="2306972" h="2306972" extrusionOk="0">
                <a:moveTo>
                  <a:pt x="2306973" y="1153486"/>
                </a:moveTo>
                <a:cubicBezTo>
                  <a:pt x="2306973" y="1790539"/>
                  <a:pt x="1790539" y="2306973"/>
                  <a:pt x="1153486" y="2306973"/>
                </a:cubicBezTo>
                <a:cubicBezTo>
                  <a:pt x="516433" y="2306973"/>
                  <a:pt x="0" y="1790539"/>
                  <a:pt x="0" y="1153486"/>
                </a:cubicBezTo>
                <a:cubicBezTo>
                  <a:pt x="0" y="516434"/>
                  <a:pt x="516433" y="0"/>
                  <a:pt x="1153486" y="0"/>
                </a:cubicBezTo>
                <a:cubicBezTo>
                  <a:pt x="1790539" y="0"/>
                  <a:pt x="2306973" y="516433"/>
                  <a:pt x="2306973" y="1153486"/>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48" name="Google Shape;148;p14"/>
          <p:cNvGrpSpPr/>
          <p:nvPr/>
        </p:nvGrpSpPr>
        <p:grpSpPr>
          <a:xfrm>
            <a:off x="-306292" y="912466"/>
            <a:ext cx="901968" cy="901968"/>
            <a:chOff x="1350404" y="-3124999"/>
            <a:chExt cx="1570279" cy="1570279"/>
          </a:xfrm>
        </p:grpSpPr>
        <p:sp>
          <p:nvSpPr>
            <p:cNvPr id="149" name="Google Shape;149;p14"/>
            <p:cNvSpPr/>
            <p:nvPr/>
          </p:nvSpPr>
          <p:spPr>
            <a:xfrm>
              <a:off x="2135530" y="-3124999"/>
              <a:ext cx="2889" cy="1570279"/>
            </a:xfrm>
            <a:custGeom>
              <a:avLst/>
              <a:gdLst/>
              <a:ahLst/>
              <a:cxnLst/>
              <a:rect l="l" t="t" r="r" b="b"/>
              <a:pathLst>
                <a:path w="2889" h="1570279" extrusionOk="0">
                  <a:moveTo>
                    <a:pt x="0" y="0"/>
                  </a:moveTo>
                  <a:lnTo>
                    <a:pt x="0" y="157028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0" name="Google Shape;150;p14"/>
            <p:cNvSpPr/>
            <p:nvPr/>
          </p:nvSpPr>
          <p:spPr>
            <a:xfrm>
              <a:off x="1350404" y="-2339874"/>
              <a:ext cx="1570279" cy="2889"/>
            </a:xfrm>
            <a:custGeom>
              <a:avLst/>
              <a:gdLst/>
              <a:ahLst/>
              <a:cxnLst/>
              <a:rect l="l" t="t" r="r" b="b"/>
              <a:pathLst>
                <a:path w="1570279" h="2889" extrusionOk="0">
                  <a:moveTo>
                    <a:pt x="1570280" y="0"/>
                  </a:moveTo>
                  <a:lnTo>
                    <a:pt x="0"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1" name="Google Shape;151;p14"/>
            <p:cNvSpPr/>
            <p:nvPr/>
          </p:nvSpPr>
          <p:spPr>
            <a:xfrm>
              <a:off x="1580345" y="-2895030"/>
              <a:ext cx="1110370" cy="1110341"/>
            </a:xfrm>
            <a:custGeom>
              <a:avLst/>
              <a:gdLst/>
              <a:ahLst/>
              <a:cxnLst/>
              <a:rect l="l" t="t" r="r" b="b"/>
              <a:pathLst>
                <a:path w="1110370" h="1110341" extrusionOk="0">
                  <a:moveTo>
                    <a:pt x="1110371" y="0"/>
                  </a:moveTo>
                  <a:lnTo>
                    <a:pt x="0" y="1110342"/>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2" name="Google Shape;152;p14"/>
            <p:cNvSpPr/>
            <p:nvPr/>
          </p:nvSpPr>
          <p:spPr>
            <a:xfrm>
              <a:off x="1580345" y="-2895030"/>
              <a:ext cx="1110370" cy="1110341"/>
            </a:xfrm>
            <a:custGeom>
              <a:avLst/>
              <a:gdLst/>
              <a:ahLst/>
              <a:cxnLst/>
              <a:rect l="l" t="t" r="r" b="b"/>
              <a:pathLst>
                <a:path w="1110370" h="1110341" extrusionOk="0">
                  <a:moveTo>
                    <a:pt x="1110371" y="1110342"/>
                  </a:moveTo>
                  <a:lnTo>
                    <a:pt x="0"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53" name="Google Shape;153;p14"/>
          <p:cNvSpPr/>
          <p:nvPr/>
        </p:nvSpPr>
        <p:spPr>
          <a:xfrm rot="-2700000">
            <a:off x="163372" y="3867747"/>
            <a:ext cx="137292" cy="137292"/>
          </a:xfrm>
          <a:custGeom>
            <a:avLst/>
            <a:gdLst/>
            <a:ahLst/>
            <a:cxnLst/>
            <a:rect l="l" t="t" r="r" b="b"/>
            <a:pathLst>
              <a:path w="171066" h="171066" extrusionOk="0">
                <a:moveTo>
                  <a:pt x="0" y="0"/>
                </a:moveTo>
                <a:lnTo>
                  <a:pt x="171066" y="0"/>
                </a:lnTo>
                <a:lnTo>
                  <a:pt x="171066" y="171066"/>
                </a:lnTo>
                <a:lnTo>
                  <a:pt x="0" y="171066"/>
                </a:lnTo>
                <a:close/>
              </a:path>
            </a:pathLst>
          </a:custGeom>
          <a:solidFill>
            <a:srgbClr val="7CE1C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4" name="Google Shape;154;p14"/>
          <p:cNvSpPr/>
          <p:nvPr/>
        </p:nvSpPr>
        <p:spPr>
          <a:xfrm rot="-2700000">
            <a:off x="8758815" y="4632429"/>
            <a:ext cx="137292" cy="137292"/>
          </a:xfrm>
          <a:custGeom>
            <a:avLst/>
            <a:gdLst/>
            <a:ahLst/>
            <a:cxnLst/>
            <a:rect l="l" t="t" r="r" b="b"/>
            <a:pathLst>
              <a:path w="171066" h="171066" extrusionOk="0">
                <a:moveTo>
                  <a:pt x="0" y="0"/>
                </a:moveTo>
                <a:lnTo>
                  <a:pt x="171066" y="0"/>
                </a:lnTo>
                <a:lnTo>
                  <a:pt x="171066" y="171066"/>
                </a:lnTo>
                <a:lnTo>
                  <a:pt x="0" y="171066"/>
                </a:lnTo>
                <a:close/>
              </a:path>
            </a:pathLst>
          </a:custGeom>
          <a:solidFill>
            <a:srgbClr val="FA9D0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5" name="Google Shape;155;p14"/>
          <p:cNvSpPr/>
          <p:nvPr/>
        </p:nvSpPr>
        <p:spPr>
          <a:xfrm rot="-2700000">
            <a:off x="8758810" y="2340807"/>
            <a:ext cx="137292" cy="137292"/>
          </a:xfrm>
          <a:custGeom>
            <a:avLst/>
            <a:gdLst/>
            <a:ahLst/>
            <a:cxnLst/>
            <a:rect l="l" t="t" r="r" b="b"/>
            <a:pathLst>
              <a:path w="171066" h="171066" extrusionOk="0">
                <a:moveTo>
                  <a:pt x="0" y="0"/>
                </a:moveTo>
                <a:lnTo>
                  <a:pt x="171066" y="0"/>
                </a:lnTo>
                <a:lnTo>
                  <a:pt x="171066" y="171066"/>
                </a:lnTo>
                <a:lnTo>
                  <a:pt x="0" y="171066"/>
                </a:lnTo>
                <a:close/>
              </a:path>
            </a:pathLst>
          </a:custGeom>
          <a:solidFill>
            <a:srgbClr val="FC81F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 name="Google Shape;156;p14"/>
          <p:cNvSpPr/>
          <p:nvPr/>
        </p:nvSpPr>
        <p:spPr>
          <a:xfrm rot="-2700000">
            <a:off x="4503356" y="183111"/>
            <a:ext cx="137292" cy="137292"/>
          </a:xfrm>
          <a:custGeom>
            <a:avLst/>
            <a:gdLst/>
            <a:ahLst/>
            <a:cxnLst/>
            <a:rect l="l" t="t" r="r" b="b"/>
            <a:pathLst>
              <a:path w="171066" h="171066" extrusionOk="0">
                <a:moveTo>
                  <a:pt x="0" y="0"/>
                </a:moveTo>
                <a:lnTo>
                  <a:pt x="171066" y="0"/>
                </a:lnTo>
                <a:lnTo>
                  <a:pt x="171066" y="171066"/>
                </a:lnTo>
                <a:lnTo>
                  <a:pt x="0" y="171066"/>
                </a:lnTo>
                <a:close/>
              </a:path>
            </a:pathLst>
          </a:custGeom>
          <a:solidFill>
            <a:srgbClr val="6E6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7" name="Google Shape;157;p14"/>
          <p:cNvSpPr/>
          <p:nvPr/>
        </p:nvSpPr>
        <p:spPr>
          <a:xfrm>
            <a:off x="2473085" y="4740080"/>
            <a:ext cx="119689" cy="119689"/>
          </a:xfrm>
          <a:custGeom>
            <a:avLst/>
            <a:gdLst/>
            <a:ahLst/>
            <a:cxnLst/>
            <a:rect l="l" t="t" r="r" b="b"/>
            <a:pathLst>
              <a:path w="194616" h="194616" extrusionOk="0">
                <a:moveTo>
                  <a:pt x="194616" y="97308"/>
                </a:moveTo>
                <a:cubicBezTo>
                  <a:pt x="194616" y="151050"/>
                  <a:pt x="151050" y="194616"/>
                  <a:pt x="97307" y="194616"/>
                </a:cubicBezTo>
                <a:cubicBezTo>
                  <a:pt x="43566" y="194616"/>
                  <a:pt x="-1" y="151050"/>
                  <a:pt x="-1" y="97308"/>
                </a:cubicBezTo>
                <a:cubicBezTo>
                  <a:pt x="-1" y="43566"/>
                  <a:pt x="43565" y="0"/>
                  <a:pt x="97307" y="0"/>
                </a:cubicBezTo>
                <a:cubicBezTo>
                  <a:pt x="151049" y="0"/>
                  <a:pt x="194616" y="43566"/>
                  <a:pt x="194616" y="97308"/>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only 3">
  <p:cSld name="TITLE_ONLY_1_2">
    <p:spTree>
      <p:nvGrpSpPr>
        <p:cNvPr id="1" name="Shape 158"/>
        <p:cNvGrpSpPr/>
        <p:nvPr/>
      </p:nvGrpSpPr>
      <p:grpSpPr>
        <a:xfrm>
          <a:off x="0" y="0"/>
          <a:ext cx="0" cy="0"/>
          <a:chOff x="0" y="0"/>
          <a:chExt cx="0" cy="0"/>
        </a:xfrm>
      </p:grpSpPr>
      <p:sp>
        <p:nvSpPr>
          <p:cNvPr id="159" name="Google Shape;159;p15"/>
          <p:cNvSpPr txBox="1">
            <a:spLocks noGrp="1"/>
          </p:cNvSpPr>
          <p:nvPr>
            <p:ph type="title"/>
          </p:nvPr>
        </p:nvSpPr>
        <p:spPr>
          <a:xfrm>
            <a:off x="720000" y="445025"/>
            <a:ext cx="7704000" cy="572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60" name="Google Shape;160;p15"/>
          <p:cNvSpPr/>
          <p:nvPr/>
        </p:nvSpPr>
        <p:spPr>
          <a:xfrm>
            <a:off x="8114384" y="-1111841"/>
            <a:ext cx="2087690" cy="2087690"/>
          </a:xfrm>
          <a:custGeom>
            <a:avLst/>
            <a:gdLst/>
            <a:ahLst/>
            <a:cxnLst/>
            <a:rect l="l" t="t" r="r" b="b"/>
            <a:pathLst>
              <a:path w="3422443" h="3422443" extrusionOk="0">
                <a:moveTo>
                  <a:pt x="2259660" y="227159"/>
                </a:moveTo>
                <a:lnTo>
                  <a:pt x="3195285" y="1162784"/>
                </a:lnTo>
                <a:cubicBezTo>
                  <a:pt x="3498163" y="1465663"/>
                  <a:pt x="3498163" y="1956752"/>
                  <a:pt x="3195285" y="2259660"/>
                </a:cubicBezTo>
                <a:lnTo>
                  <a:pt x="2259660" y="3195285"/>
                </a:lnTo>
                <a:cubicBezTo>
                  <a:pt x="1956781" y="3498164"/>
                  <a:pt x="1465692" y="3498164"/>
                  <a:pt x="1162784" y="3195285"/>
                </a:cubicBezTo>
                <a:lnTo>
                  <a:pt x="227159" y="2259660"/>
                </a:lnTo>
                <a:cubicBezTo>
                  <a:pt x="-75720" y="1956781"/>
                  <a:pt x="-75720" y="1465691"/>
                  <a:pt x="227159" y="1162784"/>
                </a:cubicBezTo>
                <a:lnTo>
                  <a:pt x="1162784" y="227159"/>
                </a:lnTo>
                <a:cubicBezTo>
                  <a:pt x="1465663" y="-75720"/>
                  <a:pt x="1956752" y="-75720"/>
                  <a:pt x="2259660" y="227159"/>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1" name="Google Shape;161;p15"/>
          <p:cNvSpPr/>
          <p:nvPr/>
        </p:nvSpPr>
        <p:spPr>
          <a:xfrm rot="-5400000">
            <a:off x="-505187" y="4507042"/>
            <a:ext cx="1686418" cy="729495"/>
          </a:xfrm>
          <a:custGeom>
            <a:avLst/>
            <a:gdLst/>
            <a:ahLst/>
            <a:cxnLst/>
            <a:rect l="l" t="t" r="r" b="b"/>
            <a:pathLst>
              <a:path w="3322991" h="1437429" extrusionOk="0">
                <a:moveTo>
                  <a:pt x="3322992" y="0"/>
                </a:moveTo>
                <a:cubicBezTo>
                  <a:pt x="3285309" y="100131"/>
                  <a:pt x="3226156" y="194049"/>
                  <a:pt x="3145559" y="274645"/>
                </a:cubicBezTo>
                <a:lnTo>
                  <a:pt x="2209934" y="1210270"/>
                </a:lnTo>
                <a:cubicBezTo>
                  <a:pt x="1907055" y="1513149"/>
                  <a:pt x="1415965" y="1513149"/>
                  <a:pt x="1113058" y="1210270"/>
                </a:cubicBezTo>
                <a:lnTo>
                  <a:pt x="177432" y="274645"/>
                </a:lnTo>
                <a:cubicBezTo>
                  <a:pt x="96837" y="194049"/>
                  <a:pt x="37683" y="100131"/>
                  <a:pt x="0" y="0"/>
                </a:cubicBezTo>
                <a:lnTo>
                  <a:pt x="3322992" y="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2" name="Google Shape;162;p15"/>
          <p:cNvSpPr/>
          <p:nvPr/>
        </p:nvSpPr>
        <p:spPr>
          <a:xfrm rot="-2700000">
            <a:off x="6938847" y="191647"/>
            <a:ext cx="137292" cy="137292"/>
          </a:xfrm>
          <a:custGeom>
            <a:avLst/>
            <a:gdLst/>
            <a:ahLst/>
            <a:cxnLst/>
            <a:rect l="l" t="t" r="r" b="b"/>
            <a:pathLst>
              <a:path w="171066" h="171066" extrusionOk="0">
                <a:moveTo>
                  <a:pt x="0" y="0"/>
                </a:moveTo>
                <a:lnTo>
                  <a:pt x="171066" y="0"/>
                </a:lnTo>
                <a:lnTo>
                  <a:pt x="171066" y="171066"/>
                </a:lnTo>
                <a:lnTo>
                  <a:pt x="0" y="171066"/>
                </a:lnTo>
                <a:close/>
              </a:path>
            </a:pathLst>
          </a:custGeom>
          <a:solidFill>
            <a:srgbClr val="7CE1C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3" name="Google Shape;163;p15"/>
          <p:cNvSpPr/>
          <p:nvPr/>
        </p:nvSpPr>
        <p:spPr>
          <a:xfrm rot="-2700000">
            <a:off x="261981" y="1501675"/>
            <a:ext cx="137292" cy="137292"/>
          </a:xfrm>
          <a:custGeom>
            <a:avLst/>
            <a:gdLst/>
            <a:ahLst/>
            <a:cxnLst/>
            <a:rect l="l" t="t" r="r" b="b"/>
            <a:pathLst>
              <a:path w="171066" h="171066" extrusionOk="0">
                <a:moveTo>
                  <a:pt x="0" y="0"/>
                </a:moveTo>
                <a:lnTo>
                  <a:pt x="171066" y="0"/>
                </a:lnTo>
                <a:lnTo>
                  <a:pt x="171066" y="171066"/>
                </a:lnTo>
                <a:lnTo>
                  <a:pt x="0" y="171066"/>
                </a:lnTo>
                <a:close/>
              </a:path>
            </a:pathLst>
          </a:custGeom>
          <a:solidFill>
            <a:srgbClr val="FCBD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4" name="Google Shape;164;p15"/>
          <p:cNvSpPr/>
          <p:nvPr/>
        </p:nvSpPr>
        <p:spPr>
          <a:xfrm rot="-2700000">
            <a:off x="2929690" y="244979"/>
            <a:ext cx="137292" cy="137292"/>
          </a:xfrm>
          <a:custGeom>
            <a:avLst/>
            <a:gdLst/>
            <a:ahLst/>
            <a:cxnLst/>
            <a:rect l="l" t="t" r="r" b="b"/>
            <a:pathLst>
              <a:path w="171066" h="171066" extrusionOk="0">
                <a:moveTo>
                  <a:pt x="0" y="0"/>
                </a:moveTo>
                <a:lnTo>
                  <a:pt x="171066" y="0"/>
                </a:lnTo>
                <a:lnTo>
                  <a:pt x="171066" y="171066"/>
                </a:lnTo>
                <a:lnTo>
                  <a:pt x="0" y="171066"/>
                </a:lnTo>
                <a:close/>
              </a:path>
            </a:pathLst>
          </a:custGeom>
          <a:solidFill>
            <a:srgbClr val="FA9D0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5" name="Google Shape;165;p15"/>
          <p:cNvSpPr/>
          <p:nvPr/>
        </p:nvSpPr>
        <p:spPr>
          <a:xfrm rot="-2700000">
            <a:off x="2487873" y="4803144"/>
            <a:ext cx="137292" cy="137292"/>
          </a:xfrm>
          <a:custGeom>
            <a:avLst/>
            <a:gdLst/>
            <a:ahLst/>
            <a:cxnLst/>
            <a:rect l="l" t="t" r="r" b="b"/>
            <a:pathLst>
              <a:path w="171066" h="171066" extrusionOk="0">
                <a:moveTo>
                  <a:pt x="0" y="0"/>
                </a:moveTo>
                <a:lnTo>
                  <a:pt x="171066" y="0"/>
                </a:lnTo>
                <a:lnTo>
                  <a:pt x="171066" y="171066"/>
                </a:lnTo>
                <a:lnTo>
                  <a:pt x="0" y="171066"/>
                </a:lnTo>
                <a:close/>
              </a:path>
            </a:pathLst>
          </a:custGeom>
          <a:solidFill>
            <a:srgbClr val="FC81F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6" name="Google Shape;166;p15"/>
          <p:cNvSpPr/>
          <p:nvPr/>
        </p:nvSpPr>
        <p:spPr>
          <a:xfrm rot="-2700000">
            <a:off x="8776281" y="2313311"/>
            <a:ext cx="137292" cy="137292"/>
          </a:xfrm>
          <a:custGeom>
            <a:avLst/>
            <a:gdLst/>
            <a:ahLst/>
            <a:cxnLst/>
            <a:rect l="l" t="t" r="r" b="b"/>
            <a:pathLst>
              <a:path w="171066" h="171066" extrusionOk="0">
                <a:moveTo>
                  <a:pt x="0" y="0"/>
                </a:moveTo>
                <a:lnTo>
                  <a:pt x="171066" y="0"/>
                </a:lnTo>
                <a:lnTo>
                  <a:pt x="171066" y="171066"/>
                </a:lnTo>
                <a:lnTo>
                  <a:pt x="0" y="171066"/>
                </a:lnTo>
                <a:close/>
              </a:path>
            </a:pathLst>
          </a:custGeom>
          <a:solidFill>
            <a:srgbClr val="6E6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7" name="Google Shape;167;p15"/>
          <p:cNvSpPr/>
          <p:nvPr/>
        </p:nvSpPr>
        <p:spPr>
          <a:xfrm>
            <a:off x="8628160" y="4665055"/>
            <a:ext cx="119689" cy="119689"/>
          </a:xfrm>
          <a:custGeom>
            <a:avLst/>
            <a:gdLst/>
            <a:ahLst/>
            <a:cxnLst/>
            <a:rect l="l" t="t" r="r" b="b"/>
            <a:pathLst>
              <a:path w="194616" h="194616" extrusionOk="0">
                <a:moveTo>
                  <a:pt x="194616" y="97308"/>
                </a:moveTo>
                <a:cubicBezTo>
                  <a:pt x="194616" y="151050"/>
                  <a:pt x="151050" y="194616"/>
                  <a:pt x="97307" y="194616"/>
                </a:cubicBezTo>
                <a:cubicBezTo>
                  <a:pt x="43566" y="194616"/>
                  <a:pt x="-1" y="151050"/>
                  <a:pt x="-1" y="97308"/>
                </a:cubicBezTo>
                <a:cubicBezTo>
                  <a:pt x="-1" y="43566"/>
                  <a:pt x="43565" y="0"/>
                  <a:pt x="97307" y="0"/>
                </a:cubicBezTo>
                <a:cubicBezTo>
                  <a:pt x="151049" y="0"/>
                  <a:pt x="194616" y="43566"/>
                  <a:pt x="194616" y="97308"/>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4">
  <p:cSld name="TITLE_ONLY_1_1_1">
    <p:spTree>
      <p:nvGrpSpPr>
        <p:cNvPr id="1" name="Shape 168"/>
        <p:cNvGrpSpPr/>
        <p:nvPr/>
      </p:nvGrpSpPr>
      <p:grpSpPr>
        <a:xfrm>
          <a:off x="0" y="0"/>
          <a:ext cx="0" cy="0"/>
          <a:chOff x="0" y="0"/>
          <a:chExt cx="0" cy="0"/>
        </a:xfrm>
      </p:grpSpPr>
      <p:sp>
        <p:nvSpPr>
          <p:cNvPr id="169" name="Google Shape;169;p16"/>
          <p:cNvSpPr txBox="1">
            <a:spLocks noGrp="1"/>
          </p:cNvSpPr>
          <p:nvPr>
            <p:ph type="title"/>
          </p:nvPr>
        </p:nvSpPr>
        <p:spPr>
          <a:xfrm>
            <a:off x="720000" y="445025"/>
            <a:ext cx="7704000" cy="572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70" name="Google Shape;170;p16"/>
          <p:cNvSpPr/>
          <p:nvPr/>
        </p:nvSpPr>
        <p:spPr>
          <a:xfrm rot="10800000">
            <a:off x="-301514" y="4251263"/>
            <a:ext cx="2375939" cy="1027762"/>
          </a:xfrm>
          <a:custGeom>
            <a:avLst/>
            <a:gdLst/>
            <a:ahLst/>
            <a:cxnLst/>
            <a:rect l="l" t="t" r="r" b="b"/>
            <a:pathLst>
              <a:path w="3322991" h="1437429" extrusionOk="0">
                <a:moveTo>
                  <a:pt x="3322992" y="0"/>
                </a:moveTo>
                <a:cubicBezTo>
                  <a:pt x="3285309" y="100131"/>
                  <a:pt x="3226156" y="194049"/>
                  <a:pt x="3145559" y="274645"/>
                </a:cubicBezTo>
                <a:lnTo>
                  <a:pt x="2209934" y="1210270"/>
                </a:lnTo>
                <a:cubicBezTo>
                  <a:pt x="1907055" y="1513149"/>
                  <a:pt x="1415965" y="1513149"/>
                  <a:pt x="1113058" y="1210270"/>
                </a:cubicBezTo>
                <a:lnTo>
                  <a:pt x="177432" y="274645"/>
                </a:lnTo>
                <a:cubicBezTo>
                  <a:pt x="96837" y="194049"/>
                  <a:pt x="37683" y="100131"/>
                  <a:pt x="0" y="0"/>
                </a:cubicBezTo>
                <a:lnTo>
                  <a:pt x="3322992" y="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1" name="Google Shape;171;p16"/>
          <p:cNvSpPr/>
          <p:nvPr/>
        </p:nvSpPr>
        <p:spPr>
          <a:xfrm rot="5400000">
            <a:off x="7635986" y="1281863"/>
            <a:ext cx="2375939" cy="1027762"/>
          </a:xfrm>
          <a:custGeom>
            <a:avLst/>
            <a:gdLst/>
            <a:ahLst/>
            <a:cxnLst/>
            <a:rect l="l" t="t" r="r" b="b"/>
            <a:pathLst>
              <a:path w="3322991" h="1437429" extrusionOk="0">
                <a:moveTo>
                  <a:pt x="3322992" y="0"/>
                </a:moveTo>
                <a:cubicBezTo>
                  <a:pt x="3285309" y="100131"/>
                  <a:pt x="3226156" y="194049"/>
                  <a:pt x="3145559" y="274645"/>
                </a:cubicBezTo>
                <a:lnTo>
                  <a:pt x="2209934" y="1210270"/>
                </a:lnTo>
                <a:cubicBezTo>
                  <a:pt x="1907055" y="1513149"/>
                  <a:pt x="1415965" y="1513149"/>
                  <a:pt x="1113058" y="1210270"/>
                </a:cubicBezTo>
                <a:lnTo>
                  <a:pt x="177432" y="274645"/>
                </a:lnTo>
                <a:cubicBezTo>
                  <a:pt x="96837" y="194049"/>
                  <a:pt x="37683" y="100131"/>
                  <a:pt x="0" y="0"/>
                </a:cubicBezTo>
                <a:lnTo>
                  <a:pt x="3322992" y="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2" name="Google Shape;172;p16"/>
          <p:cNvSpPr/>
          <p:nvPr/>
        </p:nvSpPr>
        <p:spPr>
          <a:xfrm rot="-2700000">
            <a:off x="8835447" y="3777047"/>
            <a:ext cx="137292" cy="137292"/>
          </a:xfrm>
          <a:custGeom>
            <a:avLst/>
            <a:gdLst/>
            <a:ahLst/>
            <a:cxnLst/>
            <a:rect l="l" t="t" r="r" b="b"/>
            <a:pathLst>
              <a:path w="171066" h="171066" extrusionOk="0">
                <a:moveTo>
                  <a:pt x="0" y="0"/>
                </a:moveTo>
                <a:lnTo>
                  <a:pt x="171066" y="0"/>
                </a:lnTo>
                <a:lnTo>
                  <a:pt x="171066" y="171066"/>
                </a:lnTo>
                <a:lnTo>
                  <a:pt x="0" y="171066"/>
                </a:lnTo>
                <a:close/>
              </a:path>
            </a:pathLst>
          </a:custGeom>
          <a:solidFill>
            <a:srgbClr val="7CE1C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3" name="Google Shape;173;p16"/>
          <p:cNvSpPr/>
          <p:nvPr/>
        </p:nvSpPr>
        <p:spPr>
          <a:xfrm rot="-2700000">
            <a:off x="370806" y="470850"/>
            <a:ext cx="137292" cy="137292"/>
          </a:xfrm>
          <a:custGeom>
            <a:avLst/>
            <a:gdLst/>
            <a:ahLst/>
            <a:cxnLst/>
            <a:rect l="l" t="t" r="r" b="b"/>
            <a:pathLst>
              <a:path w="171066" h="171066" extrusionOk="0">
                <a:moveTo>
                  <a:pt x="0" y="0"/>
                </a:moveTo>
                <a:lnTo>
                  <a:pt x="171066" y="0"/>
                </a:lnTo>
                <a:lnTo>
                  <a:pt x="171066" y="171066"/>
                </a:lnTo>
                <a:lnTo>
                  <a:pt x="0" y="171066"/>
                </a:lnTo>
                <a:close/>
              </a:path>
            </a:pathLst>
          </a:custGeom>
          <a:solidFill>
            <a:srgbClr val="FCBD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4" name="Google Shape;174;p16"/>
          <p:cNvSpPr/>
          <p:nvPr/>
        </p:nvSpPr>
        <p:spPr>
          <a:xfrm rot="-2700000">
            <a:off x="8641290" y="4632379"/>
            <a:ext cx="137292" cy="137292"/>
          </a:xfrm>
          <a:custGeom>
            <a:avLst/>
            <a:gdLst/>
            <a:ahLst/>
            <a:cxnLst/>
            <a:rect l="l" t="t" r="r" b="b"/>
            <a:pathLst>
              <a:path w="171066" h="171066" extrusionOk="0">
                <a:moveTo>
                  <a:pt x="0" y="0"/>
                </a:moveTo>
                <a:lnTo>
                  <a:pt x="171066" y="0"/>
                </a:lnTo>
                <a:lnTo>
                  <a:pt x="171066" y="171066"/>
                </a:lnTo>
                <a:lnTo>
                  <a:pt x="0" y="171066"/>
                </a:lnTo>
                <a:close/>
              </a:path>
            </a:pathLst>
          </a:custGeom>
          <a:solidFill>
            <a:srgbClr val="FA9D0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5" name="Google Shape;175;p16"/>
          <p:cNvSpPr/>
          <p:nvPr/>
        </p:nvSpPr>
        <p:spPr>
          <a:xfrm rot="-2700000">
            <a:off x="4342373" y="4823282"/>
            <a:ext cx="137292" cy="137292"/>
          </a:xfrm>
          <a:custGeom>
            <a:avLst/>
            <a:gdLst/>
            <a:ahLst/>
            <a:cxnLst/>
            <a:rect l="l" t="t" r="r" b="b"/>
            <a:pathLst>
              <a:path w="171066" h="171066" extrusionOk="0">
                <a:moveTo>
                  <a:pt x="0" y="0"/>
                </a:moveTo>
                <a:lnTo>
                  <a:pt x="171066" y="0"/>
                </a:lnTo>
                <a:lnTo>
                  <a:pt x="171066" y="171066"/>
                </a:lnTo>
                <a:lnTo>
                  <a:pt x="0" y="171066"/>
                </a:lnTo>
                <a:close/>
              </a:path>
            </a:pathLst>
          </a:custGeom>
          <a:solidFill>
            <a:srgbClr val="FC81F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6" name="Google Shape;176;p16"/>
          <p:cNvSpPr/>
          <p:nvPr/>
        </p:nvSpPr>
        <p:spPr>
          <a:xfrm rot="-2700000">
            <a:off x="6710306" y="195136"/>
            <a:ext cx="137292" cy="137292"/>
          </a:xfrm>
          <a:custGeom>
            <a:avLst/>
            <a:gdLst/>
            <a:ahLst/>
            <a:cxnLst/>
            <a:rect l="l" t="t" r="r" b="b"/>
            <a:pathLst>
              <a:path w="171066" h="171066" extrusionOk="0">
                <a:moveTo>
                  <a:pt x="0" y="0"/>
                </a:moveTo>
                <a:lnTo>
                  <a:pt x="171066" y="0"/>
                </a:lnTo>
                <a:lnTo>
                  <a:pt x="171066" y="171066"/>
                </a:lnTo>
                <a:lnTo>
                  <a:pt x="0" y="171066"/>
                </a:lnTo>
                <a:close/>
              </a:path>
            </a:pathLst>
          </a:custGeom>
          <a:solidFill>
            <a:srgbClr val="6E6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7" name="Google Shape;177;p16"/>
          <p:cNvSpPr/>
          <p:nvPr/>
        </p:nvSpPr>
        <p:spPr>
          <a:xfrm>
            <a:off x="222685" y="2789480"/>
            <a:ext cx="119689" cy="119689"/>
          </a:xfrm>
          <a:custGeom>
            <a:avLst/>
            <a:gdLst/>
            <a:ahLst/>
            <a:cxnLst/>
            <a:rect l="l" t="t" r="r" b="b"/>
            <a:pathLst>
              <a:path w="194616" h="194616" extrusionOk="0">
                <a:moveTo>
                  <a:pt x="194616" y="97308"/>
                </a:moveTo>
                <a:cubicBezTo>
                  <a:pt x="194616" y="151050"/>
                  <a:pt x="151050" y="194616"/>
                  <a:pt x="97307" y="194616"/>
                </a:cubicBezTo>
                <a:cubicBezTo>
                  <a:pt x="43566" y="194616"/>
                  <a:pt x="-1" y="151050"/>
                  <a:pt x="-1" y="97308"/>
                </a:cubicBezTo>
                <a:cubicBezTo>
                  <a:pt x="-1" y="43566"/>
                  <a:pt x="43565" y="0"/>
                  <a:pt x="97307" y="0"/>
                </a:cubicBezTo>
                <a:cubicBezTo>
                  <a:pt x="151049" y="0"/>
                  <a:pt x="194616" y="43566"/>
                  <a:pt x="194616" y="97308"/>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 5">
  <p:cSld name="TITLE_ONLY_1_2_1">
    <p:spTree>
      <p:nvGrpSpPr>
        <p:cNvPr id="1" name="Shape 178"/>
        <p:cNvGrpSpPr/>
        <p:nvPr/>
      </p:nvGrpSpPr>
      <p:grpSpPr>
        <a:xfrm>
          <a:off x="0" y="0"/>
          <a:ext cx="0" cy="0"/>
          <a:chOff x="0" y="0"/>
          <a:chExt cx="0" cy="0"/>
        </a:xfrm>
      </p:grpSpPr>
      <p:sp>
        <p:nvSpPr>
          <p:cNvPr id="179" name="Google Shape;179;p17"/>
          <p:cNvSpPr/>
          <p:nvPr/>
        </p:nvSpPr>
        <p:spPr>
          <a:xfrm>
            <a:off x="7809084" y="4007584"/>
            <a:ext cx="2087690" cy="2087690"/>
          </a:xfrm>
          <a:custGeom>
            <a:avLst/>
            <a:gdLst/>
            <a:ahLst/>
            <a:cxnLst/>
            <a:rect l="l" t="t" r="r" b="b"/>
            <a:pathLst>
              <a:path w="3422443" h="3422443" extrusionOk="0">
                <a:moveTo>
                  <a:pt x="2259660" y="227159"/>
                </a:moveTo>
                <a:lnTo>
                  <a:pt x="3195285" y="1162784"/>
                </a:lnTo>
                <a:cubicBezTo>
                  <a:pt x="3498163" y="1465663"/>
                  <a:pt x="3498163" y="1956752"/>
                  <a:pt x="3195285" y="2259660"/>
                </a:cubicBezTo>
                <a:lnTo>
                  <a:pt x="2259660" y="3195285"/>
                </a:lnTo>
                <a:cubicBezTo>
                  <a:pt x="1956781" y="3498164"/>
                  <a:pt x="1465692" y="3498164"/>
                  <a:pt x="1162784" y="3195285"/>
                </a:cubicBezTo>
                <a:lnTo>
                  <a:pt x="227159" y="2259660"/>
                </a:lnTo>
                <a:cubicBezTo>
                  <a:pt x="-75720" y="1956781"/>
                  <a:pt x="-75720" y="1465691"/>
                  <a:pt x="227159" y="1162784"/>
                </a:cubicBezTo>
                <a:lnTo>
                  <a:pt x="1162784" y="227159"/>
                </a:lnTo>
                <a:cubicBezTo>
                  <a:pt x="1465663" y="-75720"/>
                  <a:pt x="1956752" y="-75720"/>
                  <a:pt x="2259660" y="227159"/>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 name="Google Shape;180;p17"/>
          <p:cNvSpPr/>
          <p:nvPr/>
        </p:nvSpPr>
        <p:spPr>
          <a:xfrm>
            <a:off x="-1593743" y="1791593"/>
            <a:ext cx="2306972" cy="2306972"/>
          </a:xfrm>
          <a:custGeom>
            <a:avLst/>
            <a:gdLst/>
            <a:ahLst/>
            <a:cxnLst/>
            <a:rect l="l" t="t" r="r" b="b"/>
            <a:pathLst>
              <a:path w="2306972" h="2306972" extrusionOk="0">
                <a:moveTo>
                  <a:pt x="2306973" y="1153486"/>
                </a:moveTo>
                <a:cubicBezTo>
                  <a:pt x="2306973" y="1790539"/>
                  <a:pt x="1790539" y="2306973"/>
                  <a:pt x="1153486" y="2306973"/>
                </a:cubicBezTo>
                <a:cubicBezTo>
                  <a:pt x="516433" y="2306973"/>
                  <a:pt x="0" y="1790539"/>
                  <a:pt x="0" y="1153486"/>
                </a:cubicBezTo>
                <a:cubicBezTo>
                  <a:pt x="0" y="516434"/>
                  <a:pt x="516433" y="0"/>
                  <a:pt x="1153486" y="0"/>
                </a:cubicBezTo>
                <a:cubicBezTo>
                  <a:pt x="1790539" y="0"/>
                  <a:pt x="2306973" y="516433"/>
                  <a:pt x="2306973" y="1153486"/>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 name="Google Shape;181;p17"/>
          <p:cNvSpPr/>
          <p:nvPr/>
        </p:nvSpPr>
        <p:spPr>
          <a:xfrm rot="-2700000">
            <a:off x="208147" y="567922"/>
            <a:ext cx="137292" cy="137292"/>
          </a:xfrm>
          <a:custGeom>
            <a:avLst/>
            <a:gdLst/>
            <a:ahLst/>
            <a:cxnLst/>
            <a:rect l="l" t="t" r="r" b="b"/>
            <a:pathLst>
              <a:path w="171066" h="171066" extrusionOk="0">
                <a:moveTo>
                  <a:pt x="0" y="0"/>
                </a:moveTo>
                <a:lnTo>
                  <a:pt x="171066" y="0"/>
                </a:lnTo>
                <a:lnTo>
                  <a:pt x="171066" y="171066"/>
                </a:lnTo>
                <a:lnTo>
                  <a:pt x="0" y="171066"/>
                </a:lnTo>
                <a:close/>
              </a:path>
            </a:pathLst>
          </a:custGeom>
          <a:solidFill>
            <a:srgbClr val="7CE1C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2" name="Google Shape;182;p17"/>
          <p:cNvSpPr/>
          <p:nvPr/>
        </p:nvSpPr>
        <p:spPr>
          <a:xfrm rot="-2700000">
            <a:off x="547506" y="4632425"/>
            <a:ext cx="137292" cy="137292"/>
          </a:xfrm>
          <a:custGeom>
            <a:avLst/>
            <a:gdLst/>
            <a:ahLst/>
            <a:cxnLst/>
            <a:rect l="l" t="t" r="r" b="b"/>
            <a:pathLst>
              <a:path w="171066" h="171066" extrusionOk="0">
                <a:moveTo>
                  <a:pt x="0" y="0"/>
                </a:moveTo>
                <a:lnTo>
                  <a:pt x="171066" y="0"/>
                </a:lnTo>
                <a:lnTo>
                  <a:pt x="171066" y="171066"/>
                </a:lnTo>
                <a:lnTo>
                  <a:pt x="0" y="171066"/>
                </a:lnTo>
                <a:close/>
              </a:path>
            </a:pathLst>
          </a:custGeom>
          <a:solidFill>
            <a:srgbClr val="FCBD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3" name="Google Shape;183;p17"/>
          <p:cNvSpPr/>
          <p:nvPr/>
        </p:nvSpPr>
        <p:spPr>
          <a:xfrm rot="-2700000">
            <a:off x="8089790" y="225729"/>
            <a:ext cx="137292" cy="137292"/>
          </a:xfrm>
          <a:custGeom>
            <a:avLst/>
            <a:gdLst/>
            <a:ahLst/>
            <a:cxnLst/>
            <a:rect l="l" t="t" r="r" b="b"/>
            <a:pathLst>
              <a:path w="171066" h="171066" extrusionOk="0">
                <a:moveTo>
                  <a:pt x="0" y="0"/>
                </a:moveTo>
                <a:lnTo>
                  <a:pt x="171066" y="0"/>
                </a:lnTo>
                <a:lnTo>
                  <a:pt x="171066" y="171066"/>
                </a:lnTo>
                <a:lnTo>
                  <a:pt x="0" y="171066"/>
                </a:lnTo>
                <a:close/>
              </a:path>
            </a:pathLst>
          </a:custGeom>
          <a:solidFill>
            <a:srgbClr val="FA9D0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4" name="Google Shape;184;p17"/>
          <p:cNvSpPr/>
          <p:nvPr/>
        </p:nvSpPr>
        <p:spPr>
          <a:xfrm rot="-2700000">
            <a:off x="4891398" y="4632432"/>
            <a:ext cx="137292" cy="137292"/>
          </a:xfrm>
          <a:custGeom>
            <a:avLst/>
            <a:gdLst/>
            <a:ahLst/>
            <a:cxnLst/>
            <a:rect l="l" t="t" r="r" b="b"/>
            <a:pathLst>
              <a:path w="171066" h="171066" extrusionOk="0">
                <a:moveTo>
                  <a:pt x="0" y="0"/>
                </a:moveTo>
                <a:lnTo>
                  <a:pt x="171066" y="0"/>
                </a:lnTo>
                <a:lnTo>
                  <a:pt x="171066" y="171066"/>
                </a:lnTo>
                <a:lnTo>
                  <a:pt x="0" y="171066"/>
                </a:lnTo>
                <a:close/>
              </a:path>
            </a:pathLst>
          </a:custGeom>
          <a:solidFill>
            <a:srgbClr val="FC81F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5" name="Google Shape;185;p17"/>
          <p:cNvSpPr/>
          <p:nvPr/>
        </p:nvSpPr>
        <p:spPr>
          <a:xfrm rot="-2700000">
            <a:off x="8784281" y="2704736"/>
            <a:ext cx="137292" cy="137292"/>
          </a:xfrm>
          <a:custGeom>
            <a:avLst/>
            <a:gdLst/>
            <a:ahLst/>
            <a:cxnLst/>
            <a:rect l="l" t="t" r="r" b="b"/>
            <a:pathLst>
              <a:path w="171066" h="171066" extrusionOk="0">
                <a:moveTo>
                  <a:pt x="0" y="0"/>
                </a:moveTo>
                <a:lnTo>
                  <a:pt x="171066" y="0"/>
                </a:lnTo>
                <a:lnTo>
                  <a:pt x="171066" y="171066"/>
                </a:lnTo>
                <a:lnTo>
                  <a:pt x="0" y="171066"/>
                </a:lnTo>
                <a:close/>
              </a:path>
            </a:pathLst>
          </a:custGeom>
          <a:solidFill>
            <a:srgbClr val="6E6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6" name="Google Shape;186;p17"/>
          <p:cNvSpPr/>
          <p:nvPr/>
        </p:nvSpPr>
        <p:spPr>
          <a:xfrm>
            <a:off x="4423435" y="201655"/>
            <a:ext cx="119689" cy="119689"/>
          </a:xfrm>
          <a:custGeom>
            <a:avLst/>
            <a:gdLst/>
            <a:ahLst/>
            <a:cxnLst/>
            <a:rect l="l" t="t" r="r" b="b"/>
            <a:pathLst>
              <a:path w="194616" h="194616" extrusionOk="0">
                <a:moveTo>
                  <a:pt x="194616" y="97308"/>
                </a:moveTo>
                <a:cubicBezTo>
                  <a:pt x="194616" y="151050"/>
                  <a:pt x="151050" y="194616"/>
                  <a:pt x="97307" y="194616"/>
                </a:cubicBezTo>
                <a:cubicBezTo>
                  <a:pt x="43566" y="194616"/>
                  <a:pt x="-1" y="151050"/>
                  <a:pt x="-1" y="97308"/>
                </a:cubicBezTo>
                <a:cubicBezTo>
                  <a:pt x="-1" y="43566"/>
                  <a:pt x="43565" y="0"/>
                  <a:pt x="97307" y="0"/>
                </a:cubicBezTo>
                <a:cubicBezTo>
                  <a:pt x="151049" y="0"/>
                  <a:pt x="194616" y="43566"/>
                  <a:pt x="194616" y="97308"/>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7" name="Google Shape;187;p17"/>
          <p:cNvSpPr txBox="1">
            <a:spLocks noGrp="1"/>
          </p:cNvSpPr>
          <p:nvPr>
            <p:ph type="title"/>
          </p:nvPr>
        </p:nvSpPr>
        <p:spPr>
          <a:xfrm>
            <a:off x="720000" y="445025"/>
            <a:ext cx="7704000" cy="572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6">
  <p:cSld name="TITLE_ONLY_1_1_1_1">
    <p:spTree>
      <p:nvGrpSpPr>
        <p:cNvPr id="1" name="Shape 188"/>
        <p:cNvGrpSpPr/>
        <p:nvPr/>
      </p:nvGrpSpPr>
      <p:grpSpPr>
        <a:xfrm>
          <a:off x="0" y="0"/>
          <a:ext cx="0" cy="0"/>
          <a:chOff x="0" y="0"/>
          <a:chExt cx="0" cy="0"/>
        </a:xfrm>
      </p:grpSpPr>
      <p:sp>
        <p:nvSpPr>
          <p:cNvPr id="189" name="Google Shape;189;p18"/>
          <p:cNvSpPr txBox="1">
            <a:spLocks noGrp="1"/>
          </p:cNvSpPr>
          <p:nvPr>
            <p:ph type="title"/>
          </p:nvPr>
        </p:nvSpPr>
        <p:spPr>
          <a:xfrm>
            <a:off x="720000" y="445025"/>
            <a:ext cx="7704000" cy="572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90" name="Google Shape;190;p18"/>
          <p:cNvSpPr/>
          <p:nvPr/>
        </p:nvSpPr>
        <p:spPr>
          <a:xfrm>
            <a:off x="-995441" y="4347584"/>
            <a:ext cx="2087690" cy="2087690"/>
          </a:xfrm>
          <a:custGeom>
            <a:avLst/>
            <a:gdLst/>
            <a:ahLst/>
            <a:cxnLst/>
            <a:rect l="l" t="t" r="r" b="b"/>
            <a:pathLst>
              <a:path w="3422443" h="3422443" extrusionOk="0">
                <a:moveTo>
                  <a:pt x="2259660" y="227159"/>
                </a:moveTo>
                <a:lnTo>
                  <a:pt x="3195285" y="1162784"/>
                </a:lnTo>
                <a:cubicBezTo>
                  <a:pt x="3498163" y="1465663"/>
                  <a:pt x="3498163" y="1956752"/>
                  <a:pt x="3195285" y="2259660"/>
                </a:cubicBezTo>
                <a:lnTo>
                  <a:pt x="2259660" y="3195285"/>
                </a:lnTo>
                <a:cubicBezTo>
                  <a:pt x="1956781" y="3498164"/>
                  <a:pt x="1465692" y="3498164"/>
                  <a:pt x="1162784" y="3195285"/>
                </a:cubicBezTo>
                <a:lnTo>
                  <a:pt x="227159" y="2259660"/>
                </a:lnTo>
                <a:cubicBezTo>
                  <a:pt x="-75720" y="1956781"/>
                  <a:pt x="-75720" y="1465691"/>
                  <a:pt x="227159" y="1162784"/>
                </a:cubicBezTo>
                <a:lnTo>
                  <a:pt x="1162784" y="227159"/>
                </a:lnTo>
                <a:cubicBezTo>
                  <a:pt x="1465663" y="-75720"/>
                  <a:pt x="1956752" y="-75720"/>
                  <a:pt x="2259660" y="227159"/>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1" name="Google Shape;191;p18"/>
          <p:cNvSpPr/>
          <p:nvPr/>
        </p:nvSpPr>
        <p:spPr>
          <a:xfrm>
            <a:off x="6570050" y="5"/>
            <a:ext cx="1320889" cy="571378"/>
          </a:xfrm>
          <a:custGeom>
            <a:avLst/>
            <a:gdLst/>
            <a:ahLst/>
            <a:cxnLst/>
            <a:rect l="l" t="t" r="r" b="b"/>
            <a:pathLst>
              <a:path w="3322991" h="1437429" extrusionOk="0">
                <a:moveTo>
                  <a:pt x="3322992" y="0"/>
                </a:moveTo>
                <a:cubicBezTo>
                  <a:pt x="3285309" y="100131"/>
                  <a:pt x="3226156" y="194049"/>
                  <a:pt x="3145559" y="274645"/>
                </a:cubicBezTo>
                <a:lnTo>
                  <a:pt x="2209934" y="1210270"/>
                </a:lnTo>
                <a:cubicBezTo>
                  <a:pt x="1907055" y="1513149"/>
                  <a:pt x="1415965" y="1513149"/>
                  <a:pt x="1113058" y="1210270"/>
                </a:cubicBezTo>
                <a:lnTo>
                  <a:pt x="177432" y="274645"/>
                </a:lnTo>
                <a:cubicBezTo>
                  <a:pt x="96837" y="194049"/>
                  <a:pt x="37683" y="100131"/>
                  <a:pt x="0" y="0"/>
                </a:cubicBezTo>
                <a:lnTo>
                  <a:pt x="3322992" y="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2" name="Google Shape;192;p18"/>
          <p:cNvSpPr/>
          <p:nvPr/>
        </p:nvSpPr>
        <p:spPr>
          <a:xfrm rot="-2700000">
            <a:off x="348672" y="3760897"/>
            <a:ext cx="137292" cy="137292"/>
          </a:xfrm>
          <a:custGeom>
            <a:avLst/>
            <a:gdLst/>
            <a:ahLst/>
            <a:cxnLst/>
            <a:rect l="l" t="t" r="r" b="b"/>
            <a:pathLst>
              <a:path w="171066" h="171066" extrusionOk="0">
                <a:moveTo>
                  <a:pt x="0" y="0"/>
                </a:moveTo>
                <a:lnTo>
                  <a:pt x="171066" y="0"/>
                </a:lnTo>
                <a:lnTo>
                  <a:pt x="171066" y="171066"/>
                </a:lnTo>
                <a:lnTo>
                  <a:pt x="0" y="171066"/>
                </a:lnTo>
                <a:close/>
              </a:path>
            </a:pathLst>
          </a:custGeom>
          <a:solidFill>
            <a:srgbClr val="7CE1C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3" name="Google Shape;193;p18"/>
          <p:cNvSpPr/>
          <p:nvPr/>
        </p:nvSpPr>
        <p:spPr>
          <a:xfrm rot="-2700000">
            <a:off x="154531" y="717675"/>
            <a:ext cx="137292" cy="137292"/>
          </a:xfrm>
          <a:custGeom>
            <a:avLst/>
            <a:gdLst/>
            <a:ahLst/>
            <a:cxnLst/>
            <a:rect l="l" t="t" r="r" b="b"/>
            <a:pathLst>
              <a:path w="171066" h="171066" extrusionOk="0">
                <a:moveTo>
                  <a:pt x="0" y="0"/>
                </a:moveTo>
                <a:lnTo>
                  <a:pt x="171066" y="0"/>
                </a:lnTo>
                <a:lnTo>
                  <a:pt x="171066" y="171066"/>
                </a:lnTo>
                <a:lnTo>
                  <a:pt x="0" y="171066"/>
                </a:lnTo>
                <a:close/>
              </a:path>
            </a:pathLst>
          </a:custGeom>
          <a:solidFill>
            <a:srgbClr val="FCBD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4" name="Google Shape;194;p18"/>
          <p:cNvSpPr/>
          <p:nvPr/>
        </p:nvSpPr>
        <p:spPr>
          <a:xfrm rot="-2700000">
            <a:off x="5835865" y="217041"/>
            <a:ext cx="137292" cy="137292"/>
          </a:xfrm>
          <a:custGeom>
            <a:avLst/>
            <a:gdLst/>
            <a:ahLst/>
            <a:cxnLst/>
            <a:rect l="l" t="t" r="r" b="b"/>
            <a:pathLst>
              <a:path w="171066" h="171066" extrusionOk="0">
                <a:moveTo>
                  <a:pt x="0" y="0"/>
                </a:moveTo>
                <a:lnTo>
                  <a:pt x="171066" y="0"/>
                </a:lnTo>
                <a:lnTo>
                  <a:pt x="171066" y="171066"/>
                </a:lnTo>
                <a:lnTo>
                  <a:pt x="0" y="171066"/>
                </a:lnTo>
                <a:close/>
              </a:path>
            </a:pathLst>
          </a:custGeom>
          <a:solidFill>
            <a:srgbClr val="FA9D0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5" name="Google Shape;195;p18"/>
          <p:cNvSpPr/>
          <p:nvPr/>
        </p:nvSpPr>
        <p:spPr>
          <a:xfrm rot="-2700000">
            <a:off x="8076748" y="4817807"/>
            <a:ext cx="137292" cy="137292"/>
          </a:xfrm>
          <a:custGeom>
            <a:avLst/>
            <a:gdLst/>
            <a:ahLst/>
            <a:cxnLst/>
            <a:rect l="l" t="t" r="r" b="b"/>
            <a:pathLst>
              <a:path w="171066" h="171066" extrusionOk="0">
                <a:moveTo>
                  <a:pt x="0" y="0"/>
                </a:moveTo>
                <a:lnTo>
                  <a:pt x="171066" y="0"/>
                </a:lnTo>
                <a:lnTo>
                  <a:pt x="171066" y="171066"/>
                </a:lnTo>
                <a:lnTo>
                  <a:pt x="0" y="171066"/>
                </a:lnTo>
                <a:close/>
              </a:path>
            </a:pathLst>
          </a:custGeom>
          <a:solidFill>
            <a:srgbClr val="FC81F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6" name="Google Shape;196;p18"/>
          <p:cNvSpPr/>
          <p:nvPr/>
        </p:nvSpPr>
        <p:spPr>
          <a:xfrm rot="-2700000">
            <a:off x="3131756" y="4817811"/>
            <a:ext cx="137292" cy="137292"/>
          </a:xfrm>
          <a:custGeom>
            <a:avLst/>
            <a:gdLst/>
            <a:ahLst/>
            <a:cxnLst/>
            <a:rect l="l" t="t" r="r" b="b"/>
            <a:pathLst>
              <a:path w="171066" h="171066" extrusionOk="0">
                <a:moveTo>
                  <a:pt x="0" y="0"/>
                </a:moveTo>
                <a:lnTo>
                  <a:pt x="171066" y="0"/>
                </a:lnTo>
                <a:lnTo>
                  <a:pt x="171066" y="171066"/>
                </a:lnTo>
                <a:lnTo>
                  <a:pt x="0" y="171066"/>
                </a:lnTo>
                <a:close/>
              </a:path>
            </a:pathLst>
          </a:custGeom>
          <a:solidFill>
            <a:srgbClr val="6E6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7" name="Google Shape;197;p18"/>
          <p:cNvSpPr/>
          <p:nvPr/>
        </p:nvSpPr>
        <p:spPr>
          <a:xfrm>
            <a:off x="8756660" y="2121130"/>
            <a:ext cx="119689" cy="119689"/>
          </a:xfrm>
          <a:custGeom>
            <a:avLst/>
            <a:gdLst/>
            <a:ahLst/>
            <a:cxnLst/>
            <a:rect l="l" t="t" r="r" b="b"/>
            <a:pathLst>
              <a:path w="194616" h="194616" extrusionOk="0">
                <a:moveTo>
                  <a:pt x="194616" y="97308"/>
                </a:moveTo>
                <a:cubicBezTo>
                  <a:pt x="194616" y="151050"/>
                  <a:pt x="151050" y="194616"/>
                  <a:pt x="97307" y="194616"/>
                </a:cubicBezTo>
                <a:cubicBezTo>
                  <a:pt x="43566" y="194616"/>
                  <a:pt x="-1" y="151050"/>
                  <a:pt x="-1" y="97308"/>
                </a:cubicBezTo>
                <a:cubicBezTo>
                  <a:pt x="-1" y="43566"/>
                  <a:pt x="43565" y="0"/>
                  <a:pt x="97307" y="0"/>
                </a:cubicBezTo>
                <a:cubicBezTo>
                  <a:pt x="151049" y="0"/>
                  <a:pt x="194616" y="43566"/>
                  <a:pt x="194616" y="97308"/>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98" name="Google Shape;198;p18"/>
          <p:cNvGrpSpPr/>
          <p:nvPr/>
        </p:nvGrpSpPr>
        <p:grpSpPr>
          <a:xfrm>
            <a:off x="8629633" y="4002066"/>
            <a:ext cx="901968" cy="901968"/>
            <a:chOff x="1350404" y="-3124999"/>
            <a:chExt cx="1570279" cy="1570279"/>
          </a:xfrm>
        </p:grpSpPr>
        <p:sp>
          <p:nvSpPr>
            <p:cNvPr id="199" name="Google Shape;199;p18"/>
            <p:cNvSpPr/>
            <p:nvPr/>
          </p:nvSpPr>
          <p:spPr>
            <a:xfrm>
              <a:off x="2135530" y="-3124999"/>
              <a:ext cx="2889" cy="1570279"/>
            </a:xfrm>
            <a:custGeom>
              <a:avLst/>
              <a:gdLst/>
              <a:ahLst/>
              <a:cxnLst/>
              <a:rect l="l" t="t" r="r" b="b"/>
              <a:pathLst>
                <a:path w="2889" h="1570279" extrusionOk="0">
                  <a:moveTo>
                    <a:pt x="0" y="0"/>
                  </a:moveTo>
                  <a:lnTo>
                    <a:pt x="0" y="157028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0" name="Google Shape;200;p18"/>
            <p:cNvSpPr/>
            <p:nvPr/>
          </p:nvSpPr>
          <p:spPr>
            <a:xfrm>
              <a:off x="1350404" y="-2339874"/>
              <a:ext cx="1570279" cy="2889"/>
            </a:xfrm>
            <a:custGeom>
              <a:avLst/>
              <a:gdLst/>
              <a:ahLst/>
              <a:cxnLst/>
              <a:rect l="l" t="t" r="r" b="b"/>
              <a:pathLst>
                <a:path w="1570279" h="2889" extrusionOk="0">
                  <a:moveTo>
                    <a:pt x="1570280" y="0"/>
                  </a:moveTo>
                  <a:lnTo>
                    <a:pt x="0"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1" name="Google Shape;201;p18"/>
            <p:cNvSpPr/>
            <p:nvPr/>
          </p:nvSpPr>
          <p:spPr>
            <a:xfrm>
              <a:off x="1580345" y="-2895030"/>
              <a:ext cx="1110370" cy="1110341"/>
            </a:xfrm>
            <a:custGeom>
              <a:avLst/>
              <a:gdLst/>
              <a:ahLst/>
              <a:cxnLst/>
              <a:rect l="l" t="t" r="r" b="b"/>
              <a:pathLst>
                <a:path w="1110370" h="1110341" extrusionOk="0">
                  <a:moveTo>
                    <a:pt x="1110371" y="0"/>
                  </a:moveTo>
                  <a:lnTo>
                    <a:pt x="0" y="1110342"/>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2" name="Google Shape;202;p18"/>
            <p:cNvSpPr/>
            <p:nvPr/>
          </p:nvSpPr>
          <p:spPr>
            <a:xfrm>
              <a:off x="1580345" y="-2895030"/>
              <a:ext cx="1110370" cy="1110341"/>
            </a:xfrm>
            <a:custGeom>
              <a:avLst/>
              <a:gdLst/>
              <a:ahLst/>
              <a:cxnLst/>
              <a:rect l="l" t="t" r="r" b="b"/>
              <a:pathLst>
                <a:path w="1110370" h="1110341" extrusionOk="0">
                  <a:moveTo>
                    <a:pt x="1110371" y="1110342"/>
                  </a:moveTo>
                  <a:lnTo>
                    <a:pt x="0"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ext ">
  <p:cSld name="CUSTOM_1">
    <p:spTree>
      <p:nvGrpSpPr>
        <p:cNvPr id="1" name="Shape 203"/>
        <p:cNvGrpSpPr/>
        <p:nvPr/>
      </p:nvGrpSpPr>
      <p:grpSpPr>
        <a:xfrm>
          <a:off x="0" y="0"/>
          <a:ext cx="0" cy="0"/>
          <a:chOff x="0" y="0"/>
          <a:chExt cx="0" cy="0"/>
        </a:xfrm>
      </p:grpSpPr>
      <p:sp>
        <p:nvSpPr>
          <p:cNvPr id="204" name="Google Shape;204;p19"/>
          <p:cNvSpPr txBox="1">
            <a:spLocks noGrp="1"/>
          </p:cNvSpPr>
          <p:nvPr>
            <p:ph type="subTitle" idx="1"/>
          </p:nvPr>
        </p:nvSpPr>
        <p:spPr>
          <a:xfrm>
            <a:off x="4938050" y="2727754"/>
            <a:ext cx="3346200" cy="8679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a:lvl1pPr>
            <a:lvl2pPr lvl="1" algn="r" rtl="0">
              <a:lnSpc>
                <a:spcPct val="100000"/>
              </a:lnSpc>
              <a:spcBef>
                <a:spcPts val="0"/>
              </a:spcBef>
              <a:spcAft>
                <a:spcPts val="0"/>
              </a:spcAft>
              <a:buSzPts val="1400"/>
              <a:buNone/>
              <a:defRPr/>
            </a:lvl2pPr>
            <a:lvl3pPr lvl="2" algn="r" rtl="0">
              <a:lnSpc>
                <a:spcPct val="100000"/>
              </a:lnSpc>
              <a:spcBef>
                <a:spcPts val="0"/>
              </a:spcBef>
              <a:spcAft>
                <a:spcPts val="0"/>
              </a:spcAft>
              <a:buSzPts val="1400"/>
              <a:buNone/>
              <a:defRPr/>
            </a:lvl3pPr>
            <a:lvl4pPr lvl="3" algn="r" rtl="0">
              <a:lnSpc>
                <a:spcPct val="100000"/>
              </a:lnSpc>
              <a:spcBef>
                <a:spcPts val="0"/>
              </a:spcBef>
              <a:spcAft>
                <a:spcPts val="0"/>
              </a:spcAft>
              <a:buSzPts val="1400"/>
              <a:buNone/>
              <a:defRPr/>
            </a:lvl4pPr>
            <a:lvl5pPr lvl="4" algn="r" rtl="0">
              <a:lnSpc>
                <a:spcPct val="100000"/>
              </a:lnSpc>
              <a:spcBef>
                <a:spcPts val="0"/>
              </a:spcBef>
              <a:spcAft>
                <a:spcPts val="0"/>
              </a:spcAft>
              <a:buSzPts val="1400"/>
              <a:buNone/>
              <a:defRPr/>
            </a:lvl5pPr>
            <a:lvl6pPr lvl="5" algn="r" rtl="0">
              <a:lnSpc>
                <a:spcPct val="100000"/>
              </a:lnSpc>
              <a:spcBef>
                <a:spcPts val="0"/>
              </a:spcBef>
              <a:spcAft>
                <a:spcPts val="0"/>
              </a:spcAft>
              <a:buSzPts val="1400"/>
              <a:buNone/>
              <a:defRPr/>
            </a:lvl6pPr>
            <a:lvl7pPr lvl="6" algn="r" rtl="0">
              <a:lnSpc>
                <a:spcPct val="100000"/>
              </a:lnSpc>
              <a:spcBef>
                <a:spcPts val="0"/>
              </a:spcBef>
              <a:spcAft>
                <a:spcPts val="0"/>
              </a:spcAft>
              <a:buSzPts val="1400"/>
              <a:buNone/>
              <a:defRPr/>
            </a:lvl7pPr>
            <a:lvl8pPr lvl="7" algn="r" rtl="0">
              <a:lnSpc>
                <a:spcPct val="100000"/>
              </a:lnSpc>
              <a:spcBef>
                <a:spcPts val="0"/>
              </a:spcBef>
              <a:spcAft>
                <a:spcPts val="0"/>
              </a:spcAft>
              <a:buSzPts val="1400"/>
              <a:buNone/>
              <a:defRPr/>
            </a:lvl8pPr>
            <a:lvl9pPr lvl="8" algn="r" rtl="0">
              <a:lnSpc>
                <a:spcPct val="100000"/>
              </a:lnSpc>
              <a:spcBef>
                <a:spcPts val="0"/>
              </a:spcBef>
              <a:spcAft>
                <a:spcPts val="0"/>
              </a:spcAft>
              <a:buSzPts val="1400"/>
              <a:buNone/>
              <a:defRPr/>
            </a:lvl9pPr>
          </a:lstStyle>
          <a:p>
            <a:endParaRPr/>
          </a:p>
        </p:txBody>
      </p:sp>
      <p:sp>
        <p:nvSpPr>
          <p:cNvPr id="205" name="Google Shape;205;p19"/>
          <p:cNvSpPr txBox="1">
            <a:spLocks noGrp="1"/>
          </p:cNvSpPr>
          <p:nvPr>
            <p:ph type="title"/>
          </p:nvPr>
        </p:nvSpPr>
        <p:spPr>
          <a:xfrm>
            <a:off x="715100" y="445025"/>
            <a:ext cx="7704000" cy="5727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r" rtl="0">
              <a:spcBef>
                <a:spcPts val="0"/>
              </a:spcBef>
              <a:spcAft>
                <a:spcPts val="0"/>
              </a:spcAft>
              <a:buSzPts val="3500"/>
              <a:buNone/>
              <a:defRPr/>
            </a:lvl2pPr>
            <a:lvl3pPr lvl="2" algn="r" rtl="0">
              <a:spcBef>
                <a:spcPts val="0"/>
              </a:spcBef>
              <a:spcAft>
                <a:spcPts val="0"/>
              </a:spcAft>
              <a:buSzPts val="3500"/>
              <a:buNone/>
              <a:defRPr/>
            </a:lvl3pPr>
            <a:lvl4pPr lvl="3" algn="r" rtl="0">
              <a:spcBef>
                <a:spcPts val="0"/>
              </a:spcBef>
              <a:spcAft>
                <a:spcPts val="0"/>
              </a:spcAft>
              <a:buSzPts val="3500"/>
              <a:buNone/>
              <a:defRPr/>
            </a:lvl4pPr>
            <a:lvl5pPr lvl="4" algn="r" rtl="0">
              <a:spcBef>
                <a:spcPts val="0"/>
              </a:spcBef>
              <a:spcAft>
                <a:spcPts val="0"/>
              </a:spcAft>
              <a:buSzPts val="3500"/>
              <a:buNone/>
              <a:defRPr/>
            </a:lvl5pPr>
            <a:lvl6pPr lvl="5" algn="r" rtl="0">
              <a:spcBef>
                <a:spcPts val="0"/>
              </a:spcBef>
              <a:spcAft>
                <a:spcPts val="0"/>
              </a:spcAft>
              <a:buSzPts val="3500"/>
              <a:buNone/>
              <a:defRPr/>
            </a:lvl6pPr>
            <a:lvl7pPr lvl="6" algn="r" rtl="0">
              <a:spcBef>
                <a:spcPts val="0"/>
              </a:spcBef>
              <a:spcAft>
                <a:spcPts val="0"/>
              </a:spcAft>
              <a:buSzPts val="3500"/>
              <a:buNone/>
              <a:defRPr/>
            </a:lvl7pPr>
            <a:lvl8pPr lvl="7" algn="r" rtl="0">
              <a:spcBef>
                <a:spcPts val="0"/>
              </a:spcBef>
              <a:spcAft>
                <a:spcPts val="0"/>
              </a:spcAft>
              <a:buSzPts val="3500"/>
              <a:buNone/>
              <a:defRPr/>
            </a:lvl8pPr>
            <a:lvl9pPr lvl="8" algn="r" rtl="0">
              <a:spcBef>
                <a:spcPts val="0"/>
              </a:spcBef>
              <a:spcAft>
                <a:spcPts val="0"/>
              </a:spcAft>
              <a:buSzPts val="3500"/>
              <a:buN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ext 1">
  <p:cSld name="TITLE_AND_BODY_1_1">
    <p:spTree>
      <p:nvGrpSpPr>
        <p:cNvPr id="1" name="Shape 206"/>
        <p:cNvGrpSpPr/>
        <p:nvPr/>
      </p:nvGrpSpPr>
      <p:grpSpPr>
        <a:xfrm>
          <a:off x="0" y="0"/>
          <a:ext cx="0" cy="0"/>
          <a:chOff x="0" y="0"/>
          <a:chExt cx="0" cy="0"/>
        </a:xfrm>
      </p:grpSpPr>
      <p:sp>
        <p:nvSpPr>
          <p:cNvPr id="207" name="Google Shape;207;p20"/>
          <p:cNvSpPr txBox="1">
            <a:spLocks noGrp="1"/>
          </p:cNvSpPr>
          <p:nvPr>
            <p:ph type="title"/>
          </p:nvPr>
        </p:nvSpPr>
        <p:spPr>
          <a:xfrm>
            <a:off x="720000" y="445025"/>
            <a:ext cx="7704000" cy="572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30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208" name="Google Shape;208;p20"/>
          <p:cNvSpPr txBox="1">
            <a:spLocks noGrp="1"/>
          </p:cNvSpPr>
          <p:nvPr>
            <p:ph type="body" idx="1"/>
          </p:nvPr>
        </p:nvSpPr>
        <p:spPr>
          <a:xfrm>
            <a:off x="720000" y="1071300"/>
            <a:ext cx="3472200" cy="15540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Font typeface="Darker Grotesque SemiBold"/>
              <a:buChar char="●"/>
              <a:defRPr sz="1200"/>
            </a:lvl1pPr>
            <a:lvl2pPr marL="914400" lvl="1" indent="-304800" rtl="0">
              <a:lnSpc>
                <a:spcPct val="115000"/>
              </a:lnSpc>
              <a:spcBef>
                <a:spcPts val="0"/>
              </a:spcBef>
              <a:spcAft>
                <a:spcPts val="0"/>
              </a:spcAft>
              <a:buSzPts val="1200"/>
              <a:buFont typeface="Darker Grotesque SemiBold"/>
              <a:buChar char="○"/>
              <a:defRPr sz="1200"/>
            </a:lvl2pPr>
            <a:lvl3pPr marL="1371600" lvl="2" indent="-304800" rtl="0">
              <a:lnSpc>
                <a:spcPct val="115000"/>
              </a:lnSpc>
              <a:spcBef>
                <a:spcPts val="0"/>
              </a:spcBef>
              <a:spcAft>
                <a:spcPts val="0"/>
              </a:spcAft>
              <a:buSzPts val="1200"/>
              <a:buFont typeface="Darker Grotesque SemiBold"/>
              <a:buChar char="■"/>
              <a:defRPr sz="1200"/>
            </a:lvl3pPr>
            <a:lvl4pPr marL="1828800" lvl="3" indent="-304800" rtl="0">
              <a:lnSpc>
                <a:spcPct val="115000"/>
              </a:lnSpc>
              <a:spcBef>
                <a:spcPts val="0"/>
              </a:spcBef>
              <a:spcAft>
                <a:spcPts val="0"/>
              </a:spcAft>
              <a:buSzPts val="1200"/>
              <a:buFont typeface="Darker Grotesque SemiBold"/>
              <a:buChar char="●"/>
              <a:defRPr sz="1200"/>
            </a:lvl4pPr>
            <a:lvl5pPr marL="2286000" lvl="4" indent="-304800" rtl="0">
              <a:lnSpc>
                <a:spcPct val="115000"/>
              </a:lnSpc>
              <a:spcBef>
                <a:spcPts val="0"/>
              </a:spcBef>
              <a:spcAft>
                <a:spcPts val="0"/>
              </a:spcAft>
              <a:buSzPts val="1200"/>
              <a:buFont typeface="Darker Grotesque SemiBold"/>
              <a:buChar char="○"/>
              <a:defRPr sz="1200"/>
            </a:lvl5pPr>
            <a:lvl6pPr marL="2743200" lvl="5" indent="-304800" rtl="0">
              <a:lnSpc>
                <a:spcPct val="115000"/>
              </a:lnSpc>
              <a:spcBef>
                <a:spcPts val="0"/>
              </a:spcBef>
              <a:spcAft>
                <a:spcPts val="0"/>
              </a:spcAft>
              <a:buSzPts val="1200"/>
              <a:buFont typeface="Darker Grotesque SemiBold"/>
              <a:buChar char="■"/>
              <a:defRPr sz="1200"/>
            </a:lvl6pPr>
            <a:lvl7pPr marL="3200400" lvl="6" indent="-304800" rtl="0">
              <a:lnSpc>
                <a:spcPct val="115000"/>
              </a:lnSpc>
              <a:spcBef>
                <a:spcPts val="0"/>
              </a:spcBef>
              <a:spcAft>
                <a:spcPts val="0"/>
              </a:spcAft>
              <a:buSzPts val="1200"/>
              <a:buFont typeface="Darker Grotesque SemiBold"/>
              <a:buChar char="●"/>
              <a:defRPr sz="1200"/>
            </a:lvl7pPr>
            <a:lvl8pPr marL="3657600" lvl="7" indent="-304800" rtl="0">
              <a:lnSpc>
                <a:spcPct val="115000"/>
              </a:lnSpc>
              <a:spcBef>
                <a:spcPts val="0"/>
              </a:spcBef>
              <a:spcAft>
                <a:spcPts val="0"/>
              </a:spcAft>
              <a:buSzPts val="1200"/>
              <a:buFont typeface="Darker Grotesque SemiBold"/>
              <a:buChar char="○"/>
              <a:defRPr sz="1200"/>
            </a:lvl8pPr>
            <a:lvl9pPr marL="4114800" lvl="8" indent="-304800" rtl="0">
              <a:lnSpc>
                <a:spcPct val="115000"/>
              </a:lnSpc>
              <a:spcBef>
                <a:spcPts val="0"/>
              </a:spcBef>
              <a:spcAft>
                <a:spcPts val="0"/>
              </a:spcAft>
              <a:buSzPts val="1200"/>
              <a:buFont typeface="Darker Grotesque SemiBold"/>
              <a:buChar char="■"/>
              <a:defRPr sz="1200"/>
            </a:lvl9pPr>
          </a:lstStyle>
          <a:p>
            <a:endParaRPr/>
          </a:p>
        </p:txBody>
      </p:sp>
      <p:sp>
        <p:nvSpPr>
          <p:cNvPr id="209" name="Google Shape;209;p20"/>
          <p:cNvSpPr/>
          <p:nvPr/>
        </p:nvSpPr>
        <p:spPr>
          <a:xfrm rot="5400000">
            <a:off x="7832400" y="2002737"/>
            <a:ext cx="2085177" cy="901987"/>
          </a:xfrm>
          <a:custGeom>
            <a:avLst/>
            <a:gdLst/>
            <a:ahLst/>
            <a:cxnLst/>
            <a:rect l="l" t="t" r="r" b="b"/>
            <a:pathLst>
              <a:path w="3322991" h="1437429" extrusionOk="0">
                <a:moveTo>
                  <a:pt x="3322992" y="0"/>
                </a:moveTo>
                <a:cubicBezTo>
                  <a:pt x="3285309" y="100131"/>
                  <a:pt x="3226156" y="194049"/>
                  <a:pt x="3145559" y="274645"/>
                </a:cubicBezTo>
                <a:lnTo>
                  <a:pt x="2209934" y="1210270"/>
                </a:lnTo>
                <a:cubicBezTo>
                  <a:pt x="1907055" y="1513149"/>
                  <a:pt x="1415965" y="1513149"/>
                  <a:pt x="1113058" y="1210270"/>
                </a:cubicBezTo>
                <a:lnTo>
                  <a:pt x="177432" y="274645"/>
                </a:lnTo>
                <a:cubicBezTo>
                  <a:pt x="96837" y="194049"/>
                  <a:pt x="37683" y="100131"/>
                  <a:pt x="0" y="0"/>
                </a:cubicBezTo>
                <a:lnTo>
                  <a:pt x="3322992" y="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 name="Google Shape;210;p20"/>
          <p:cNvSpPr/>
          <p:nvPr/>
        </p:nvSpPr>
        <p:spPr>
          <a:xfrm rot="-5400000">
            <a:off x="-780350" y="3883312"/>
            <a:ext cx="2085177" cy="901987"/>
          </a:xfrm>
          <a:custGeom>
            <a:avLst/>
            <a:gdLst/>
            <a:ahLst/>
            <a:cxnLst/>
            <a:rect l="l" t="t" r="r" b="b"/>
            <a:pathLst>
              <a:path w="3322991" h="1437429" extrusionOk="0">
                <a:moveTo>
                  <a:pt x="3322992" y="0"/>
                </a:moveTo>
                <a:cubicBezTo>
                  <a:pt x="3285309" y="100131"/>
                  <a:pt x="3226156" y="194049"/>
                  <a:pt x="3145559" y="274645"/>
                </a:cubicBezTo>
                <a:lnTo>
                  <a:pt x="2209934" y="1210270"/>
                </a:lnTo>
                <a:cubicBezTo>
                  <a:pt x="1907055" y="1513149"/>
                  <a:pt x="1415965" y="1513149"/>
                  <a:pt x="1113058" y="1210270"/>
                </a:cubicBezTo>
                <a:lnTo>
                  <a:pt x="177432" y="274645"/>
                </a:lnTo>
                <a:cubicBezTo>
                  <a:pt x="96837" y="194049"/>
                  <a:pt x="37683" y="100131"/>
                  <a:pt x="0" y="0"/>
                </a:cubicBezTo>
                <a:lnTo>
                  <a:pt x="3322992" y="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 name="Google Shape;211;p20"/>
          <p:cNvSpPr/>
          <p:nvPr/>
        </p:nvSpPr>
        <p:spPr>
          <a:xfrm>
            <a:off x="4595782" y="-1767482"/>
            <a:ext cx="2306972" cy="2306972"/>
          </a:xfrm>
          <a:custGeom>
            <a:avLst/>
            <a:gdLst/>
            <a:ahLst/>
            <a:cxnLst/>
            <a:rect l="l" t="t" r="r" b="b"/>
            <a:pathLst>
              <a:path w="2306972" h="2306972" extrusionOk="0">
                <a:moveTo>
                  <a:pt x="2306973" y="1153486"/>
                </a:moveTo>
                <a:cubicBezTo>
                  <a:pt x="2306973" y="1790539"/>
                  <a:pt x="1790539" y="2306973"/>
                  <a:pt x="1153486" y="2306973"/>
                </a:cubicBezTo>
                <a:cubicBezTo>
                  <a:pt x="516433" y="2306973"/>
                  <a:pt x="0" y="1790539"/>
                  <a:pt x="0" y="1153486"/>
                </a:cubicBezTo>
                <a:cubicBezTo>
                  <a:pt x="0" y="516434"/>
                  <a:pt x="516433" y="0"/>
                  <a:pt x="1153486" y="0"/>
                </a:cubicBezTo>
                <a:cubicBezTo>
                  <a:pt x="1790539" y="0"/>
                  <a:pt x="2306973" y="516433"/>
                  <a:pt x="2306973" y="1153486"/>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12" name="Google Shape;212;p20"/>
          <p:cNvGrpSpPr/>
          <p:nvPr/>
        </p:nvGrpSpPr>
        <p:grpSpPr>
          <a:xfrm>
            <a:off x="-351142" y="3098441"/>
            <a:ext cx="901968" cy="901968"/>
            <a:chOff x="1350404" y="-3124999"/>
            <a:chExt cx="1570279" cy="1570279"/>
          </a:xfrm>
        </p:grpSpPr>
        <p:sp>
          <p:nvSpPr>
            <p:cNvPr id="213" name="Google Shape;213;p20"/>
            <p:cNvSpPr/>
            <p:nvPr/>
          </p:nvSpPr>
          <p:spPr>
            <a:xfrm>
              <a:off x="2135530" y="-3124999"/>
              <a:ext cx="2889" cy="1570279"/>
            </a:xfrm>
            <a:custGeom>
              <a:avLst/>
              <a:gdLst/>
              <a:ahLst/>
              <a:cxnLst/>
              <a:rect l="l" t="t" r="r" b="b"/>
              <a:pathLst>
                <a:path w="2889" h="1570279" extrusionOk="0">
                  <a:moveTo>
                    <a:pt x="0" y="0"/>
                  </a:moveTo>
                  <a:lnTo>
                    <a:pt x="0" y="157028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 name="Google Shape;214;p20"/>
            <p:cNvSpPr/>
            <p:nvPr/>
          </p:nvSpPr>
          <p:spPr>
            <a:xfrm>
              <a:off x="1350404" y="-2339874"/>
              <a:ext cx="1570279" cy="2889"/>
            </a:xfrm>
            <a:custGeom>
              <a:avLst/>
              <a:gdLst/>
              <a:ahLst/>
              <a:cxnLst/>
              <a:rect l="l" t="t" r="r" b="b"/>
              <a:pathLst>
                <a:path w="1570279" h="2889" extrusionOk="0">
                  <a:moveTo>
                    <a:pt x="1570280" y="0"/>
                  </a:moveTo>
                  <a:lnTo>
                    <a:pt x="0"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 name="Google Shape;215;p20"/>
            <p:cNvSpPr/>
            <p:nvPr/>
          </p:nvSpPr>
          <p:spPr>
            <a:xfrm>
              <a:off x="1580345" y="-2895030"/>
              <a:ext cx="1110370" cy="1110341"/>
            </a:xfrm>
            <a:custGeom>
              <a:avLst/>
              <a:gdLst/>
              <a:ahLst/>
              <a:cxnLst/>
              <a:rect l="l" t="t" r="r" b="b"/>
              <a:pathLst>
                <a:path w="1110370" h="1110341" extrusionOk="0">
                  <a:moveTo>
                    <a:pt x="1110371" y="0"/>
                  </a:moveTo>
                  <a:lnTo>
                    <a:pt x="0" y="1110342"/>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 name="Google Shape;216;p20"/>
            <p:cNvSpPr/>
            <p:nvPr/>
          </p:nvSpPr>
          <p:spPr>
            <a:xfrm>
              <a:off x="1580345" y="-2895030"/>
              <a:ext cx="1110370" cy="1110341"/>
            </a:xfrm>
            <a:custGeom>
              <a:avLst/>
              <a:gdLst/>
              <a:ahLst/>
              <a:cxnLst/>
              <a:rect l="l" t="t" r="r" b="b"/>
              <a:pathLst>
                <a:path w="1110370" h="1110341" extrusionOk="0">
                  <a:moveTo>
                    <a:pt x="1110371" y="1110342"/>
                  </a:moveTo>
                  <a:lnTo>
                    <a:pt x="0"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17" name="Google Shape;217;p20"/>
          <p:cNvSpPr/>
          <p:nvPr/>
        </p:nvSpPr>
        <p:spPr>
          <a:xfrm rot="-2700000">
            <a:off x="8806335" y="3834672"/>
            <a:ext cx="137292" cy="137292"/>
          </a:xfrm>
          <a:custGeom>
            <a:avLst/>
            <a:gdLst/>
            <a:ahLst/>
            <a:cxnLst/>
            <a:rect l="l" t="t" r="r" b="b"/>
            <a:pathLst>
              <a:path w="171066" h="171066" extrusionOk="0">
                <a:moveTo>
                  <a:pt x="0" y="0"/>
                </a:moveTo>
                <a:lnTo>
                  <a:pt x="171066" y="0"/>
                </a:lnTo>
                <a:lnTo>
                  <a:pt x="171066" y="171066"/>
                </a:lnTo>
                <a:lnTo>
                  <a:pt x="0" y="171066"/>
                </a:lnTo>
                <a:close/>
              </a:path>
            </a:pathLst>
          </a:custGeom>
          <a:solidFill>
            <a:srgbClr val="7CE1C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 name="Google Shape;218;p20"/>
          <p:cNvSpPr/>
          <p:nvPr/>
        </p:nvSpPr>
        <p:spPr>
          <a:xfrm rot="-2700000">
            <a:off x="4268506" y="134025"/>
            <a:ext cx="137292" cy="137292"/>
          </a:xfrm>
          <a:custGeom>
            <a:avLst/>
            <a:gdLst/>
            <a:ahLst/>
            <a:cxnLst/>
            <a:rect l="l" t="t" r="r" b="b"/>
            <a:pathLst>
              <a:path w="171066" h="171066" extrusionOk="0">
                <a:moveTo>
                  <a:pt x="0" y="0"/>
                </a:moveTo>
                <a:lnTo>
                  <a:pt x="171066" y="0"/>
                </a:lnTo>
                <a:lnTo>
                  <a:pt x="171066" y="171066"/>
                </a:lnTo>
                <a:lnTo>
                  <a:pt x="0" y="171066"/>
                </a:lnTo>
                <a:close/>
              </a:path>
            </a:pathLst>
          </a:custGeom>
          <a:solidFill>
            <a:srgbClr val="FCBD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 name="Google Shape;219;p20"/>
          <p:cNvSpPr/>
          <p:nvPr/>
        </p:nvSpPr>
        <p:spPr>
          <a:xfrm rot="-2700000">
            <a:off x="2882565" y="4701154"/>
            <a:ext cx="137292" cy="137292"/>
          </a:xfrm>
          <a:custGeom>
            <a:avLst/>
            <a:gdLst/>
            <a:ahLst/>
            <a:cxnLst/>
            <a:rect l="l" t="t" r="r" b="b"/>
            <a:pathLst>
              <a:path w="171066" h="171066" extrusionOk="0">
                <a:moveTo>
                  <a:pt x="0" y="0"/>
                </a:moveTo>
                <a:lnTo>
                  <a:pt x="171066" y="0"/>
                </a:lnTo>
                <a:lnTo>
                  <a:pt x="171066" y="171066"/>
                </a:lnTo>
                <a:lnTo>
                  <a:pt x="0" y="171066"/>
                </a:lnTo>
                <a:close/>
              </a:path>
            </a:pathLst>
          </a:custGeom>
          <a:solidFill>
            <a:srgbClr val="FA9D0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 name="Google Shape;220;p20"/>
          <p:cNvSpPr/>
          <p:nvPr/>
        </p:nvSpPr>
        <p:spPr>
          <a:xfrm rot="-2700000">
            <a:off x="8542623" y="567932"/>
            <a:ext cx="137292" cy="137292"/>
          </a:xfrm>
          <a:custGeom>
            <a:avLst/>
            <a:gdLst/>
            <a:ahLst/>
            <a:cxnLst/>
            <a:rect l="l" t="t" r="r" b="b"/>
            <a:pathLst>
              <a:path w="171066" h="171066" extrusionOk="0">
                <a:moveTo>
                  <a:pt x="0" y="0"/>
                </a:moveTo>
                <a:lnTo>
                  <a:pt x="171066" y="0"/>
                </a:lnTo>
                <a:lnTo>
                  <a:pt x="171066" y="171066"/>
                </a:lnTo>
                <a:lnTo>
                  <a:pt x="0" y="171066"/>
                </a:lnTo>
                <a:close/>
              </a:path>
            </a:pathLst>
          </a:custGeom>
          <a:solidFill>
            <a:srgbClr val="FC81F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1" name="Google Shape;221;p20"/>
          <p:cNvSpPr/>
          <p:nvPr/>
        </p:nvSpPr>
        <p:spPr>
          <a:xfrm rot="-2700000">
            <a:off x="7004456" y="4823286"/>
            <a:ext cx="137292" cy="137292"/>
          </a:xfrm>
          <a:custGeom>
            <a:avLst/>
            <a:gdLst/>
            <a:ahLst/>
            <a:cxnLst/>
            <a:rect l="l" t="t" r="r" b="b"/>
            <a:pathLst>
              <a:path w="171066" h="171066" extrusionOk="0">
                <a:moveTo>
                  <a:pt x="0" y="0"/>
                </a:moveTo>
                <a:lnTo>
                  <a:pt x="171066" y="0"/>
                </a:lnTo>
                <a:lnTo>
                  <a:pt x="171066" y="171066"/>
                </a:lnTo>
                <a:lnTo>
                  <a:pt x="0" y="171066"/>
                </a:lnTo>
                <a:close/>
              </a:path>
            </a:pathLst>
          </a:custGeom>
          <a:solidFill>
            <a:srgbClr val="6E6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2" name="Google Shape;222;p20"/>
          <p:cNvSpPr/>
          <p:nvPr/>
        </p:nvSpPr>
        <p:spPr>
          <a:xfrm>
            <a:off x="271510" y="671530"/>
            <a:ext cx="119689" cy="119689"/>
          </a:xfrm>
          <a:custGeom>
            <a:avLst/>
            <a:gdLst/>
            <a:ahLst/>
            <a:cxnLst/>
            <a:rect l="l" t="t" r="r" b="b"/>
            <a:pathLst>
              <a:path w="194616" h="194616" extrusionOk="0">
                <a:moveTo>
                  <a:pt x="194616" y="97308"/>
                </a:moveTo>
                <a:cubicBezTo>
                  <a:pt x="194616" y="151050"/>
                  <a:pt x="151050" y="194616"/>
                  <a:pt x="97307" y="194616"/>
                </a:cubicBezTo>
                <a:cubicBezTo>
                  <a:pt x="43566" y="194616"/>
                  <a:pt x="-1" y="151050"/>
                  <a:pt x="-1" y="97308"/>
                </a:cubicBezTo>
                <a:cubicBezTo>
                  <a:pt x="-1" y="43566"/>
                  <a:pt x="43565" y="0"/>
                  <a:pt x="97307" y="0"/>
                </a:cubicBezTo>
                <a:cubicBezTo>
                  <a:pt x="151049" y="0"/>
                  <a:pt x="194616" y="43566"/>
                  <a:pt x="194616" y="97308"/>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ext 2">
  <p:cSld name="TITLE_AND_BODY_1_1_1">
    <p:spTree>
      <p:nvGrpSpPr>
        <p:cNvPr id="1" name="Shape 223"/>
        <p:cNvGrpSpPr/>
        <p:nvPr/>
      </p:nvGrpSpPr>
      <p:grpSpPr>
        <a:xfrm>
          <a:off x="0" y="0"/>
          <a:ext cx="0" cy="0"/>
          <a:chOff x="0" y="0"/>
          <a:chExt cx="0" cy="0"/>
        </a:xfrm>
      </p:grpSpPr>
      <p:sp>
        <p:nvSpPr>
          <p:cNvPr id="224" name="Google Shape;224;p21"/>
          <p:cNvSpPr txBox="1">
            <a:spLocks noGrp="1"/>
          </p:cNvSpPr>
          <p:nvPr>
            <p:ph type="title"/>
          </p:nvPr>
        </p:nvSpPr>
        <p:spPr>
          <a:xfrm>
            <a:off x="720000" y="445025"/>
            <a:ext cx="7704000" cy="572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30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225" name="Google Shape;225;p21"/>
          <p:cNvSpPr txBox="1">
            <a:spLocks noGrp="1"/>
          </p:cNvSpPr>
          <p:nvPr>
            <p:ph type="body" idx="1"/>
          </p:nvPr>
        </p:nvSpPr>
        <p:spPr>
          <a:xfrm>
            <a:off x="720000" y="1071300"/>
            <a:ext cx="7704000" cy="35328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SzPts val="1200"/>
              <a:buFont typeface="Darker Grotesque SemiBold"/>
              <a:buChar char="●"/>
              <a:defRPr sz="1200"/>
            </a:lvl1pPr>
            <a:lvl2pPr marL="914400" lvl="1" indent="-304800" rtl="0">
              <a:lnSpc>
                <a:spcPct val="115000"/>
              </a:lnSpc>
              <a:spcBef>
                <a:spcPts val="1000"/>
              </a:spcBef>
              <a:spcAft>
                <a:spcPts val="0"/>
              </a:spcAft>
              <a:buSzPts val="1200"/>
              <a:buFont typeface="Darker Grotesque SemiBold"/>
              <a:buChar char="○"/>
              <a:defRPr sz="1200"/>
            </a:lvl2pPr>
            <a:lvl3pPr marL="1371600" lvl="2" indent="-304800" rtl="0">
              <a:lnSpc>
                <a:spcPct val="115000"/>
              </a:lnSpc>
              <a:spcBef>
                <a:spcPts val="0"/>
              </a:spcBef>
              <a:spcAft>
                <a:spcPts val="0"/>
              </a:spcAft>
              <a:buSzPts val="1200"/>
              <a:buFont typeface="Darker Grotesque SemiBold"/>
              <a:buChar char="■"/>
              <a:defRPr sz="1200"/>
            </a:lvl3pPr>
            <a:lvl4pPr marL="1828800" lvl="3" indent="-304800" rtl="0">
              <a:lnSpc>
                <a:spcPct val="115000"/>
              </a:lnSpc>
              <a:spcBef>
                <a:spcPts val="0"/>
              </a:spcBef>
              <a:spcAft>
                <a:spcPts val="0"/>
              </a:spcAft>
              <a:buSzPts val="1200"/>
              <a:buFont typeface="Darker Grotesque SemiBold"/>
              <a:buChar char="●"/>
              <a:defRPr sz="1200"/>
            </a:lvl4pPr>
            <a:lvl5pPr marL="2286000" lvl="4" indent="-304800" rtl="0">
              <a:lnSpc>
                <a:spcPct val="115000"/>
              </a:lnSpc>
              <a:spcBef>
                <a:spcPts val="0"/>
              </a:spcBef>
              <a:spcAft>
                <a:spcPts val="0"/>
              </a:spcAft>
              <a:buSzPts val="1200"/>
              <a:buFont typeface="Darker Grotesque SemiBold"/>
              <a:buChar char="○"/>
              <a:defRPr sz="1200"/>
            </a:lvl5pPr>
            <a:lvl6pPr marL="2743200" lvl="5" indent="-304800" rtl="0">
              <a:lnSpc>
                <a:spcPct val="115000"/>
              </a:lnSpc>
              <a:spcBef>
                <a:spcPts val="0"/>
              </a:spcBef>
              <a:spcAft>
                <a:spcPts val="0"/>
              </a:spcAft>
              <a:buSzPts val="1200"/>
              <a:buFont typeface="Darker Grotesque SemiBold"/>
              <a:buChar char="■"/>
              <a:defRPr sz="1200"/>
            </a:lvl6pPr>
            <a:lvl7pPr marL="3200400" lvl="6" indent="-304800" rtl="0">
              <a:lnSpc>
                <a:spcPct val="115000"/>
              </a:lnSpc>
              <a:spcBef>
                <a:spcPts val="0"/>
              </a:spcBef>
              <a:spcAft>
                <a:spcPts val="0"/>
              </a:spcAft>
              <a:buSzPts val="1200"/>
              <a:buFont typeface="Darker Grotesque SemiBold"/>
              <a:buChar char="●"/>
              <a:defRPr sz="1200"/>
            </a:lvl7pPr>
            <a:lvl8pPr marL="3657600" lvl="7" indent="-304800" rtl="0">
              <a:lnSpc>
                <a:spcPct val="115000"/>
              </a:lnSpc>
              <a:spcBef>
                <a:spcPts val="0"/>
              </a:spcBef>
              <a:spcAft>
                <a:spcPts val="0"/>
              </a:spcAft>
              <a:buSzPts val="1200"/>
              <a:buFont typeface="Darker Grotesque SemiBold"/>
              <a:buChar char="○"/>
              <a:defRPr sz="1200"/>
            </a:lvl8pPr>
            <a:lvl9pPr marL="4114800" lvl="8" indent="-304800" rtl="0">
              <a:lnSpc>
                <a:spcPct val="115000"/>
              </a:lnSpc>
              <a:spcBef>
                <a:spcPts val="0"/>
              </a:spcBef>
              <a:spcAft>
                <a:spcPts val="0"/>
              </a:spcAft>
              <a:buSzPts val="1200"/>
              <a:buFont typeface="Darker Grotesque SemiBold"/>
              <a:buChar char="■"/>
              <a:defRPr sz="1200"/>
            </a:lvl9pPr>
          </a:lstStyle>
          <a:p>
            <a:endParaRPr/>
          </a:p>
        </p:txBody>
      </p:sp>
      <p:sp>
        <p:nvSpPr>
          <p:cNvPr id="226" name="Google Shape;226;p21"/>
          <p:cNvSpPr/>
          <p:nvPr/>
        </p:nvSpPr>
        <p:spPr>
          <a:xfrm>
            <a:off x="-1044276" y="4195475"/>
            <a:ext cx="2250256" cy="2250256"/>
          </a:xfrm>
          <a:custGeom>
            <a:avLst/>
            <a:gdLst/>
            <a:ahLst/>
            <a:cxnLst/>
            <a:rect l="l" t="t" r="r" b="b"/>
            <a:pathLst>
              <a:path w="3422443" h="3422443" extrusionOk="0">
                <a:moveTo>
                  <a:pt x="2259660" y="227159"/>
                </a:moveTo>
                <a:lnTo>
                  <a:pt x="3195285" y="1162784"/>
                </a:lnTo>
                <a:cubicBezTo>
                  <a:pt x="3498163" y="1465663"/>
                  <a:pt x="3498163" y="1956752"/>
                  <a:pt x="3195285" y="2259660"/>
                </a:cubicBezTo>
                <a:lnTo>
                  <a:pt x="2259660" y="3195285"/>
                </a:lnTo>
                <a:cubicBezTo>
                  <a:pt x="1956781" y="3498164"/>
                  <a:pt x="1465692" y="3498164"/>
                  <a:pt x="1162784" y="3195285"/>
                </a:cubicBezTo>
                <a:lnTo>
                  <a:pt x="227159" y="2259660"/>
                </a:lnTo>
                <a:cubicBezTo>
                  <a:pt x="-75720" y="1956781"/>
                  <a:pt x="-75720" y="1465691"/>
                  <a:pt x="227159" y="1162784"/>
                </a:cubicBezTo>
                <a:lnTo>
                  <a:pt x="1162784" y="227159"/>
                </a:lnTo>
                <a:cubicBezTo>
                  <a:pt x="1465663" y="-75720"/>
                  <a:pt x="1956752" y="-75720"/>
                  <a:pt x="2259660" y="227159"/>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7" name="Google Shape;227;p21"/>
          <p:cNvSpPr/>
          <p:nvPr/>
        </p:nvSpPr>
        <p:spPr>
          <a:xfrm rot="-2700000">
            <a:off x="4115847" y="225722"/>
            <a:ext cx="137292" cy="137292"/>
          </a:xfrm>
          <a:custGeom>
            <a:avLst/>
            <a:gdLst/>
            <a:ahLst/>
            <a:cxnLst/>
            <a:rect l="l" t="t" r="r" b="b"/>
            <a:pathLst>
              <a:path w="171066" h="171066" extrusionOk="0">
                <a:moveTo>
                  <a:pt x="0" y="0"/>
                </a:moveTo>
                <a:lnTo>
                  <a:pt x="171066" y="0"/>
                </a:lnTo>
                <a:lnTo>
                  <a:pt x="171066" y="171066"/>
                </a:lnTo>
                <a:lnTo>
                  <a:pt x="0" y="171066"/>
                </a:lnTo>
                <a:close/>
              </a:path>
            </a:pathLst>
          </a:custGeom>
          <a:solidFill>
            <a:srgbClr val="7CE1C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8" name="Google Shape;228;p21"/>
          <p:cNvSpPr/>
          <p:nvPr/>
        </p:nvSpPr>
        <p:spPr>
          <a:xfrm rot="-2700000">
            <a:off x="339181" y="3455600"/>
            <a:ext cx="137292" cy="137292"/>
          </a:xfrm>
          <a:custGeom>
            <a:avLst/>
            <a:gdLst/>
            <a:ahLst/>
            <a:cxnLst/>
            <a:rect l="l" t="t" r="r" b="b"/>
            <a:pathLst>
              <a:path w="171066" h="171066" extrusionOk="0">
                <a:moveTo>
                  <a:pt x="0" y="0"/>
                </a:moveTo>
                <a:lnTo>
                  <a:pt x="171066" y="0"/>
                </a:lnTo>
                <a:lnTo>
                  <a:pt x="171066" y="171066"/>
                </a:lnTo>
                <a:lnTo>
                  <a:pt x="0" y="171066"/>
                </a:lnTo>
                <a:close/>
              </a:path>
            </a:pathLst>
          </a:custGeom>
          <a:solidFill>
            <a:srgbClr val="FCBD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9" name="Google Shape;229;p21"/>
          <p:cNvSpPr/>
          <p:nvPr/>
        </p:nvSpPr>
        <p:spPr>
          <a:xfrm rot="-2700000">
            <a:off x="238798" y="662732"/>
            <a:ext cx="137292" cy="137292"/>
          </a:xfrm>
          <a:custGeom>
            <a:avLst/>
            <a:gdLst/>
            <a:ahLst/>
            <a:cxnLst/>
            <a:rect l="l" t="t" r="r" b="b"/>
            <a:pathLst>
              <a:path w="171066" h="171066" extrusionOk="0">
                <a:moveTo>
                  <a:pt x="0" y="0"/>
                </a:moveTo>
                <a:lnTo>
                  <a:pt x="171066" y="0"/>
                </a:lnTo>
                <a:lnTo>
                  <a:pt x="171066" y="171066"/>
                </a:lnTo>
                <a:lnTo>
                  <a:pt x="0" y="171066"/>
                </a:lnTo>
                <a:close/>
              </a:path>
            </a:pathLst>
          </a:custGeom>
          <a:solidFill>
            <a:srgbClr val="FC81F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0" name="Google Shape;230;p21"/>
          <p:cNvSpPr/>
          <p:nvPr/>
        </p:nvSpPr>
        <p:spPr>
          <a:xfrm>
            <a:off x="5901035" y="4744805"/>
            <a:ext cx="119689" cy="119689"/>
          </a:xfrm>
          <a:custGeom>
            <a:avLst/>
            <a:gdLst/>
            <a:ahLst/>
            <a:cxnLst/>
            <a:rect l="l" t="t" r="r" b="b"/>
            <a:pathLst>
              <a:path w="194616" h="194616" extrusionOk="0">
                <a:moveTo>
                  <a:pt x="194616" y="97308"/>
                </a:moveTo>
                <a:cubicBezTo>
                  <a:pt x="194616" y="151050"/>
                  <a:pt x="151050" y="194616"/>
                  <a:pt x="97307" y="194616"/>
                </a:cubicBezTo>
                <a:cubicBezTo>
                  <a:pt x="43566" y="194616"/>
                  <a:pt x="-1" y="151050"/>
                  <a:pt x="-1" y="97308"/>
                </a:cubicBezTo>
                <a:cubicBezTo>
                  <a:pt x="-1" y="43566"/>
                  <a:pt x="43565" y="0"/>
                  <a:pt x="97307" y="0"/>
                </a:cubicBezTo>
                <a:cubicBezTo>
                  <a:pt x="151049" y="0"/>
                  <a:pt x="194616" y="43566"/>
                  <a:pt x="194616" y="97308"/>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1" name="Google Shape;231;p21"/>
          <p:cNvSpPr/>
          <p:nvPr/>
        </p:nvSpPr>
        <p:spPr>
          <a:xfrm>
            <a:off x="504906" y="4603993"/>
            <a:ext cx="2306972" cy="2306972"/>
          </a:xfrm>
          <a:custGeom>
            <a:avLst/>
            <a:gdLst/>
            <a:ahLst/>
            <a:cxnLst/>
            <a:rect l="l" t="t" r="r" b="b"/>
            <a:pathLst>
              <a:path w="2306972" h="2306972" extrusionOk="0">
                <a:moveTo>
                  <a:pt x="2306973" y="1153486"/>
                </a:moveTo>
                <a:cubicBezTo>
                  <a:pt x="2306973" y="1790539"/>
                  <a:pt x="1790539" y="2306973"/>
                  <a:pt x="1153486" y="2306973"/>
                </a:cubicBezTo>
                <a:cubicBezTo>
                  <a:pt x="516433" y="2306973"/>
                  <a:pt x="0" y="1790539"/>
                  <a:pt x="0" y="1153486"/>
                </a:cubicBezTo>
                <a:cubicBezTo>
                  <a:pt x="0" y="516434"/>
                  <a:pt x="516433" y="0"/>
                  <a:pt x="1153486" y="0"/>
                </a:cubicBezTo>
                <a:cubicBezTo>
                  <a:pt x="1790539" y="0"/>
                  <a:pt x="2306973" y="516433"/>
                  <a:pt x="2306973" y="1153486"/>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2" name="Google Shape;232;p21"/>
          <p:cNvSpPr/>
          <p:nvPr/>
        </p:nvSpPr>
        <p:spPr>
          <a:xfrm>
            <a:off x="7100824" y="-1702700"/>
            <a:ext cx="2250256" cy="2250256"/>
          </a:xfrm>
          <a:custGeom>
            <a:avLst/>
            <a:gdLst/>
            <a:ahLst/>
            <a:cxnLst/>
            <a:rect l="l" t="t" r="r" b="b"/>
            <a:pathLst>
              <a:path w="3422443" h="3422443" extrusionOk="0">
                <a:moveTo>
                  <a:pt x="2259660" y="227159"/>
                </a:moveTo>
                <a:lnTo>
                  <a:pt x="3195285" y="1162784"/>
                </a:lnTo>
                <a:cubicBezTo>
                  <a:pt x="3498163" y="1465663"/>
                  <a:pt x="3498163" y="1956752"/>
                  <a:pt x="3195285" y="2259660"/>
                </a:cubicBezTo>
                <a:lnTo>
                  <a:pt x="2259660" y="3195285"/>
                </a:lnTo>
                <a:cubicBezTo>
                  <a:pt x="1956781" y="3498164"/>
                  <a:pt x="1465692" y="3498164"/>
                  <a:pt x="1162784" y="3195285"/>
                </a:cubicBezTo>
                <a:lnTo>
                  <a:pt x="227159" y="2259660"/>
                </a:lnTo>
                <a:cubicBezTo>
                  <a:pt x="-75720" y="1956781"/>
                  <a:pt x="-75720" y="1465691"/>
                  <a:pt x="227159" y="1162784"/>
                </a:cubicBezTo>
                <a:lnTo>
                  <a:pt x="1162784" y="227159"/>
                </a:lnTo>
                <a:cubicBezTo>
                  <a:pt x="1465663" y="-75720"/>
                  <a:pt x="1956752" y="-75720"/>
                  <a:pt x="2259660" y="227159"/>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3" name="Google Shape;233;p21"/>
          <p:cNvSpPr/>
          <p:nvPr/>
        </p:nvSpPr>
        <p:spPr>
          <a:xfrm rot="-2700000">
            <a:off x="8780806" y="4579086"/>
            <a:ext cx="137292" cy="137292"/>
          </a:xfrm>
          <a:custGeom>
            <a:avLst/>
            <a:gdLst/>
            <a:ahLst/>
            <a:cxnLst/>
            <a:rect l="l" t="t" r="r" b="b"/>
            <a:pathLst>
              <a:path w="171066" h="171066" extrusionOk="0">
                <a:moveTo>
                  <a:pt x="0" y="0"/>
                </a:moveTo>
                <a:lnTo>
                  <a:pt x="171066" y="0"/>
                </a:lnTo>
                <a:lnTo>
                  <a:pt x="171066" y="171066"/>
                </a:lnTo>
                <a:lnTo>
                  <a:pt x="0" y="171066"/>
                </a:lnTo>
                <a:close/>
              </a:path>
            </a:pathLst>
          </a:custGeom>
          <a:solidFill>
            <a:srgbClr val="6E6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4" name="Google Shape;234;p21"/>
          <p:cNvSpPr/>
          <p:nvPr/>
        </p:nvSpPr>
        <p:spPr>
          <a:xfrm>
            <a:off x="8734110" y="824905"/>
            <a:ext cx="119689" cy="119689"/>
          </a:xfrm>
          <a:custGeom>
            <a:avLst/>
            <a:gdLst/>
            <a:ahLst/>
            <a:cxnLst/>
            <a:rect l="l" t="t" r="r" b="b"/>
            <a:pathLst>
              <a:path w="194616" h="194616" extrusionOk="0">
                <a:moveTo>
                  <a:pt x="194616" y="97308"/>
                </a:moveTo>
                <a:cubicBezTo>
                  <a:pt x="194616" y="151050"/>
                  <a:pt x="151050" y="194616"/>
                  <a:pt x="97307" y="194616"/>
                </a:cubicBezTo>
                <a:cubicBezTo>
                  <a:pt x="43566" y="194616"/>
                  <a:pt x="-1" y="151050"/>
                  <a:pt x="-1" y="97308"/>
                </a:cubicBezTo>
                <a:cubicBezTo>
                  <a:pt x="-1" y="43566"/>
                  <a:pt x="43565" y="0"/>
                  <a:pt x="97307" y="0"/>
                </a:cubicBezTo>
                <a:cubicBezTo>
                  <a:pt x="151049" y="0"/>
                  <a:pt x="194616" y="43566"/>
                  <a:pt x="194616" y="97308"/>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4"/>
        <p:cNvGrpSpPr/>
        <p:nvPr/>
      </p:nvGrpSpPr>
      <p:grpSpPr>
        <a:xfrm>
          <a:off x="0" y="0"/>
          <a:ext cx="0" cy="0"/>
          <a:chOff x="0" y="0"/>
          <a:chExt cx="0" cy="0"/>
        </a:xfrm>
      </p:grpSpPr>
      <p:sp>
        <p:nvSpPr>
          <p:cNvPr id="25" name="Google Shape;25;p3"/>
          <p:cNvSpPr/>
          <p:nvPr/>
        </p:nvSpPr>
        <p:spPr>
          <a:xfrm>
            <a:off x="-1626298" y="2598094"/>
            <a:ext cx="3114423" cy="3114423"/>
          </a:xfrm>
          <a:custGeom>
            <a:avLst/>
            <a:gdLst/>
            <a:ahLst/>
            <a:cxnLst/>
            <a:rect l="l" t="t" r="r" b="b"/>
            <a:pathLst>
              <a:path w="3422443" h="3422443" extrusionOk="0">
                <a:moveTo>
                  <a:pt x="2259660" y="227159"/>
                </a:moveTo>
                <a:lnTo>
                  <a:pt x="3195285" y="1162784"/>
                </a:lnTo>
                <a:cubicBezTo>
                  <a:pt x="3498163" y="1465663"/>
                  <a:pt x="3498163" y="1956752"/>
                  <a:pt x="3195285" y="2259660"/>
                </a:cubicBezTo>
                <a:lnTo>
                  <a:pt x="2259660" y="3195285"/>
                </a:lnTo>
                <a:cubicBezTo>
                  <a:pt x="1956781" y="3498164"/>
                  <a:pt x="1465692" y="3498164"/>
                  <a:pt x="1162784" y="3195285"/>
                </a:cubicBezTo>
                <a:lnTo>
                  <a:pt x="227159" y="2259660"/>
                </a:lnTo>
                <a:cubicBezTo>
                  <a:pt x="-75720" y="1956781"/>
                  <a:pt x="-75720" y="1465691"/>
                  <a:pt x="227159" y="1162784"/>
                </a:cubicBezTo>
                <a:lnTo>
                  <a:pt x="1162784" y="227159"/>
                </a:lnTo>
                <a:cubicBezTo>
                  <a:pt x="1465663" y="-75720"/>
                  <a:pt x="1956752" y="-75720"/>
                  <a:pt x="2259660" y="227159"/>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 name="Google Shape;26;p3"/>
          <p:cNvSpPr/>
          <p:nvPr/>
        </p:nvSpPr>
        <p:spPr>
          <a:xfrm>
            <a:off x="7191750" y="-13688"/>
            <a:ext cx="2085177" cy="901987"/>
          </a:xfrm>
          <a:custGeom>
            <a:avLst/>
            <a:gdLst/>
            <a:ahLst/>
            <a:cxnLst/>
            <a:rect l="l" t="t" r="r" b="b"/>
            <a:pathLst>
              <a:path w="3322991" h="1437429" extrusionOk="0">
                <a:moveTo>
                  <a:pt x="3322992" y="0"/>
                </a:moveTo>
                <a:cubicBezTo>
                  <a:pt x="3285309" y="100131"/>
                  <a:pt x="3226156" y="194049"/>
                  <a:pt x="3145559" y="274645"/>
                </a:cubicBezTo>
                <a:lnTo>
                  <a:pt x="2209934" y="1210270"/>
                </a:lnTo>
                <a:cubicBezTo>
                  <a:pt x="1907055" y="1513149"/>
                  <a:pt x="1415965" y="1513149"/>
                  <a:pt x="1113058" y="1210270"/>
                </a:cubicBezTo>
                <a:lnTo>
                  <a:pt x="177432" y="274645"/>
                </a:lnTo>
                <a:cubicBezTo>
                  <a:pt x="96837" y="194049"/>
                  <a:pt x="37683" y="100131"/>
                  <a:pt x="0" y="0"/>
                </a:cubicBezTo>
                <a:lnTo>
                  <a:pt x="3322992" y="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 name="Google Shape;27;p3"/>
          <p:cNvSpPr/>
          <p:nvPr/>
        </p:nvSpPr>
        <p:spPr>
          <a:xfrm>
            <a:off x="359972" y="743455"/>
            <a:ext cx="119689" cy="119689"/>
          </a:xfrm>
          <a:custGeom>
            <a:avLst/>
            <a:gdLst/>
            <a:ahLst/>
            <a:cxnLst/>
            <a:rect l="l" t="t" r="r" b="b"/>
            <a:pathLst>
              <a:path w="194616" h="194616" extrusionOk="0">
                <a:moveTo>
                  <a:pt x="194616" y="97308"/>
                </a:moveTo>
                <a:cubicBezTo>
                  <a:pt x="194616" y="151050"/>
                  <a:pt x="151050" y="194616"/>
                  <a:pt x="97307" y="194616"/>
                </a:cubicBezTo>
                <a:cubicBezTo>
                  <a:pt x="43566" y="194616"/>
                  <a:pt x="-1" y="151050"/>
                  <a:pt x="-1" y="97308"/>
                </a:cubicBezTo>
                <a:cubicBezTo>
                  <a:pt x="-1" y="43566"/>
                  <a:pt x="43565" y="0"/>
                  <a:pt x="97307" y="0"/>
                </a:cubicBezTo>
                <a:cubicBezTo>
                  <a:pt x="151049" y="0"/>
                  <a:pt x="194616" y="43566"/>
                  <a:pt x="194616" y="97308"/>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 name="Google Shape;28;p3"/>
          <p:cNvSpPr/>
          <p:nvPr/>
        </p:nvSpPr>
        <p:spPr>
          <a:xfrm rot="-2700000">
            <a:off x="4446660" y="204122"/>
            <a:ext cx="137292" cy="137292"/>
          </a:xfrm>
          <a:custGeom>
            <a:avLst/>
            <a:gdLst/>
            <a:ahLst/>
            <a:cxnLst/>
            <a:rect l="l" t="t" r="r" b="b"/>
            <a:pathLst>
              <a:path w="171066" h="171066" extrusionOk="0">
                <a:moveTo>
                  <a:pt x="0" y="0"/>
                </a:moveTo>
                <a:lnTo>
                  <a:pt x="171066" y="0"/>
                </a:lnTo>
                <a:lnTo>
                  <a:pt x="171066" y="171066"/>
                </a:lnTo>
                <a:lnTo>
                  <a:pt x="0" y="171066"/>
                </a:lnTo>
                <a:close/>
              </a:path>
            </a:pathLst>
          </a:custGeom>
          <a:solidFill>
            <a:srgbClr val="7CE1C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 name="Google Shape;29;p3"/>
          <p:cNvSpPr/>
          <p:nvPr/>
        </p:nvSpPr>
        <p:spPr>
          <a:xfrm rot="-2700000">
            <a:off x="8603477" y="2503104"/>
            <a:ext cx="137292" cy="137292"/>
          </a:xfrm>
          <a:custGeom>
            <a:avLst/>
            <a:gdLst/>
            <a:ahLst/>
            <a:cxnLst/>
            <a:rect l="l" t="t" r="r" b="b"/>
            <a:pathLst>
              <a:path w="171066" h="171066" extrusionOk="0">
                <a:moveTo>
                  <a:pt x="0" y="0"/>
                </a:moveTo>
                <a:lnTo>
                  <a:pt x="171066" y="0"/>
                </a:lnTo>
                <a:lnTo>
                  <a:pt x="171066" y="171066"/>
                </a:lnTo>
                <a:lnTo>
                  <a:pt x="0" y="171066"/>
                </a:lnTo>
                <a:close/>
              </a:path>
            </a:pathLst>
          </a:custGeom>
          <a:solidFill>
            <a:srgbClr val="FA9D0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 name="Google Shape;30;p3"/>
          <p:cNvSpPr/>
          <p:nvPr/>
        </p:nvSpPr>
        <p:spPr>
          <a:xfrm rot="-2700000">
            <a:off x="2404760" y="4761657"/>
            <a:ext cx="137292" cy="137292"/>
          </a:xfrm>
          <a:custGeom>
            <a:avLst/>
            <a:gdLst/>
            <a:ahLst/>
            <a:cxnLst/>
            <a:rect l="l" t="t" r="r" b="b"/>
            <a:pathLst>
              <a:path w="171066" h="171066" extrusionOk="0">
                <a:moveTo>
                  <a:pt x="0" y="0"/>
                </a:moveTo>
                <a:lnTo>
                  <a:pt x="171066" y="0"/>
                </a:lnTo>
                <a:lnTo>
                  <a:pt x="171066" y="171066"/>
                </a:lnTo>
                <a:lnTo>
                  <a:pt x="0" y="171066"/>
                </a:lnTo>
                <a:close/>
              </a:path>
            </a:pathLst>
          </a:custGeom>
          <a:solidFill>
            <a:srgbClr val="FC81F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 name="Google Shape;31;p3"/>
          <p:cNvSpPr/>
          <p:nvPr/>
        </p:nvSpPr>
        <p:spPr>
          <a:xfrm rot="-2700000">
            <a:off x="6853619" y="4632436"/>
            <a:ext cx="137292" cy="137292"/>
          </a:xfrm>
          <a:custGeom>
            <a:avLst/>
            <a:gdLst/>
            <a:ahLst/>
            <a:cxnLst/>
            <a:rect l="l" t="t" r="r" b="b"/>
            <a:pathLst>
              <a:path w="171066" h="171066" extrusionOk="0">
                <a:moveTo>
                  <a:pt x="0" y="0"/>
                </a:moveTo>
                <a:lnTo>
                  <a:pt x="171066" y="0"/>
                </a:lnTo>
                <a:lnTo>
                  <a:pt x="171066" y="171066"/>
                </a:lnTo>
                <a:lnTo>
                  <a:pt x="0" y="171066"/>
                </a:lnTo>
                <a:close/>
              </a:path>
            </a:pathLst>
          </a:custGeom>
          <a:solidFill>
            <a:srgbClr val="6E6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 name="Google Shape;32;p3"/>
          <p:cNvSpPr/>
          <p:nvPr/>
        </p:nvSpPr>
        <p:spPr>
          <a:xfrm>
            <a:off x="8848072" y="4396730"/>
            <a:ext cx="119689" cy="119689"/>
          </a:xfrm>
          <a:custGeom>
            <a:avLst/>
            <a:gdLst/>
            <a:ahLst/>
            <a:cxnLst/>
            <a:rect l="l" t="t" r="r" b="b"/>
            <a:pathLst>
              <a:path w="194616" h="194616" extrusionOk="0">
                <a:moveTo>
                  <a:pt x="194616" y="97308"/>
                </a:moveTo>
                <a:cubicBezTo>
                  <a:pt x="194616" y="151050"/>
                  <a:pt x="151050" y="194616"/>
                  <a:pt x="97307" y="194616"/>
                </a:cubicBezTo>
                <a:cubicBezTo>
                  <a:pt x="43566" y="194616"/>
                  <a:pt x="-1" y="151050"/>
                  <a:pt x="-1" y="97308"/>
                </a:cubicBezTo>
                <a:cubicBezTo>
                  <a:pt x="-1" y="43566"/>
                  <a:pt x="43565" y="0"/>
                  <a:pt x="97307" y="0"/>
                </a:cubicBezTo>
                <a:cubicBezTo>
                  <a:pt x="151049" y="0"/>
                  <a:pt x="194616" y="43566"/>
                  <a:pt x="194616" y="97308"/>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 name="Google Shape;33;p3"/>
          <p:cNvSpPr txBox="1">
            <a:spLocks noGrp="1"/>
          </p:cNvSpPr>
          <p:nvPr>
            <p:ph type="title"/>
          </p:nvPr>
        </p:nvSpPr>
        <p:spPr>
          <a:xfrm>
            <a:off x="3151900" y="1636350"/>
            <a:ext cx="4150500" cy="1302300"/>
          </a:xfrm>
          <a:prstGeom prst="rect">
            <a:avLst/>
          </a:prstGeom>
          <a:ln>
            <a:noFill/>
          </a:ln>
        </p:spPr>
        <p:txBody>
          <a:bodyPr spcFirstLastPara="1" wrap="square" lIns="91425" tIns="91425" rIns="91425" bIns="91425" anchor="b" anchorCtr="0">
            <a:noAutofit/>
          </a:bodyPr>
          <a:lstStyle>
            <a:lvl1pPr lvl="0">
              <a:spcBef>
                <a:spcPts val="0"/>
              </a:spcBef>
              <a:spcAft>
                <a:spcPts val="0"/>
              </a:spcAft>
              <a:buSzPts val="3600"/>
              <a:buNone/>
              <a:defRPr sz="4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34" name="Google Shape;34;p3"/>
          <p:cNvSpPr txBox="1">
            <a:spLocks noGrp="1"/>
          </p:cNvSpPr>
          <p:nvPr>
            <p:ph type="title" idx="2" hasCustomPrompt="1"/>
          </p:nvPr>
        </p:nvSpPr>
        <p:spPr>
          <a:xfrm>
            <a:off x="1475300" y="1690000"/>
            <a:ext cx="1294500" cy="9081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6000"/>
              <a:buNone/>
              <a:defRPr sz="48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35" name="Google Shape;35;p3"/>
          <p:cNvSpPr txBox="1">
            <a:spLocks noGrp="1"/>
          </p:cNvSpPr>
          <p:nvPr>
            <p:ph type="subTitle" idx="1"/>
          </p:nvPr>
        </p:nvSpPr>
        <p:spPr>
          <a:xfrm>
            <a:off x="3151900" y="3080475"/>
            <a:ext cx="3124800" cy="693000"/>
          </a:xfrm>
          <a:prstGeom prst="rect">
            <a:avLst/>
          </a:prstGeom>
          <a:solidFill>
            <a:schemeClr val="dk2"/>
          </a:solidFill>
        </p:spPr>
        <p:txBody>
          <a:bodyPr spcFirstLastPara="1" wrap="square" lIns="91425" tIns="91425" rIns="91425" bIns="91425" anchor="t" anchorCtr="0">
            <a:noAutofit/>
          </a:bodyPr>
          <a:lstStyle>
            <a:lvl1pPr lvl="0" rtl="0">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three columns">
  <p:cSld name="BLANK_1_1_1_2">
    <p:spTree>
      <p:nvGrpSpPr>
        <p:cNvPr id="1" name="Shape 235"/>
        <p:cNvGrpSpPr/>
        <p:nvPr/>
      </p:nvGrpSpPr>
      <p:grpSpPr>
        <a:xfrm>
          <a:off x="0" y="0"/>
          <a:ext cx="0" cy="0"/>
          <a:chOff x="0" y="0"/>
          <a:chExt cx="0" cy="0"/>
        </a:xfrm>
      </p:grpSpPr>
      <p:sp>
        <p:nvSpPr>
          <p:cNvPr id="236" name="Google Shape;236;p22"/>
          <p:cNvSpPr txBox="1">
            <a:spLocks noGrp="1"/>
          </p:cNvSpPr>
          <p:nvPr>
            <p:ph type="subTitle" idx="1"/>
          </p:nvPr>
        </p:nvSpPr>
        <p:spPr>
          <a:xfrm>
            <a:off x="3780475" y="1545650"/>
            <a:ext cx="46503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37" name="Google Shape;237;p22"/>
          <p:cNvSpPr txBox="1">
            <a:spLocks noGrp="1"/>
          </p:cNvSpPr>
          <p:nvPr>
            <p:ph type="title"/>
          </p:nvPr>
        </p:nvSpPr>
        <p:spPr>
          <a:xfrm>
            <a:off x="720000" y="445025"/>
            <a:ext cx="7704000" cy="572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38" name="Google Shape;238;p22"/>
          <p:cNvSpPr txBox="1">
            <a:spLocks noGrp="1"/>
          </p:cNvSpPr>
          <p:nvPr>
            <p:ph type="subTitle" idx="2"/>
          </p:nvPr>
        </p:nvSpPr>
        <p:spPr>
          <a:xfrm>
            <a:off x="3780475" y="1212500"/>
            <a:ext cx="4650300" cy="447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000">
                <a:solidFill>
                  <a:srgbClr val="17175A"/>
                </a:solidFill>
                <a:latin typeface="Passion One"/>
                <a:ea typeface="Passion One"/>
                <a:cs typeface="Passion One"/>
                <a:sym typeface="Passion On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39" name="Google Shape;239;p22"/>
          <p:cNvSpPr txBox="1">
            <a:spLocks noGrp="1"/>
          </p:cNvSpPr>
          <p:nvPr>
            <p:ph type="subTitle" idx="3"/>
          </p:nvPr>
        </p:nvSpPr>
        <p:spPr>
          <a:xfrm>
            <a:off x="3780475" y="2716013"/>
            <a:ext cx="46503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40" name="Google Shape;240;p22"/>
          <p:cNvSpPr txBox="1">
            <a:spLocks noGrp="1"/>
          </p:cNvSpPr>
          <p:nvPr>
            <p:ph type="subTitle" idx="4"/>
          </p:nvPr>
        </p:nvSpPr>
        <p:spPr>
          <a:xfrm>
            <a:off x="3780475" y="2382863"/>
            <a:ext cx="4650300" cy="447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000">
                <a:solidFill>
                  <a:srgbClr val="17175A"/>
                </a:solidFill>
                <a:latin typeface="Passion One"/>
                <a:ea typeface="Passion One"/>
                <a:cs typeface="Passion One"/>
                <a:sym typeface="Passion On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41" name="Google Shape;241;p22"/>
          <p:cNvSpPr txBox="1">
            <a:spLocks noGrp="1"/>
          </p:cNvSpPr>
          <p:nvPr>
            <p:ph type="subTitle" idx="5"/>
          </p:nvPr>
        </p:nvSpPr>
        <p:spPr>
          <a:xfrm>
            <a:off x="3780475" y="3886375"/>
            <a:ext cx="46503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42" name="Google Shape;242;p22"/>
          <p:cNvSpPr txBox="1">
            <a:spLocks noGrp="1"/>
          </p:cNvSpPr>
          <p:nvPr>
            <p:ph type="subTitle" idx="6"/>
          </p:nvPr>
        </p:nvSpPr>
        <p:spPr>
          <a:xfrm>
            <a:off x="3780475" y="3553225"/>
            <a:ext cx="4650300" cy="447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000">
                <a:solidFill>
                  <a:srgbClr val="17175A"/>
                </a:solidFill>
                <a:latin typeface="Passion One"/>
                <a:ea typeface="Passion One"/>
                <a:cs typeface="Passion One"/>
                <a:sym typeface="Passion On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43" name="Google Shape;243;p22"/>
          <p:cNvSpPr/>
          <p:nvPr/>
        </p:nvSpPr>
        <p:spPr>
          <a:xfrm>
            <a:off x="-1159675" y="3421300"/>
            <a:ext cx="2592501" cy="2592501"/>
          </a:xfrm>
          <a:custGeom>
            <a:avLst/>
            <a:gdLst/>
            <a:ahLst/>
            <a:cxnLst/>
            <a:rect l="l" t="t" r="r" b="b"/>
            <a:pathLst>
              <a:path w="3422443" h="3422443" extrusionOk="0">
                <a:moveTo>
                  <a:pt x="2259660" y="227159"/>
                </a:moveTo>
                <a:lnTo>
                  <a:pt x="3195285" y="1162784"/>
                </a:lnTo>
                <a:cubicBezTo>
                  <a:pt x="3498163" y="1465663"/>
                  <a:pt x="3498163" y="1956752"/>
                  <a:pt x="3195285" y="2259660"/>
                </a:cubicBezTo>
                <a:lnTo>
                  <a:pt x="2259660" y="3195285"/>
                </a:lnTo>
                <a:cubicBezTo>
                  <a:pt x="1956781" y="3498164"/>
                  <a:pt x="1465692" y="3498164"/>
                  <a:pt x="1162784" y="3195285"/>
                </a:cubicBezTo>
                <a:lnTo>
                  <a:pt x="227159" y="2259660"/>
                </a:lnTo>
                <a:cubicBezTo>
                  <a:pt x="-75720" y="1956781"/>
                  <a:pt x="-75720" y="1465691"/>
                  <a:pt x="227159" y="1162784"/>
                </a:cubicBezTo>
                <a:lnTo>
                  <a:pt x="1162784" y="227159"/>
                </a:lnTo>
                <a:cubicBezTo>
                  <a:pt x="1465663" y="-75720"/>
                  <a:pt x="1956752" y="-75720"/>
                  <a:pt x="2259660" y="227159"/>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4" name="Google Shape;244;p22"/>
          <p:cNvSpPr/>
          <p:nvPr/>
        </p:nvSpPr>
        <p:spPr>
          <a:xfrm>
            <a:off x="4591750" y="-412263"/>
            <a:ext cx="2085177" cy="901987"/>
          </a:xfrm>
          <a:custGeom>
            <a:avLst/>
            <a:gdLst/>
            <a:ahLst/>
            <a:cxnLst/>
            <a:rect l="l" t="t" r="r" b="b"/>
            <a:pathLst>
              <a:path w="3322991" h="1437429" extrusionOk="0">
                <a:moveTo>
                  <a:pt x="3322992" y="0"/>
                </a:moveTo>
                <a:cubicBezTo>
                  <a:pt x="3285309" y="100131"/>
                  <a:pt x="3226156" y="194049"/>
                  <a:pt x="3145559" y="274645"/>
                </a:cubicBezTo>
                <a:lnTo>
                  <a:pt x="2209934" y="1210270"/>
                </a:lnTo>
                <a:cubicBezTo>
                  <a:pt x="1907055" y="1513149"/>
                  <a:pt x="1415965" y="1513149"/>
                  <a:pt x="1113058" y="1210270"/>
                </a:cubicBezTo>
                <a:lnTo>
                  <a:pt x="177432" y="274645"/>
                </a:lnTo>
                <a:cubicBezTo>
                  <a:pt x="96837" y="194049"/>
                  <a:pt x="37683" y="100131"/>
                  <a:pt x="0" y="0"/>
                </a:cubicBezTo>
                <a:lnTo>
                  <a:pt x="3322992" y="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5" name="Google Shape;245;p22"/>
          <p:cNvSpPr/>
          <p:nvPr/>
        </p:nvSpPr>
        <p:spPr>
          <a:xfrm rot="-2700000">
            <a:off x="8806072" y="4127247"/>
            <a:ext cx="137292" cy="137292"/>
          </a:xfrm>
          <a:custGeom>
            <a:avLst/>
            <a:gdLst/>
            <a:ahLst/>
            <a:cxnLst/>
            <a:rect l="l" t="t" r="r" b="b"/>
            <a:pathLst>
              <a:path w="171066" h="171066" extrusionOk="0">
                <a:moveTo>
                  <a:pt x="0" y="0"/>
                </a:moveTo>
                <a:lnTo>
                  <a:pt x="171066" y="0"/>
                </a:lnTo>
                <a:lnTo>
                  <a:pt x="171066" y="171066"/>
                </a:lnTo>
                <a:lnTo>
                  <a:pt x="0" y="171066"/>
                </a:lnTo>
                <a:close/>
              </a:path>
            </a:pathLst>
          </a:custGeom>
          <a:solidFill>
            <a:srgbClr val="7CE1C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6" name="Google Shape;246;p22"/>
          <p:cNvSpPr/>
          <p:nvPr/>
        </p:nvSpPr>
        <p:spPr>
          <a:xfrm rot="-2700000">
            <a:off x="8737815" y="567929"/>
            <a:ext cx="137292" cy="137292"/>
          </a:xfrm>
          <a:custGeom>
            <a:avLst/>
            <a:gdLst/>
            <a:ahLst/>
            <a:cxnLst/>
            <a:rect l="l" t="t" r="r" b="b"/>
            <a:pathLst>
              <a:path w="171066" h="171066" extrusionOk="0">
                <a:moveTo>
                  <a:pt x="0" y="0"/>
                </a:moveTo>
                <a:lnTo>
                  <a:pt x="171066" y="0"/>
                </a:lnTo>
                <a:lnTo>
                  <a:pt x="171066" y="171066"/>
                </a:lnTo>
                <a:lnTo>
                  <a:pt x="0" y="171066"/>
                </a:lnTo>
                <a:close/>
              </a:path>
            </a:pathLst>
          </a:custGeom>
          <a:solidFill>
            <a:srgbClr val="FA9D0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7" name="Google Shape;247;p22"/>
          <p:cNvSpPr/>
          <p:nvPr/>
        </p:nvSpPr>
        <p:spPr>
          <a:xfrm rot="-2700000">
            <a:off x="2888948" y="4742132"/>
            <a:ext cx="137292" cy="137292"/>
          </a:xfrm>
          <a:custGeom>
            <a:avLst/>
            <a:gdLst/>
            <a:ahLst/>
            <a:cxnLst/>
            <a:rect l="l" t="t" r="r" b="b"/>
            <a:pathLst>
              <a:path w="171066" h="171066" extrusionOk="0">
                <a:moveTo>
                  <a:pt x="0" y="0"/>
                </a:moveTo>
                <a:lnTo>
                  <a:pt x="171066" y="0"/>
                </a:lnTo>
                <a:lnTo>
                  <a:pt x="171066" y="171066"/>
                </a:lnTo>
                <a:lnTo>
                  <a:pt x="0" y="171066"/>
                </a:lnTo>
                <a:close/>
              </a:path>
            </a:pathLst>
          </a:custGeom>
          <a:solidFill>
            <a:srgbClr val="FC81F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8" name="Google Shape;248;p22"/>
          <p:cNvSpPr/>
          <p:nvPr/>
        </p:nvSpPr>
        <p:spPr>
          <a:xfrm rot="-2700000">
            <a:off x="180556" y="279311"/>
            <a:ext cx="137292" cy="137292"/>
          </a:xfrm>
          <a:custGeom>
            <a:avLst/>
            <a:gdLst/>
            <a:ahLst/>
            <a:cxnLst/>
            <a:rect l="l" t="t" r="r" b="b"/>
            <a:pathLst>
              <a:path w="171066" h="171066" extrusionOk="0">
                <a:moveTo>
                  <a:pt x="0" y="0"/>
                </a:moveTo>
                <a:lnTo>
                  <a:pt x="171066" y="0"/>
                </a:lnTo>
                <a:lnTo>
                  <a:pt x="171066" y="171066"/>
                </a:lnTo>
                <a:lnTo>
                  <a:pt x="0" y="171066"/>
                </a:lnTo>
                <a:close/>
              </a:path>
            </a:pathLst>
          </a:custGeom>
          <a:solidFill>
            <a:srgbClr val="6E6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9" name="Google Shape;249;p22"/>
          <p:cNvSpPr/>
          <p:nvPr/>
        </p:nvSpPr>
        <p:spPr>
          <a:xfrm>
            <a:off x="346285" y="2253055"/>
            <a:ext cx="119689" cy="119689"/>
          </a:xfrm>
          <a:custGeom>
            <a:avLst/>
            <a:gdLst/>
            <a:ahLst/>
            <a:cxnLst/>
            <a:rect l="l" t="t" r="r" b="b"/>
            <a:pathLst>
              <a:path w="194616" h="194616" extrusionOk="0">
                <a:moveTo>
                  <a:pt x="194616" y="97308"/>
                </a:moveTo>
                <a:cubicBezTo>
                  <a:pt x="194616" y="151050"/>
                  <a:pt x="151050" y="194616"/>
                  <a:pt x="97307" y="194616"/>
                </a:cubicBezTo>
                <a:cubicBezTo>
                  <a:pt x="43566" y="194616"/>
                  <a:pt x="-1" y="151050"/>
                  <a:pt x="-1" y="97308"/>
                </a:cubicBezTo>
                <a:cubicBezTo>
                  <a:pt x="-1" y="43566"/>
                  <a:pt x="43565" y="0"/>
                  <a:pt x="97307" y="0"/>
                </a:cubicBezTo>
                <a:cubicBezTo>
                  <a:pt x="151049" y="0"/>
                  <a:pt x="194616" y="43566"/>
                  <a:pt x="194616" y="97308"/>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50" name="Google Shape;250;p22"/>
          <p:cNvGrpSpPr/>
          <p:nvPr/>
        </p:nvGrpSpPr>
        <p:grpSpPr>
          <a:xfrm>
            <a:off x="4121021" y="-456934"/>
            <a:ext cx="901968" cy="901968"/>
            <a:chOff x="1350404" y="-3124999"/>
            <a:chExt cx="1570279" cy="1570279"/>
          </a:xfrm>
        </p:grpSpPr>
        <p:sp>
          <p:nvSpPr>
            <p:cNvPr id="251" name="Google Shape;251;p22"/>
            <p:cNvSpPr/>
            <p:nvPr/>
          </p:nvSpPr>
          <p:spPr>
            <a:xfrm>
              <a:off x="2135530" y="-3124999"/>
              <a:ext cx="2889" cy="1570279"/>
            </a:xfrm>
            <a:custGeom>
              <a:avLst/>
              <a:gdLst/>
              <a:ahLst/>
              <a:cxnLst/>
              <a:rect l="l" t="t" r="r" b="b"/>
              <a:pathLst>
                <a:path w="2889" h="1570279" extrusionOk="0">
                  <a:moveTo>
                    <a:pt x="0" y="0"/>
                  </a:moveTo>
                  <a:lnTo>
                    <a:pt x="0" y="157028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2" name="Google Shape;252;p22"/>
            <p:cNvSpPr/>
            <p:nvPr/>
          </p:nvSpPr>
          <p:spPr>
            <a:xfrm>
              <a:off x="1350404" y="-2339874"/>
              <a:ext cx="1570279" cy="2889"/>
            </a:xfrm>
            <a:custGeom>
              <a:avLst/>
              <a:gdLst/>
              <a:ahLst/>
              <a:cxnLst/>
              <a:rect l="l" t="t" r="r" b="b"/>
              <a:pathLst>
                <a:path w="1570279" h="2889" extrusionOk="0">
                  <a:moveTo>
                    <a:pt x="1570280" y="0"/>
                  </a:moveTo>
                  <a:lnTo>
                    <a:pt x="0"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3" name="Google Shape;253;p22"/>
            <p:cNvSpPr/>
            <p:nvPr/>
          </p:nvSpPr>
          <p:spPr>
            <a:xfrm>
              <a:off x="1580345" y="-2895030"/>
              <a:ext cx="1110370" cy="1110341"/>
            </a:xfrm>
            <a:custGeom>
              <a:avLst/>
              <a:gdLst/>
              <a:ahLst/>
              <a:cxnLst/>
              <a:rect l="l" t="t" r="r" b="b"/>
              <a:pathLst>
                <a:path w="1110370" h="1110341" extrusionOk="0">
                  <a:moveTo>
                    <a:pt x="1110371" y="0"/>
                  </a:moveTo>
                  <a:lnTo>
                    <a:pt x="0" y="1110342"/>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4" name="Google Shape;254;p22"/>
            <p:cNvSpPr/>
            <p:nvPr/>
          </p:nvSpPr>
          <p:spPr>
            <a:xfrm>
              <a:off x="1580345" y="-2895030"/>
              <a:ext cx="1110370" cy="1110341"/>
            </a:xfrm>
            <a:custGeom>
              <a:avLst/>
              <a:gdLst/>
              <a:ahLst/>
              <a:cxnLst/>
              <a:rect l="l" t="t" r="r" b="b"/>
              <a:pathLst>
                <a:path w="1110370" h="1110341" extrusionOk="0">
                  <a:moveTo>
                    <a:pt x="1110371" y="1110342"/>
                  </a:moveTo>
                  <a:lnTo>
                    <a:pt x="0"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four columns">
  <p:cSld name="BLANK_1_1_1_1_2">
    <p:spTree>
      <p:nvGrpSpPr>
        <p:cNvPr id="1" name="Shape 255"/>
        <p:cNvGrpSpPr/>
        <p:nvPr/>
      </p:nvGrpSpPr>
      <p:grpSpPr>
        <a:xfrm>
          <a:off x="0" y="0"/>
          <a:ext cx="0" cy="0"/>
          <a:chOff x="0" y="0"/>
          <a:chExt cx="0" cy="0"/>
        </a:xfrm>
      </p:grpSpPr>
      <p:sp>
        <p:nvSpPr>
          <p:cNvPr id="256" name="Google Shape;256;p23"/>
          <p:cNvSpPr txBox="1">
            <a:spLocks noGrp="1"/>
          </p:cNvSpPr>
          <p:nvPr>
            <p:ph type="subTitle" idx="1"/>
          </p:nvPr>
        </p:nvSpPr>
        <p:spPr>
          <a:xfrm>
            <a:off x="1647700" y="1527800"/>
            <a:ext cx="6222000" cy="405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57" name="Google Shape;257;p23"/>
          <p:cNvSpPr txBox="1">
            <a:spLocks noGrp="1"/>
          </p:cNvSpPr>
          <p:nvPr>
            <p:ph type="title"/>
          </p:nvPr>
        </p:nvSpPr>
        <p:spPr>
          <a:xfrm>
            <a:off x="720000" y="445025"/>
            <a:ext cx="7704000" cy="5727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58" name="Google Shape;258;p23"/>
          <p:cNvSpPr txBox="1">
            <a:spLocks noGrp="1"/>
          </p:cNvSpPr>
          <p:nvPr>
            <p:ph type="title" idx="2" hasCustomPrompt="1"/>
          </p:nvPr>
        </p:nvSpPr>
        <p:spPr>
          <a:xfrm>
            <a:off x="796200" y="1270850"/>
            <a:ext cx="731400" cy="4476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3000"/>
              <a:buNone/>
              <a:defRPr sz="24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59" name="Google Shape;259;p23"/>
          <p:cNvSpPr txBox="1">
            <a:spLocks noGrp="1"/>
          </p:cNvSpPr>
          <p:nvPr>
            <p:ph type="subTitle" idx="3"/>
          </p:nvPr>
        </p:nvSpPr>
        <p:spPr>
          <a:xfrm>
            <a:off x="1647700" y="1194650"/>
            <a:ext cx="6222000" cy="447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000">
                <a:latin typeface="Passion One"/>
                <a:ea typeface="Passion One"/>
                <a:cs typeface="Passion One"/>
                <a:sym typeface="Passion On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60" name="Google Shape;260;p23"/>
          <p:cNvSpPr txBox="1">
            <a:spLocks noGrp="1"/>
          </p:cNvSpPr>
          <p:nvPr>
            <p:ph type="subTitle" idx="4"/>
          </p:nvPr>
        </p:nvSpPr>
        <p:spPr>
          <a:xfrm>
            <a:off x="1647700" y="2392800"/>
            <a:ext cx="6222000" cy="405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61" name="Google Shape;261;p23"/>
          <p:cNvSpPr txBox="1">
            <a:spLocks noGrp="1"/>
          </p:cNvSpPr>
          <p:nvPr>
            <p:ph type="title" idx="5" hasCustomPrompt="1"/>
          </p:nvPr>
        </p:nvSpPr>
        <p:spPr>
          <a:xfrm>
            <a:off x="796200" y="2135850"/>
            <a:ext cx="731400" cy="4476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3000"/>
              <a:buNone/>
              <a:defRPr sz="24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62" name="Google Shape;262;p23"/>
          <p:cNvSpPr txBox="1">
            <a:spLocks noGrp="1"/>
          </p:cNvSpPr>
          <p:nvPr>
            <p:ph type="subTitle" idx="6"/>
          </p:nvPr>
        </p:nvSpPr>
        <p:spPr>
          <a:xfrm>
            <a:off x="1647700" y="2059650"/>
            <a:ext cx="6222000" cy="447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000">
                <a:latin typeface="Passion One"/>
                <a:ea typeface="Passion One"/>
                <a:cs typeface="Passion One"/>
                <a:sym typeface="Passion On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63" name="Google Shape;263;p23"/>
          <p:cNvSpPr txBox="1">
            <a:spLocks noGrp="1"/>
          </p:cNvSpPr>
          <p:nvPr>
            <p:ph type="subTitle" idx="7"/>
          </p:nvPr>
        </p:nvSpPr>
        <p:spPr>
          <a:xfrm>
            <a:off x="1647700" y="3257800"/>
            <a:ext cx="6222000" cy="405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64" name="Google Shape;264;p23"/>
          <p:cNvSpPr txBox="1">
            <a:spLocks noGrp="1"/>
          </p:cNvSpPr>
          <p:nvPr>
            <p:ph type="title" idx="8" hasCustomPrompt="1"/>
          </p:nvPr>
        </p:nvSpPr>
        <p:spPr>
          <a:xfrm>
            <a:off x="796200" y="3000850"/>
            <a:ext cx="731400" cy="4476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3000"/>
              <a:buNone/>
              <a:defRPr sz="24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65" name="Google Shape;265;p23"/>
          <p:cNvSpPr txBox="1">
            <a:spLocks noGrp="1"/>
          </p:cNvSpPr>
          <p:nvPr>
            <p:ph type="subTitle" idx="9"/>
          </p:nvPr>
        </p:nvSpPr>
        <p:spPr>
          <a:xfrm>
            <a:off x="1647700" y="2924650"/>
            <a:ext cx="6222000" cy="447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000">
                <a:latin typeface="Passion One"/>
                <a:ea typeface="Passion One"/>
                <a:cs typeface="Passion One"/>
                <a:sym typeface="Passion On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66" name="Google Shape;266;p23"/>
          <p:cNvSpPr txBox="1">
            <a:spLocks noGrp="1"/>
          </p:cNvSpPr>
          <p:nvPr>
            <p:ph type="subTitle" idx="13"/>
          </p:nvPr>
        </p:nvSpPr>
        <p:spPr>
          <a:xfrm>
            <a:off x="1647700" y="4122800"/>
            <a:ext cx="6222000" cy="405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67" name="Google Shape;267;p23"/>
          <p:cNvSpPr txBox="1">
            <a:spLocks noGrp="1"/>
          </p:cNvSpPr>
          <p:nvPr>
            <p:ph type="title" idx="14" hasCustomPrompt="1"/>
          </p:nvPr>
        </p:nvSpPr>
        <p:spPr>
          <a:xfrm>
            <a:off x="796200" y="3865850"/>
            <a:ext cx="731400" cy="4476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3000"/>
              <a:buNone/>
              <a:defRPr sz="24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68" name="Google Shape;268;p23"/>
          <p:cNvSpPr txBox="1">
            <a:spLocks noGrp="1"/>
          </p:cNvSpPr>
          <p:nvPr>
            <p:ph type="subTitle" idx="15"/>
          </p:nvPr>
        </p:nvSpPr>
        <p:spPr>
          <a:xfrm>
            <a:off x="1647700" y="3789650"/>
            <a:ext cx="6222000" cy="447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000">
                <a:latin typeface="Passion One"/>
                <a:ea typeface="Passion One"/>
                <a:cs typeface="Passion One"/>
                <a:sym typeface="Passion On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69" name="Google Shape;269;p23"/>
          <p:cNvSpPr/>
          <p:nvPr/>
        </p:nvSpPr>
        <p:spPr>
          <a:xfrm>
            <a:off x="-1584350" y="287197"/>
            <a:ext cx="2181807" cy="2181807"/>
          </a:xfrm>
          <a:custGeom>
            <a:avLst/>
            <a:gdLst/>
            <a:ahLst/>
            <a:cxnLst/>
            <a:rect l="l" t="t" r="r" b="b"/>
            <a:pathLst>
              <a:path w="3422443" h="3422443" extrusionOk="0">
                <a:moveTo>
                  <a:pt x="2259660" y="227159"/>
                </a:moveTo>
                <a:lnTo>
                  <a:pt x="3195285" y="1162784"/>
                </a:lnTo>
                <a:cubicBezTo>
                  <a:pt x="3498163" y="1465663"/>
                  <a:pt x="3498163" y="1956752"/>
                  <a:pt x="3195285" y="2259660"/>
                </a:cubicBezTo>
                <a:lnTo>
                  <a:pt x="2259660" y="3195285"/>
                </a:lnTo>
                <a:cubicBezTo>
                  <a:pt x="1956781" y="3498164"/>
                  <a:pt x="1465692" y="3498164"/>
                  <a:pt x="1162784" y="3195285"/>
                </a:cubicBezTo>
                <a:lnTo>
                  <a:pt x="227159" y="2259660"/>
                </a:lnTo>
                <a:cubicBezTo>
                  <a:pt x="-75720" y="1956781"/>
                  <a:pt x="-75720" y="1465691"/>
                  <a:pt x="227159" y="1162784"/>
                </a:cubicBezTo>
                <a:lnTo>
                  <a:pt x="1162784" y="227159"/>
                </a:lnTo>
                <a:cubicBezTo>
                  <a:pt x="1465663" y="-75720"/>
                  <a:pt x="1956752" y="-75720"/>
                  <a:pt x="2259660" y="227159"/>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0" name="Google Shape;270;p23"/>
          <p:cNvSpPr/>
          <p:nvPr/>
        </p:nvSpPr>
        <p:spPr>
          <a:xfrm rot="5400000">
            <a:off x="7650425" y="3747962"/>
            <a:ext cx="2085177" cy="901987"/>
          </a:xfrm>
          <a:custGeom>
            <a:avLst/>
            <a:gdLst/>
            <a:ahLst/>
            <a:cxnLst/>
            <a:rect l="l" t="t" r="r" b="b"/>
            <a:pathLst>
              <a:path w="3322991" h="1437429" extrusionOk="0">
                <a:moveTo>
                  <a:pt x="3322992" y="0"/>
                </a:moveTo>
                <a:cubicBezTo>
                  <a:pt x="3285309" y="100131"/>
                  <a:pt x="3226156" y="194049"/>
                  <a:pt x="3145559" y="274645"/>
                </a:cubicBezTo>
                <a:lnTo>
                  <a:pt x="2209934" y="1210270"/>
                </a:lnTo>
                <a:cubicBezTo>
                  <a:pt x="1907055" y="1513149"/>
                  <a:pt x="1415965" y="1513149"/>
                  <a:pt x="1113058" y="1210270"/>
                </a:cubicBezTo>
                <a:lnTo>
                  <a:pt x="177432" y="274645"/>
                </a:lnTo>
                <a:cubicBezTo>
                  <a:pt x="96837" y="194049"/>
                  <a:pt x="37683" y="100131"/>
                  <a:pt x="0" y="0"/>
                </a:cubicBezTo>
                <a:lnTo>
                  <a:pt x="3322992" y="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71" name="Google Shape;271;p23"/>
          <p:cNvGrpSpPr/>
          <p:nvPr/>
        </p:nvGrpSpPr>
        <p:grpSpPr>
          <a:xfrm>
            <a:off x="7809396" y="3638666"/>
            <a:ext cx="901968" cy="901968"/>
            <a:chOff x="1350404" y="-3124999"/>
            <a:chExt cx="1570279" cy="1570279"/>
          </a:xfrm>
        </p:grpSpPr>
        <p:sp>
          <p:nvSpPr>
            <p:cNvPr id="272" name="Google Shape;272;p23"/>
            <p:cNvSpPr/>
            <p:nvPr/>
          </p:nvSpPr>
          <p:spPr>
            <a:xfrm>
              <a:off x="2135530" y="-3124999"/>
              <a:ext cx="2889" cy="1570279"/>
            </a:xfrm>
            <a:custGeom>
              <a:avLst/>
              <a:gdLst/>
              <a:ahLst/>
              <a:cxnLst/>
              <a:rect l="l" t="t" r="r" b="b"/>
              <a:pathLst>
                <a:path w="2889" h="1570279" extrusionOk="0">
                  <a:moveTo>
                    <a:pt x="0" y="0"/>
                  </a:moveTo>
                  <a:lnTo>
                    <a:pt x="0" y="157028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3" name="Google Shape;273;p23"/>
            <p:cNvSpPr/>
            <p:nvPr/>
          </p:nvSpPr>
          <p:spPr>
            <a:xfrm>
              <a:off x="1350404" y="-2339874"/>
              <a:ext cx="1570279" cy="2889"/>
            </a:xfrm>
            <a:custGeom>
              <a:avLst/>
              <a:gdLst/>
              <a:ahLst/>
              <a:cxnLst/>
              <a:rect l="l" t="t" r="r" b="b"/>
              <a:pathLst>
                <a:path w="1570279" h="2889" extrusionOk="0">
                  <a:moveTo>
                    <a:pt x="1570280" y="0"/>
                  </a:moveTo>
                  <a:lnTo>
                    <a:pt x="0"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4" name="Google Shape;274;p23"/>
            <p:cNvSpPr/>
            <p:nvPr/>
          </p:nvSpPr>
          <p:spPr>
            <a:xfrm>
              <a:off x="1580345" y="-2895030"/>
              <a:ext cx="1110370" cy="1110341"/>
            </a:xfrm>
            <a:custGeom>
              <a:avLst/>
              <a:gdLst/>
              <a:ahLst/>
              <a:cxnLst/>
              <a:rect l="l" t="t" r="r" b="b"/>
              <a:pathLst>
                <a:path w="1110370" h="1110341" extrusionOk="0">
                  <a:moveTo>
                    <a:pt x="1110371" y="0"/>
                  </a:moveTo>
                  <a:lnTo>
                    <a:pt x="0" y="1110342"/>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5" name="Google Shape;275;p23"/>
            <p:cNvSpPr/>
            <p:nvPr/>
          </p:nvSpPr>
          <p:spPr>
            <a:xfrm>
              <a:off x="1580345" y="-2895030"/>
              <a:ext cx="1110370" cy="1110341"/>
            </a:xfrm>
            <a:custGeom>
              <a:avLst/>
              <a:gdLst/>
              <a:ahLst/>
              <a:cxnLst/>
              <a:rect l="l" t="t" r="r" b="b"/>
              <a:pathLst>
                <a:path w="1110370" h="1110341" extrusionOk="0">
                  <a:moveTo>
                    <a:pt x="1110371" y="1110342"/>
                  </a:moveTo>
                  <a:lnTo>
                    <a:pt x="0"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76" name="Google Shape;276;p23"/>
          <p:cNvSpPr/>
          <p:nvPr/>
        </p:nvSpPr>
        <p:spPr>
          <a:xfrm rot="-2700000">
            <a:off x="242648" y="4322582"/>
            <a:ext cx="137292" cy="137292"/>
          </a:xfrm>
          <a:custGeom>
            <a:avLst/>
            <a:gdLst/>
            <a:ahLst/>
            <a:cxnLst/>
            <a:rect l="l" t="t" r="r" b="b"/>
            <a:pathLst>
              <a:path w="171066" h="171066" extrusionOk="0">
                <a:moveTo>
                  <a:pt x="0" y="0"/>
                </a:moveTo>
                <a:lnTo>
                  <a:pt x="171066" y="0"/>
                </a:lnTo>
                <a:lnTo>
                  <a:pt x="171066" y="171066"/>
                </a:lnTo>
                <a:lnTo>
                  <a:pt x="0" y="171066"/>
                </a:lnTo>
                <a:close/>
              </a:path>
            </a:pathLst>
          </a:custGeom>
          <a:solidFill>
            <a:srgbClr val="FC81F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7" name="Google Shape;277;p23"/>
          <p:cNvSpPr/>
          <p:nvPr/>
        </p:nvSpPr>
        <p:spPr>
          <a:xfrm rot="-2700000">
            <a:off x="5260819" y="4841036"/>
            <a:ext cx="137292" cy="137292"/>
          </a:xfrm>
          <a:custGeom>
            <a:avLst/>
            <a:gdLst/>
            <a:ahLst/>
            <a:cxnLst/>
            <a:rect l="l" t="t" r="r" b="b"/>
            <a:pathLst>
              <a:path w="171066" h="171066" extrusionOk="0">
                <a:moveTo>
                  <a:pt x="0" y="0"/>
                </a:moveTo>
                <a:lnTo>
                  <a:pt x="171066" y="0"/>
                </a:lnTo>
                <a:lnTo>
                  <a:pt x="171066" y="171066"/>
                </a:lnTo>
                <a:lnTo>
                  <a:pt x="0" y="171066"/>
                </a:lnTo>
                <a:close/>
              </a:path>
            </a:pathLst>
          </a:custGeom>
          <a:solidFill>
            <a:srgbClr val="6E6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8" name="Google Shape;278;p23"/>
          <p:cNvSpPr/>
          <p:nvPr/>
        </p:nvSpPr>
        <p:spPr>
          <a:xfrm>
            <a:off x="251447" y="810755"/>
            <a:ext cx="119689" cy="119689"/>
          </a:xfrm>
          <a:custGeom>
            <a:avLst/>
            <a:gdLst/>
            <a:ahLst/>
            <a:cxnLst/>
            <a:rect l="l" t="t" r="r" b="b"/>
            <a:pathLst>
              <a:path w="194616" h="194616" extrusionOk="0">
                <a:moveTo>
                  <a:pt x="194616" y="97308"/>
                </a:moveTo>
                <a:cubicBezTo>
                  <a:pt x="194616" y="151050"/>
                  <a:pt x="151050" y="194616"/>
                  <a:pt x="97307" y="194616"/>
                </a:cubicBezTo>
                <a:cubicBezTo>
                  <a:pt x="43566" y="194616"/>
                  <a:pt x="-1" y="151050"/>
                  <a:pt x="-1" y="97308"/>
                </a:cubicBezTo>
                <a:cubicBezTo>
                  <a:pt x="-1" y="43566"/>
                  <a:pt x="43565" y="0"/>
                  <a:pt x="97307" y="0"/>
                </a:cubicBezTo>
                <a:cubicBezTo>
                  <a:pt x="151049" y="0"/>
                  <a:pt x="194616" y="43566"/>
                  <a:pt x="194616" y="97308"/>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9" name="Google Shape;279;p23"/>
          <p:cNvSpPr/>
          <p:nvPr/>
        </p:nvSpPr>
        <p:spPr>
          <a:xfrm rot="-2700000">
            <a:off x="8687852" y="2562279"/>
            <a:ext cx="137292" cy="137292"/>
          </a:xfrm>
          <a:custGeom>
            <a:avLst/>
            <a:gdLst/>
            <a:ahLst/>
            <a:cxnLst/>
            <a:rect l="l" t="t" r="r" b="b"/>
            <a:pathLst>
              <a:path w="171066" h="171066" extrusionOk="0">
                <a:moveTo>
                  <a:pt x="0" y="0"/>
                </a:moveTo>
                <a:lnTo>
                  <a:pt x="171066" y="0"/>
                </a:lnTo>
                <a:lnTo>
                  <a:pt x="171066" y="171066"/>
                </a:lnTo>
                <a:lnTo>
                  <a:pt x="0" y="171066"/>
                </a:lnTo>
                <a:close/>
              </a:path>
            </a:pathLst>
          </a:custGeom>
          <a:solidFill>
            <a:srgbClr val="FA9D0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0" name="Google Shape;280;p23"/>
          <p:cNvSpPr/>
          <p:nvPr/>
        </p:nvSpPr>
        <p:spPr>
          <a:xfrm rot="-2700000">
            <a:off x="4121110" y="102372"/>
            <a:ext cx="137292" cy="137292"/>
          </a:xfrm>
          <a:custGeom>
            <a:avLst/>
            <a:gdLst/>
            <a:ahLst/>
            <a:cxnLst/>
            <a:rect l="l" t="t" r="r" b="b"/>
            <a:pathLst>
              <a:path w="171066" h="171066" extrusionOk="0">
                <a:moveTo>
                  <a:pt x="0" y="0"/>
                </a:moveTo>
                <a:lnTo>
                  <a:pt x="171066" y="0"/>
                </a:lnTo>
                <a:lnTo>
                  <a:pt x="171066" y="171066"/>
                </a:lnTo>
                <a:lnTo>
                  <a:pt x="0" y="171066"/>
                </a:lnTo>
                <a:close/>
              </a:path>
            </a:pathLst>
          </a:custGeom>
          <a:solidFill>
            <a:srgbClr val="7CE1C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six columns">
  <p:cSld name="BLANK_1_1_1_1_1">
    <p:spTree>
      <p:nvGrpSpPr>
        <p:cNvPr id="1" name="Shape 281"/>
        <p:cNvGrpSpPr/>
        <p:nvPr/>
      </p:nvGrpSpPr>
      <p:grpSpPr>
        <a:xfrm>
          <a:off x="0" y="0"/>
          <a:ext cx="0" cy="0"/>
          <a:chOff x="0" y="0"/>
          <a:chExt cx="0" cy="0"/>
        </a:xfrm>
      </p:grpSpPr>
      <p:sp>
        <p:nvSpPr>
          <p:cNvPr id="282" name="Google Shape;282;p24"/>
          <p:cNvSpPr txBox="1">
            <a:spLocks noGrp="1"/>
          </p:cNvSpPr>
          <p:nvPr>
            <p:ph type="subTitle" idx="1"/>
          </p:nvPr>
        </p:nvSpPr>
        <p:spPr>
          <a:xfrm>
            <a:off x="719975" y="1547350"/>
            <a:ext cx="37314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83" name="Google Shape;283;p24"/>
          <p:cNvSpPr txBox="1">
            <a:spLocks noGrp="1"/>
          </p:cNvSpPr>
          <p:nvPr>
            <p:ph type="title"/>
          </p:nvPr>
        </p:nvSpPr>
        <p:spPr>
          <a:xfrm>
            <a:off x="720000" y="445025"/>
            <a:ext cx="7704000" cy="572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84" name="Google Shape;284;p24"/>
          <p:cNvSpPr txBox="1">
            <a:spLocks noGrp="1"/>
          </p:cNvSpPr>
          <p:nvPr>
            <p:ph type="subTitle" idx="2"/>
          </p:nvPr>
        </p:nvSpPr>
        <p:spPr>
          <a:xfrm>
            <a:off x="719975" y="1208500"/>
            <a:ext cx="3731400" cy="4590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000">
                <a:solidFill>
                  <a:srgbClr val="17175A"/>
                </a:solidFill>
                <a:latin typeface="Passion One"/>
                <a:ea typeface="Passion One"/>
                <a:cs typeface="Passion One"/>
                <a:sym typeface="Passion On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85" name="Google Shape;285;p24"/>
          <p:cNvSpPr txBox="1">
            <a:spLocks noGrp="1"/>
          </p:cNvSpPr>
          <p:nvPr>
            <p:ph type="subTitle" idx="3"/>
          </p:nvPr>
        </p:nvSpPr>
        <p:spPr>
          <a:xfrm>
            <a:off x="719975" y="2715875"/>
            <a:ext cx="37314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86" name="Google Shape;286;p24"/>
          <p:cNvSpPr txBox="1">
            <a:spLocks noGrp="1"/>
          </p:cNvSpPr>
          <p:nvPr>
            <p:ph type="subTitle" idx="4"/>
          </p:nvPr>
        </p:nvSpPr>
        <p:spPr>
          <a:xfrm>
            <a:off x="719975" y="2377025"/>
            <a:ext cx="3731400" cy="4590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000">
                <a:solidFill>
                  <a:srgbClr val="17175A"/>
                </a:solidFill>
                <a:latin typeface="Passion One"/>
                <a:ea typeface="Passion One"/>
                <a:cs typeface="Passion One"/>
                <a:sym typeface="Passion On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87" name="Google Shape;287;p24"/>
          <p:cNvSpPr txBox="1">
            <a:spLocks noGrp="1"/>
          </p:cNvSpPr>
          <p:nvPr>
            <p:ph type="subTitle" idx="5"/>
          </p:nvPr>
        </p:nvSpPr>
        <p:spPr>
          <a:xfrm>
            <a:off x="719975" y="3884400"/>
            <a:ext cx="37314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88" name="Google Shape;288;p24"/>
          <p:cNvSpPr txBox="1">
            <a:spLocks noGrp="1"/>
          </p:cNvSpPr>
          <p:nvPr>
            <p:ph type="subTitle" idx="6"/>
          </p:nvPr>
        </p:nvSpPr>
        <p:spPr>
          <a:xfrm>
            <a:off x="719975" y="3545550"/>
            <a:ext cx="3731400" cy="4590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000">
                <a:solidFill>
                  <a:srgbClr val="17175A"/>
                </a:solidFill>
                <a:latin typeface="Passion One"/>
                <a:ea typeface="Passion One"/>
                <a:cs typeface="Passion One"/>
                <a:sym typeface="Passion On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89" name="Google Shape;289;p24"/>
          <p:cNvSpPr txBox="1">
            <a:spLocks noGrp="1"/>
          </p:cNvSpPr>
          <p:nvPr>
            <p:ph type="subTitle" idx="7"/>
          </p:nvPr>
        </p:nvSpPr>
        <p:spPr>
          <a:xfrm>
            <a:off x="4699375" y="1547350"/>
            <a:ext cx="37314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0" name="Google Shape;290;p24"/>
          <p:cNvSpPr txBox="1">
            <a:spLocks noGrp="1"/>
          </p:cNvSpPr>
          <p:nvPr>
            <p:ph type="subTitle" idx="8"/>
          </p:nvPr>
        </p:nvSpPr>
        <p:spPr>
          <a:xfrm>
            <a:off x="4699375" y="1208500"/>
            <a:ext cx="3731400" cy="4590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000">
                <a:solidFill>
                  <a:srgbClr val="17175A"/>
                </a:solidFill>
                <a:latin typeface="Passion One"/>
                <a:ea typeface="Passion One"/>
                <a:cs typeface="Passion One"/>
                <a:sym typeface="Passion On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91" name="Google Shape;291;p24"/>
          <p:cNvSpPr txBox="1">
            <a:spLocks noGrp="1"/>
          </p:cNvSpPr>
          <p:nvPr>
            <p:ph type="subTitle" idx="9"/>
          </p:nvPr>
        </p:nvSpPr>
        <p:spPr>
          <a:xfrm>
            <a:off x="4699375" y="2715875"/>
            <a:ext cx="37314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2" name="Google Shape;292;p24"/>
          <p:cNvSpPr txBox="1">
            <a:spLocks noGrp="1"/>
          </p:cNvSpPr>
          <p:nvPr>
            <p:ph type="subTitle" idx="13"/>
          </p:nvPr>
        </p:nvSpPr>
        <p:spPr>
          <a:xfrm>
            <a:off x="4699375" y="2377025"/>
            <a:ext cx="3731400" cy="4590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000">
                <a:solidFill>
                  <a:srgbClr val="17175A"/>
                </a:solidFill>
                <a:latin typeface="Passion One"/>
                <a:ea typeface="Passion One"/>
                <a:cs typeface="Passion One"/>
                <a:sym typeface="Passion On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93" name="Google Shape;293;p24"/>
          <p:cNvSpPr txBox="1">
            <a:spLocks noGrp="1"/>
          </p:cNvSpPr>
          <p:nvPr>
            <p:ph type="subTitle" idx="14"/>
          </p:nvPr>
        </p:nvSpPr>
        <p:spPr>
          <a:xfrm>
            <a:off x="4699375" y="3884400"/>
            <a:ext cx="37314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4" name="Google Shape;294;p24"/>
          <p:cNvSpPr txBox="1">
            <a:spLocks noGrp="1"/>
          </p:cNvSpPr>
          <p:nvPr>
            <p:ph type="subTitle" idx="15"/>
          </p:nvPr>
        </p:nvSpPr>
        <p:spPr>
          <a:xfrm>
            <a:off x="4699375" y="3545550"/>
            <a:ext cx="3731400" cy="4590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000">
                <a:solidFill>
                  <a:srgbClr val="17175A"/>
                </a:solidFill>
                <a:latin typeface="Passion One"/>
                <a:ea typeface="Passion One"/>
                <a:cs typeface="Passion One"/>
                <a:sym typeface="Passion On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95" name="Google Shape;295;p24"/>
          <p:cNvSpPr/>
          <p:nvPr/>
        </p:nvSpPr>
        <p:spPr>
          <a:xfrm rot="-5400000">
            <a:off x="-889950" y="3951362"/>
            <a:ext cx="2085177" cy="901987"/>
          </a:xfrm>
          <a:custGeom>
            <a:avLst/>
            <a:gdLst/>
            <a:ahLst/>
            <a:cxnLst/>
            <a:rect l="l" t="t" r="r" b="b"/>
            <a:pathLst>
              <a:path w="3322991" h="1437429" extrusionOk="0">
                <a:moveTo>
                  <a:pt x="3322992" y="0"/>
                </a:moveTo>
                <a:cubicBezTo>
                  <a:pt x="3285309" y="100131"/>
                  <a:pt x="3226156" y="194049"/>
                  <a:pt x="3145559" y="274645"/>
                </a:cubicBezTo>
                <a:lnTo>
                  <a:pt x="2209934" y="1210270"/>
                </a:lnTo>
                <a:cubicBezTo>
                  <a:pt x="1907055" y="1513149"/>
                  <a:pt x="1415965" y="1513149"/>
                  <a:pt x="1113058" y="1210270"/>
                </a:cubicBezTo>
                <a:lnTo>
                  <a:pt x="177432" y="274645"/>
                </a:lnTo>
                <a:cubicBezTo>
                  <a:pt x="96837" y="194049"/>
                  <a:pt x="37683" y="100131"/>
                  <a:pt x="0" y="0"/>
                </a:cubicBezTo>
                <a:lnTo>
                  <a:pt x="3322992" y="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6" name="Google Shape;296;p24"/>
          <p:cNvSpPr/>
          <p:nvPr/>
        </p:nvSpPr>
        <p:spPr>
          <a:xfrm>
            <a:off x="8093184" y="-996666"/>
            <a:ext cx="2087690" cy="2087690"/>
          </a:xfrm>
          <a:custGeom>
            <a:avLst/>
            <a:gdLst/>
            <a:ahLst/>
            <a:cxnLst/>
            <a:rect l="l" t="t" r="r" b="b"/>
            <a:pathLst>
              <a:path w="3422443" h="3422443" extrusionOk="0">
                <a:moveTo>
                  <a:pt x="2259660" y="227159"/>
                </a:moveTo>
                <a:lnTo>
                  <a:pt x="3195285" y="1162784"/>
                </a:lnTo>
                <a:cubicBezTo>
                  <a:pt x="3498163" y="1465663"/>
                  <a:pt x="3498163" y="1956752"/>
                  <a:pt x="3195285" y="2259660"/>
                </a:cubicBezTo>
                <a:lnTo>
                  <a:pt x="2259660" y="3195285"/>
                </a:lnTo>
                <a:cubicBezTo>
                  <a:pt x="1956781" y="3498164"/>
                  <a:pt x="1465692" y="3498164"/>
                  <a:pt x="1162784" y="3195285"/>
                </a:cubicBezTo>
                <a:lnTo>
                  <a:pt x="227159" y="2259660"/>
                </a:lnTo>
                <a:cubicBezTo>
                  <a:pt x="-75720" y="1956781"/>
                  <a:pt x="-75720" y="1465691"/>
                  <a:pt x="227159" y="1162784"/>
                </a:cubicBezTo>
                <a:lnTo>
                  <a:pt x="1162784" y="227159"/>
                </a:lnTo>
                <a:cubicBezTo>
                  <a:pt x="1465663" y="-75720"/>
                  <a:pt x="1956752" y="-75720"/>
                  <a:pt x="2259660" y="227159"/>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7" name="Google Shape;297;p24"/>
          <p:cNvSpPr/>
          <p:nvPr/>
        </p:nvSpPr>
        <p:spPr>
          <a:xfrm rot="-2700000">
            <a:off x="8833547" y="4485522"/>
            <a:ext cx="137292" cy="137292"/>
          </a:xfrm>
          <a:custGeom>
            <a:avLst/>
            <a:gdLst/>
            <a:ahLst/>
            <a:cxnLst/>
            <a:rect l="l" t="t" r="r" b="b"/>
            <a:pathLst>
              <a:path w="171066" h="171066" extrusionOk="0">
                <a:moveTo>
                  <a:pt x="0" y="0"/>
                </a:moveTo>
                <a:lnTo>
                  <a:pt x="171066" y="0"/>
                </a:lnTo>
                <a:lnTo>
                  <a:pt x="171066" y="171066"/>
                </a:lnTo>
                <a:lnTo>
                  <a:pt x="0" y="171066"/>
                </a:lnTo>
                <a:close/>
              </a:path>
            </a:pathLst>
          </a:custGeom>
          <a:solidFill>
            <a:srgbClr val="7CE1C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8" name="Google Shape;298;p24"/>
          <p:cNvSpPr/>
          <p:nvPr/>
        </p:nvSpPr>
        <p:spPr>
          <a:xfrm rot="-2700000">
            <a:off x="644581" y="227075"/>
            <a:ext cx="137292" cy="137292"/>
          </a:xfrm>
          <a:custGeom>
            <a:avLst/>
            <a:gdLst/>
            <a:ahLst/>
            <a:cxnLst/>
            <a:rect l="l" t="t" r="r" b="b"/>
            <a:pathLst>
              <a:path w="171066" h="171066" extrusionOk="0">
                <a:moveTo>
                  <a:pt x="0" y="0"/>
                </a:moveTo>
                <a:lnTo>
                  <a:pt x="171066" y="0"/>
                </a:lnTo>
                <a:lnTo>
                  <a:pt x="171066" y="171066"/>
                </a:lnTo>
                <a:lnTo>
                  <a:pt x="0" y="171066"/>
                </a:lnTo>
                <a:close/>
              </a:path>
            </a:pathLst>
          </a:custGeom>
          <a:solidFill>
            <a:srgbClr val="FCBD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9" name="Google Shape;299;p24"/>
          <p:cNvSpPr/>
          <p:nvPr/>
        </p:nvSpPr>
        <p:spPr>
          <a:xfrm rot="-2700000">
            <a:off x="4914890" y="4816304"/>
            <a:ext cx="137292" cy="137292"/>
          </a:xfrm>
          <a:custGeom>
            <a:avLst/>
            <a:gdLst/>
            <a:ahLst/>
            <a:cxnLst/>
            <a:rect l="l" t="t" r="r" b="b"/>
            <a:pathLst>
              <a:path w="171066" h="171066" extrusionOk="0">
                <a:moveTo>
                  <a:pt x="0" y="0"/>
                </a:moveTo>
                <a:lnTo>
                  <a:pt x="171066" y="0"/>
                </a:lnTo>
                <a:lnTo>
                  <a:pt x="171066" y="171066"/>
                </a:lnTo>
                <a:lnTo>
                  <a:pt x="0" y="171066"/>
                </a:lnTo>
                <a:close/>
              </a:path>
            </a:pathLst>
          </a:custGeom>
          <a:solidFill>
            <a:srgbClr val="FA9D0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0" name="Google Shape;300;p24"/>
          <p:cNvSpPr/>
          <p:nvPr/>
        </p:nvSpPr>
        <p:spPr>
          <a:xfrm rot="-2700000">
            <a:off x="240098" y="3317007"/>
            <a:ext cx="137292" cy="137292"/>
          </a:xfrm>
          <a:custGeom>
            <a:avLst/>
            <a:gdLst/>
            <a:ahLst/>
            <a:cxnLst/>
            <a:rect l="l" t="t" r="r" b="b"/>
            <a:pathLst>
              <a:path w="171066" h="171066" extrusionOk="0">
                <a:moveTo>
                  <a:pt x="0" y="0"/>
                </a:moveTo>
                <a:lnTo>
                  <a:pt x="171066" y="0"/>
                </a:lnTo>
                <a:lnTo>
                  <a:pt x="171066" y="171066"/>
                </a:lnTo>
                <a:lnTo>
                  <a:pt x="0" y="171066"/>
                </a:lnTo>
                <a:close/>
              </a:path>
            </a:pathLst>
          </a:custGeom>
          <a:solidFill>
            <a:srgbClr val="FC81F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1" name="Google Shape;301;p24"/>
          <p:cNvSpPr/>
          <p:nvPr/>
        </p:nvSpPr>
        <p:spPr>
          <a:xfrm rot="-2700000">
            <a:off x="8639406" y="2148486"/>
            <a:ext cx="137292" cy="137292"/>
          </a:xfrm>
          <a:custGeom>
            <a:avLst/>
            <a:gdLst/>
            <a:ahLst/>
            <a:cxnLst/>
            <a:rect l="l" t="t" r="r" b="b"/>
            <a:pathLst>
              <a:path w="171066" h="171066" extrusionOk="0">
                <a:moveTo>
                  <a:pt x="0" y="0"/>
                </a:moveTo>
                <a:lnTo>
                  <a:pt x="171066" y="0"/>
                </a:lnTo>
                <a:lnTo>
                  <a:pt x="171066" y="171066"/>
                </a:lnTo>
                <a:lnTo>
                  <a:pt x="0" y="171066"/>
                </a:lnTo>
                <a:close/>
              </a:path>
            </a:pathLst>
          </a:custGeom>
          <a:solidFill>
            <a:srgbClr val="6E6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2" name="Google Shape;302;p24"/>
          <p:cNvSpPr/>
          <p:nvPr/>
        </p:nvSpPr>
        <p:spPr>
          <a:xfrm>
            <a:off x="6608360" y="198655"/>
            <a:ext cx="119689" cy="119689"/>
          </a:xfrm>
          <a:custGeom>
            <a:avLst/>
            <a:gdLst/>
            <a:ahLst/>
            <a:cxnLst/>
            <a:rect l="l" t="t" r="r" b="b"/>
            <a:pathLst>
              <a:path w="194616" h="194616" extrusionOk="0">
                <a:moveTo>
                  <a:pt x="194616" y="97308"/>
                </a:moveTo>
                <a:cubicBezTo>
                  <a:pt x="194616" y="151050"/>
                  <a:pt x="151050" y="194616"/>
                  <a:pt x="97307" y="194616"/>
                </a:cubicBezTo>
                <a:cubicBezTo>
                  <a:pt x="43566" y="194616"/>
                  <a:pt x="-1" y="151050"/>
                  <a:pt x="-1" y="97308"/>
                </a:cubicBezTo>
                <a:cubicBezTo>
                  <a:pt x="-1" y="43566"/>
                  <a:pt x="43565" y="0"/>
                  <a:pt x="97307" y="0"/>
                </a:cubicBezTo>
                <a:cubicBezTo>
                  <a:pt x="151049" y="0"/>
                  <a:pt x="194616" y="43566"/>
                  <a:pt x="194616" y="97308"/>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hanks">
  <p:cSld name="CUSTOM_3_1">
    <p:spTree>
      <p:nvGrpSpPr>
        <p:cNvPr id="1" name="Shape 303"/>
        <p:cNvGrpSpPr/>
        <p:nvPr/>
      </p:nvGrpSpPr>
      <p:grpSpPr>
        <a:xfrm>
          <a:off x="0" y="0"/>
          <a:ext cx="0" cy="0"/>
          <a:chOff x="0" y="0"/>
          <a:chExt cx="0" cy="0"/>
        </a:xfrm>
      </p:grpSpPr>
      <p:sp>
        <p:nvSpPr>
          <p:cNvPr id="304" name="Google Shape;304;p25"/>
          <p:cNvSpPr txBox="1">
            <a:spLocks noGrp="1"/>
          </p:cNvSpPr>
          <p:nvPr>
            <p:ph type="title"/>
          </p:nvPr>
        </p:nvSpPr>
        <p:spPr>
          <a:xfrm>
            <a:off x="2347950" y="1147088"/>
            <a:ext cx="4448100" cy="1176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72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05" name="Google Shape;305;p25"/>
          <p:cNvSpPr txBox="1">
            <a:spLocks noGrp="1"/>
          </p:cNvSpPr>
          <p:nvPr>
            <p:ph type="subTitle" idx="1"/>
          </p:nvPr>
        </p:nvSpPr>
        <p:spPr>
          <a:xfrm>
            <a:off x="2347900" y="2503800"/>
            <a:ext cx="4448100" cy="1128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06" name="Google Shape;306;p25"/>
          <p:cNvSpPr/>
          <p:nvPr/>
        </p:nvSpPr>
        <p:spPr>
          <a:xfrm>
            <a:off x="-1019876" y="1643250"/>
            <a:ext cx="2293037" cy="2293037"/>
          </a:xfrm>
          <a:custGeom>
            <a:avLst/>
            <a:gdLst/>
            <a:ahLst/>
            <a:cxnLst/>
            <a:rect l="l" t="t" r="r" b="b"/>
            <a:pathLst>
              <a:path w="3422443" h="3422443" extrusionOk="0">
                <a:moveTo>
                  <a:pt x="2259660" y="227159"/>
                </a:moveTo>
                <a:lnTo>
                  <a:pt x="3195285" y="1162784"/>
                </a:lnTo>
                <a:cubicBezTo>
                  <a:pt x="3498163" y="1465663"/>
                  <a:pt x="3498163" y="1956752"/>
                  <a:pt x="3195285" y="2259660"/>
                </a:cubicBezTo>
                <a:lnTo>
                  <a:pt x="2259660" y="3195285"/>
                </a:lnTo>
                <a:cubicBezTo>
                  <a:pt x="1956781" y="3498164"/>
                  <a:pt x="1465692" y="3498164"/>
                  <a:pt x="1162784" y="3195285"/>
                </a:cubicBezTo>
                <a:lnTo>
                  <a:pt x="227159" y="2259660"/>
                </a:lnTo>
                <a:cubicBezTo>
                  <a:pt x="-75720" y="1956781"/>
                  <a:pt x="-75720" y="1465691"/>
                  <a:pt x="227159" y="1162784"/>
                </a:cubicBezTo>
                <a:lnTo>
                  <a:pt x="1162784" y="227159"/>
                </a:lnTo>
                <a:cubicBezTo>
                  <a:pt x="1465663" y="-75720"/>
                  <a:pt x="1956752" y="-75720"/>
                  <a:pt x="2259660" y="227159"/>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7" name="Google Shape;307;p25"/>
          <p:cNvSpPr/>
          <p:nvPr/>
        </p:nvSpPr>
        <p:spPr>
          <a:xfrm>
            <a:off x="7311550" y="-1003500"/>
            <a:ext cx="2455603" cy="2455603"/>
          </a:xfrm>
          <a:custGeom>
            <a:avLst/>
            <a:gdLst/>
            <a:ahLst/>
            <a:cxnLst/>
            <a:rect l="l" t="t" r="r" b="b"/>
            <a:pathLst>
              <a:path w="3422443" h="3422443" extrusionOk="0">
                <a:moveTo>
                  <a:pt x="2259660" y="227159"/>
                </a:moveTo>
                <a:lnTo>
                  <a:pt x="3195285" y="1162784"/>
                </a:lnTo>
                <a:cubicBezTo>
                  <a:pt x="3498163" y="1465663"/>
                  <a:pt x="3498163" y="1956752"/>
                  <a:pt x="3195285" y="2259660"/>
                </a:cubicBezTo>
                <a:lnTo>
                  <a:pt x="2259660" y="3195285"/>
                </a:lnTo>
                <a:cubicBezTo>
                  <a:pt x="1956781" y="3498164"/>
                  <a:pt x="1465692" y="3498164"/>
                  <a:pt x="1162784" y="3195285"/>
                </a:cubicBezTo>
                <a:lnTo>
                  <a:pt x="227159" y="2259660"/>
                </a:lnTo>
                <a:cubicBezTo>
                  <a:pt x="-75720" y="1956781"/>
                  <a:pt x="-75720" y="1465691"/>
                  <a:pt x="227159" y="1162784"/>
                </a:cubicBezTo>
                <a:lnTo>
                  <a:pt x="1162784" y="227159"/>
                </a:lnTo>
                <a:cubicBezTo>
                  <a:pt x="1465663" y="-75720"/>
                  <a:pt x="1956752" y="-75720"/>
                  <a:pt x="2259660" y="227159"/>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8" name="Google Shape;308;p25"/>
          <p:cNvSpPr/>
          <p:nvPr/>
        </p:nvSpPr>
        <p:spPr>
          <a:xfrm rot="10800000">
            <a:off x="7044900" y="4330787"/>
            <a:ext cx="2085177" cy="901987"/>
          </a:xfrm>
          <a:custGeom>
            <a:avLst/>
            <a:gdLst/>
            <a:ahLst/>
            <a:cxnLst/>
            <a:rect l="l" t="t" r="r" b="b"/>
            <a:pathLst>
              <a:path w="3322991" h="1437429" extrusionOk="0">
                <a:moveTo>
                  <a:pt x="3322992" y="0"/>
                </a:moveTo>
                <a:cubicBezTo>
                  <a:pt x="3285309" y="100131"/>
                  <a:pt x="3226156" y="194049"/>
                  <a:pt x="3145559" y="274645"/>
                </a:cubicBezTo>
                <a:lnTo>
                  <a:pt x="2209934" y="1210270"/>
                </a:lnTo>
                <a:cubicBezTo>
                  <a:pt x="1907055" y="1513149"/>
                  <a:pt x="1415965" y="1513149"/>
                  <a:pt x="1113058" y="1210270"/>
                </a:cubicBezTo>
                <a:lnTo>
                  <a:pt x="177432" y="274645"/>
                </a:lnTo>
                <a:cubicBezTo>
                  <a:pt x="96837" y="194049"/>
                  <a:pt x="37683" y="100131"/>
                  <a:pt x="0" y="0"/>
                </a:cubicBezTo>
                <a:lnTo>
                  <a:pt x="3322992" y="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9" name="Google Shape;309;p25"/>
          <p:cNvSpPr/>
          <p:nvPr/>
        </p:nvSpPr>
        <p:spPr>
          <a:xfrm>
            <a:off x="-691818" y="-1638807"/>
            <a:ext cx="2306972" cy="2306972"/>
          </a:xfrm>
          <a:custGeom>
            <a:avLst/>
            <a:gdLst/>
            <a:ahLst/>
            <a:cxnLst/>
            <a:rect l="l" t="t" r="r" b="b"/>
            <a:pathLst>
              <a:path w="2306972" h="2306972" extrusionOk="0">
                <a:moveTo>
                  <a:pt x="2306973" y="1153486"/>
                </a:moveTo>
                <a:cubicBezTo>
                  <a:pt x="2306973" y="1790539"/>
                  <a:pt x="1790539" y="2306973"/>
                  <a:pt x="1153486" y="2306973"/>
                </a:cubicBezTo>
                <a:cubicBezTo>
                  <a:pt x="516433" y="2306973"/>
                  <a:pt x="0" y="1790539"/>
                  <a:pt x="0" y="1153486"/>
                </a:cubicBezTo>
                <a:cubicBezTo>
                  <a:pt x="0" y="516434"/>
                  <a:pt x="516433" y="0"/>
                  <a:pt x="1153486" y="0"/>
                </a:cubicBezTo>
                <a:cubicBezTo>
                  <a:pt x="1790539" y="0"/>
                  <a:pt x="2306973" y="516433"/>
                  <a:pt x="2306973" y="1153486"/>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0" name="Google Shape;310;p25"/>
          <p:cNvSpPr/>
          <p:nvPr/>
        </p:nvSpPr>
        <p:spPr>
          <a:xfrm>
            <a:off x="8454632" y="3783118"/>
            <a:ext cx="2306972" cy="2306972"/>
          </a:xfrm>
          <a:custGeom>
            <a:avLst/>
            <a:gdLst/>
            <a:ahLst/>
            <a:cxnLst/>
            <a:rect l="l" t="t" r="r" b="b"/>
            <a:pathLst>
              <a:path w="2306972" h="2306972" extrusionOk="0">
                <a:moveTo>
                  <a:pt x="2306973" y="1153486"/>
                </a:moveTo>
                <a:cubicBezTo>
                  <a:pt x="2306973" y="1790539"/>
                  <a:pt x="1790539" y="2306973"/>
                  <a:pt x="1153486" y="2306973"/>
                </a:cubicBezTo>
                <a:cubicBezTo>
                  <a:pt x="516433" y="2306973"/>
                  <a:pt x="0" y="1790539"/>
                  <a:pt x="0" y="1153486"/>
                </a:cubicBezTo>
                <a:cubicBezTo>
                  <a:pt x="0" y="516434"/>
                  <a:pt x="516433" y="0"/>
                  <a:pt x="1153486" y="0"/>
                </a:cubicBezTo>
                <a:cubicBezTo>
                  <a:pt x="1790539" y="0"/>
                  <a:pt x="2306973" y="516433"/>
                  <a:pt x="2306973" y="1153486"/>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1" name="Google Shape;311;p25"/>
          <p:cNvSpPr/>
          <p:nvPr/>
        </p:nvSpPr>
        <p:spPr>
          <a:xfrm rot="-2700000">
            <a:off x="1860872" y="231772"/>
            <a:ext cx="137292" cy="137292"/>
          </a:xfrm>
          <a:custGeom>
            <a:avLst/>
            <a:gdLst/>
            <a:ahLst/>
            <a:cxnLst/>
            <a:rect l="l" t="t" r="r" b="b"/>
            <a:pathLst>
              <a:path w="171066" h="171066" extrusionOk="0">
                <a:moveTo>
                  <a:pt x="0" y="0"/>
                </a:moveTo>
                <a:lnTo>
                  <a:pt x="171066" y="0"/>
                </a:lnTo>
                <a:lnTo>
                  <a:pt x="171066" y="171066"/>
                </a:lnTo>
                <a:lnTo>
                  <a:pt x="0" y="171066"/>
                </a:lnTo>
                <a:close/>
              </a:path>
            </a:pathLst>
          </a:custGeom>
          <a:solidFill>
            <a:srgbClr val="7CE1C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2" name="Google Shape;312;p25"/>
          <p:cNvSpPr/>
          <p:nvPr/>
        </p:nvSpPr>
        <p:spPr>
          <a:xfrm rot="-2700000">
            <a:off x="6009081" y="155650"/>
            <a:ext cx="137292" cy="137292"/>
          </a:xfrm>
          <a:custGeom>
            <a:avLst/>
            <a:gdLst/>
            <a:ahLst/>
            <a:cxnLst/>
            <a:rect l="l" t="t" r="r" b="b"/>
            <a:pathLst>
              <a:path w="171066" h="171066" extrusionOk="0">
                <a:moveTo>
                  <a:pt x="0" y="0"/>
                </a:moveTo>
                <a:lnTo>
                  <a:pt x="171066" y="0"/>
                </a:lnTo>
                <a:lnTo>
                  <a:pt x="171066" y="171066"/>
                </a:lnTo>
                <a:lnTo>
                  <a:pt x="0" y="171066"/>
                </a:lnTo>
                <a:close/>
              </a:path>
            </a:pathLst>
          </a:custGeom>
          <a:solidFill>
            <a:srgbClr val="FCBD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3" name="Google Shape;313;p25"/>
          <p:cNvSpPr/>
          <p:nvPr/>
        </p:nvSpPr>
        <p:spPr>
          <a:xfrm rot="-2700000">
            <a:off x="6676290" y="4713129"/>
            <a:ext cx="137292" cy="137292"/>
          </a:xfrm>
          <a:custGeom>
            <a:avLst/>
            <a:gdLst/>
            <a:ahLst/>
            <a:cxnLst/>
            <a:rect l="l" t="t" r="r" b="b"/>
            <a:pathLst>
              <a:path w="171066" h="171066" extrusionOk="0">
                <a:moveTo>
                  <a:pt x="0" y="0"/>
                </a:moveTo>
                <a:lnTo>
                  <a:pt x="171066" y="0"/>
                </a:lnTo>
                <a:lnTo>
                  <a:pt x="171066" y="171066"/>
                </a:lnTo>
                <a:lnTo>
                  <a:pt x="0" y="171066"/>
                </a:lnTo>
                <a:close/>
              </a:path>
            </a:pathLst>
          </a:custGeom>
          <a:solidFill>
            <a:srgbClr val="FA9D0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4" name="Google Shape;314;p25"/>
          <p:cNvSpPr/>
          <p:nvPr/>
        </p:nvSpPr>
        <p:spPr>
          <a:xfrm rot="-2700000">
            <a:off x="2182223" y="4811107"/>
            <a:ext cx="137292" cy="137292"/>
          </a:xfrm>
          <a:custGeom>
            <a:avLst/>
            <a:gdLst/>
            <a:ahLst/>
            <a:cxnLst/>
            <a:rect l="l" t="t" r="r" b="b"/>
            <a:pathLst>
              <a:path w="171066" h="171066" extrusionOk="0">
                <a:moveTo>
                  <a:pt x="0" y="0"/>
                </a:moveTo>
                <a:lnTo>
                  <a:pt x="171066" y="0"/>
                </a:lnTo>
                <a:lnTo>
                  <a:pt x="171066" y="171066"/>
                </a:lnTo>
                <a:lnTo>
                  <a:pt x="0" y="171066"/>
                </a:lnTo>
                <a:close/>
              </a:path>
            </a:pathLst>
          </a:custGeom>
          <a:solidFill>
            <a:srgbClr val="FC81F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5" name="Google Shape;315;p25"/>
          <p:cNvSpPr/>
          <p:nvPr/>
        </p:nvSpPr>
        <p:spPr>
          <a:xfrm rot="-2700000">
            <a:off x="8738506" y="2026886"/>
            <a:ext cx="137292" cy="137292"/>
          </a:xfrm>
          <a:custGeom>
            <a:avLst/>
            <a:gdLst/>
            <a:ahLst/>
            <a:cxnLst/>
            <a:rect l="l" t="t" r="r" b="b"/>
            <a:pathLst>
              <a:path w="171066" h="171066" extrusionOk="0">
                <a:moveTo>
                  <a:pt x="0" y="0"/>
                </a:moveTo>
                <a:lnTo>
                  <a:pt x="171066" y="0"/>
                </a:lnTo>
                <a:lnTo>
                  <a:pt x="171066" y="171066"/>
                </a:lnTo>
                <a:lnTo>
                  <a:pt x="0" y="171066"/>
                </a:lnTo>
                <a:close/>
              </a:path>
            </a:pathLst>
          </a:custGeom>
          <a:solidFill>
            <a:srgbClr val="6E6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6" name="Google Shape;316;p25"/>
          <p:cNvSpPr/>
          <p:nvPr/>
        </p:nvSpPr>
        <p:spPr>
          <a:xfrm>
            <a:off x="401822" y="4544155"/>
            <a:ext cx="119689" cy="119689"/>
          </a:xfrm>
          <a:custGeom>
            <a:avLst/>
            <a:gdLst/>
            <a:ahLst/>
            <a:cxnLst/>
            <a:rect l="l" t="t" r="r" b="b"/>
            <a:pathLst>
              <a:path w="194616" h="194616" extrusionOk="0">
                <a:moveTo>
                  <a:pt x="194616" y="97308"/>
                </a:moveTo>
                <a:cubicBezTo>
                  <a:pt x="194616" y="151050"/>
                  <a:pt x="151050" y="194616"/>
                  <a:pt x="97307" y="194616"/>
                </a:cubicBezTo>
                <a:cubicBezTo>
                  <a:pt x="43566" y="194616"/>
                  <a:pt x="-1" y="151050"/>
                  <a:pt x="-1" y="97308"/>
                </a:cubicBezTo>
                <a:cubicBezTo>
                  <a:pt x="-1" y="43566"/>
                  <a:pt x="43565" y="0"/>
                  <a:pt x="97307" y="0"/>
                </a:cubicBezTo>
                <a:cubicBezTo>
                  <a:pt x="151049" y="0"/>
                  <a:pt x="194616" y="43566"/>
                  <a:pt x="194616" y="97308"/>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7" name="Google Shape;317;p25"/>
          <p:cNvSpPr txBox="1"/>
          <p:nvPr/>
        </p:nvSpPr>
        <p:spPr>
          <a:xfrm>
            <a:off x="2099100" y="3774575"/>
            <a:ext cx="4945800" cy="556200"/>
          </a:xfrm>
          <a:prstGeom prst="rect">
            <a:avLst/>
          </a:prstGeom>
          <a:noFill/>
          <a:ln>
            <a:noFill/>
          </a:ln>
        </p:spPr>
        <p:txBody>
          <a:bodyPr spcFirstLastPara="1" wrap="square" lIns="91425" tIns="91425" rIns="91425" bIns="91425" anchor="t" anchorCtr="0">
            <a:noAutofit/>
          </a:bodyPr>
          <a:lstStyle/>
          <a:p>
            <a:pPr marL="0" lvl="0" indent="0" algn="ctr" rtl="0">
              <a:spcBef>
                <a:spcPts val="300"/>
              </a:spcBef>
              <a:spcAft>
                <a:spcPts val="0"/>
              </a:spcAft>
              <a:buNone/>
            </a:pPr>
            <a:r>
              <a:rPr lang="en" sz="1000">
                <a:solidFill>
                  <a:schemeClr val="dk1"/>
                </a:solidFill>
                <a:latin typeface="Inter"/>
                <a:ea typeface="Inter"/>
                <a:cs typeface="Inter"/>
                <a:sym typeface="Inter"/>
              </a:rPr>
              <a:t>CREDITS: This presentation template was created by </a:t>
            </a:r>
            <a:r>
              <a:rPr lang="en" sz="1000" b="1" u="sng">
                <a:solidFill>
                  <a:schemeClr val="dk1"/>
                </a:solidFill>
                <a:latin typeface="Inter"/>
                <a:ea typeface="Inter"/>
                <a:cs typeface="Inter"/>
                <a:sym typeface="Inter"/>
                <a:hlinkClick r:id="rId2">
                  <a:extLst>
                    <a:ext uri="{A12FA001-AC4F-418D-AE19-62706E023703}">
                      <ahyp:hlinkClr xmlns:ahyp="http://schemas.microsoft.com/office/drawing/2018/hyperlinkcolor" val="tx"/>
                    </a:ext>
                  </a:extLst>
                </a:hlinkClick>
              </a:rPr>
              <a:t>Slidesgo</a:t>
            </a:r>
            <a:r>
              <a:rPr lang="en" sz="1000">
                <a:solidFill>
                  <a:schemeClr val="dk1"/>
                </a:solidFill>
                <a:latin typeface="Inter"/>
                <a:ea typeface="Inter"/>
                <a:cs typeface="Inter"/>
                <a:sym typeface="Inter"/>
              </a:rPr>
              <a:t>, and includes icons by </a:t>
            </a:r>
            <a:r>
              <a:rPr lang="en" sz="1000" b="1" u="sng">
                <a:solidFill>
                  <a:schemeClr val="dk1"/>
                </a:solidFill>
                <a:latin typeface="Inter"/>
                <a:ea typeface="Inter"/>
                <a:cs typeface="Inter"/>
                <a:sym typeface="Inter"/>
                <a:hlinkClick r:id="rId3">
                  <a:extLst>
                    <a:ext uri="{A12FA001-AC4F-418D-AE19-62706E023703}">
                      <ahyp:hlinkClr xmlns:ahyp="http://schemas.microsoft.com/office/drawing/2018/hyperlinkcolor" val="tx"/>
                    </a:ext>
                  </a:extLst>
                </a:hlinkClick>
              </a:rPr>
              <a:t>Flaticon</a:t>
            </a:r>
            <a:r>
              <a:rPr lang="en" sz="1000">
                <a:solidFill>
                  <a:schemeClr val="dk1"/>
                </a:solidFill>
                <a:latin typeface="Inter"/>
                <a:ea typeface="Inter"/>
                <a:cs typeface="Inter"/>
                <a:sym typeface="Inter"/>
              </a:rPr>
              <a:t>, and infographics &amp; images by </a:t>
            </a:r>
            <a:r>
              <a:rPr lang="en" sz="1000" b="1" u="sng">
                <a:solidFill>
                  <a:schemeClr val="dk1"/>
                </a:solidFill>
                <a:latin typeface="Inter"/>
                <a:ea typeface="Inter"/>
                <a:cs typeface="Inter"/>
                <a:sym typeface="Inter"/>
                <a:hlinkClick r:id="rId4">
                  <a:extLst>
                    <a:ext uri="{A12FA001-AC4F-418D-AE19-62706E023703}">
                      <ahyp:hlinkClr xmlns:ahyp="http://schemas.microsoft.com/office/drawing/2018/hyperlinkcolor" val="tx"/>
                    </a:ext>
                  </a:extLst>
                </a:hlinkClick>
              </a:rPr>
              <a:t>Freepik</a:t>
            </a:r>
            <a:r>
              <a:rPr lang="en" sz="1000" u="sng">
                <a:solidFill>
                  <a:schemeClr val="dk1"/>
                </a:solidFill>
                <a:latin typeface="Inter"/>
                <a:ea typeface="Inter"/>
                <a:cs typeface="Inter"/>
                <a:sym typeface="Inter"/>
              </a:rPr>
              <a:t> </a:t>
            </a:r>
            <a:endParaRPr sz="1000" u="sng">
              <a:solidFill>
                <a:schemeClr val="dk1"/>
              </a:solidFill>
              <a:latin typeface="Inter"/>
              <a:ea typeface="Inter"/>
              <a:cs typeface="Inter"/>
              <a:sym typeface="Inte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318"/>
        <p:cNvGrpSpPr/>
        <p:nvPr/>
      </p:nvGrpSpPr>
      <p:grpSpPr>
        <a:xfrm>
          <a:off x="0" y="0"/>
          <a:ext cx="0" cy="0"/>
          <a:chOff x="0" y="0"/>
          <a:chExt cx="0" cy="0"/>
        </a:xfrm>
      </p:grpSpPr>
      <p:sp>
        <p:nvSpPr>
          <p:cNvPr id="319" name="Google Shape;319;p26"/>
          <p:cNvSpPr/>
          <p:nvPr/>
        </p:nvSpPr>
        <p:spPr>
          <a:xfrm>
            <a:off x="-753977" y="3910975"/>
            <a:ext cx="2489827" cy="2489827"/>
          </a:xfrm>
          <a:custGeom>
            <a:avLst/>
            <a:gdLst/>
            <a:ahLst/>
            <a:cxnLst/>
            <a:rect l="l" t="t" r="r" b="b"/>
            <a:pathLst>
              <a:path w="3422443" h="3422443" extrusionOk="0">
                <a:moveTo>
                  <a:pt x="2259660" y="227159"/>
                </a:moveTo>
                <a:lnTo>
                  <a:pt x="3195285" y="1162784"/>
                </a:lnTo>
                <a:cubicBezTo>
                  <a:pt x="3498163" y="1465663"/>
                  <a:pt x="3498163" y="1956752"/>
                  <a:pt x="3195285" y="2259660"/>
                </a:cubicBezTo>
                <a:lnTo>
                  <a:pt x="2259660" y="3195285"/>
                </a:lnTo>
                <a:cubicBezTo>
                  <a:pt x="1956781" y="3498164"/>
                  <a:pt x="1465692" y="3498164"/>
                  <a:pt x="1162784" y="3195285"/>
                </a:cubicBezTo>
                <a:lnTo>
                  <a:pt x="227159" y="2259660"/>
                </a:lnTo>
                <a:cubicBezTo>
                  <a:pt x="-75720" y="1956781"/>
                  <a:pt x="-75720" y="1465691"/>
                  <a:pt x="227159" y="1162784"/>
                </a:cubicBezTo>
                <a:lnTo>
                  <a:pt x="1162784" y="227159"/>
                </a:lnTo>
                <a:cubicBezTo>
                  <a:pt x="1465663" y="-75720"/>
                  <a:pt x="1956752" y="-75720"/>
                  <a:pt x="2259660" y="227159"/>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20" name="Google Shape;320;p26"/>
          <p:cNvGrpSpPr/>
          <p:nvPr/>
        </p:nvGrpSpPr>
        <p:grpSpPr>
          <a:xfrm>
            <a:off x="295975" y="4188655"/>
            <a:ext cx="1694813" cy="830678"/>
            <a:chOff x="-215300" y="3851305"/>
            <a:chExt cx="1694813" cy="830678"/>
          </a:xfrm>
        </p:grpSpPr>
        <p:sp>
          <p:nvSpPr>
            <p:cNvPr id="321" name="Google Shape;321;p26"/>
            <p:cNvSpPr/>
            <p:nvPr/>
          </p:nvSpPr>
          <p:spPr>
            <a:xfrm>
              <a:off x="861887" y="3947362"/>
              <a:ext cx="215345" cy="42222"/>
            </a:xfrm>
            <a:custGeom>
              <a:avLst/>
              <a:gdLst/>
              <a:ahLst/>
              <a:cxnLst/>
              <a:rect l="l" t="t" r="r" b="b"/>
              <a:pathLst>
                <a:path w="386269" h="75734" extrusionOk="0">
                  <a:moveTo>
                    <a:pt x="0" y="0"/>
                  </a:moveTo>
                  <a:lnTo>
                    <a:pt x="386270" y="0"/>
                  </a:lnTo>
                  <a:lnTo>
                    <a:pt x="386270" y="75735"/>
                  </a:lnTo>
                  <a:lnTo>
                    <a:pt x="0" y="75735"/>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22" name="Google Shape;322;p26"/>
            <p:cNvGrpSpPr/>
            <p:nvPr/>
          </p:nvGrpSpPr>
          <p:grpSpPr>
            <a:xfrm>
              <a:off x="861887" y="4031521"/>
              <a:ext cx="137882" cy="60495"/>
              <a:chOff x="1949580" y="3551527"/>
              <a:chExt cx="247410" cy="108551"/>
            </a:xfrm>
          </p:grpSpPr>
          <p:sp>
            <p:nvSpPr>
              <p:cNvPr id="323" name="Google Shape;323;p26"/>
              <p:cNvSpPr/>
              <p:nvPr/>
            </p:nvSpPr>
            <p:spPr>
              <a:xfrm>
                <a:off x="1949580" y="3551527"/>
                <a:ext cx="247410" cy="7596"/>
              </a:xfrm>
              <a:custGeom>
                <a:avLst/>
                <a:gdLst/>
                <a:ahLst/>
                <a:cxnLst/>
                <a:rect l="l" t="t" r="r" b="b"/>
                <a:pathLst>
                  <a:path w="247410" h="7596" extrusionOk="0">
                    <a:moveTo>
                      <a:pt x="0" y="0"/>
                    </a:moveTo>
                    <a:lnTo>
                      <a:pt x="247410"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4" name="Google Shape;324;p26"/>
              <p:cNvSpPr/>
              <p:nvPr/>
            </p:nvSpPr>
            <p:spPr>
              <a:xfrm>
                <a:off x="1949580" y="3601966"/>
                <a:ext cx="247410" cy="7596"/>
              </a:xfrm>
              <a:custGeom>
                <a:avLst/>
                <a:gdLst/>
                <a:ahLst/>
                <a:cxnLst/>
                <a:rect l="l" t="t" r="r" b="b"/>
                <a:pathLst>
                  <a:path w="247410" h="7596" extrusionOk="0">
                    <a:moveTo>
                      <a:pt x="0" y="0"/>
                    </a:moveTo>
                    <a:lnTo>
                      <a:pt x="247410"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5" name="Google Shape;325;p26"/>
              <p:cNvSpPr/>
              <p:nvPr/>
            </p:nvSpPr>
            <p:spPr>
              <a:xfrm>
                <a:off x="1949580" y="3652482"/>
                <a:ext cx="247410" cy="7596"/>
              </a:xfrm>
              <a:custGeom>
                <a:avLst/>
                <a:gdLst/>
                <a:ahLst/>
                <a:cxnLst/>
                <a:rect l="l" t="t" r="r" b="b"/>
                <a:pathLst>
                  <a:path w="247410" h="7596" extrusionOk="0">
                    <a:moveTo>
                      <a:pt x="0" y="0"/>
                    </a:moveTo>
                    <a:lnTo>
                      <a:pt x="247410"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26" name="Google Shape;326;p26"/>
            <p:cNvSpPr/>
            <p:nvPr/>
          </p:nvSpPr>
          <p:spPr>
            <a:xfrm>
              <a:off x="-85801" y="4070172"/>
              <a:ext cx="105745" cy="611734"/>
            </a:xfrm>
            <a:custGeom>
              <a:avLst/>
              <a:gdLst/>
              <a:ahLst/>
              <a:cxnLst/>
              <a:rect l="l" t="t" r="r" b="b"/>
              <a:pathLst>
                <a:path w="189678" h="1097280" extrusionOk="0">
                  <a:moveTo>
                    <a:pt x="0" y="0"/>
                  </a:moveTo>
                  <a:lnTo>
                    <a:pt x="189679" y="0"/>
                  </a:lnTo>
                  <a:lnTo>
                    <a:pt x="189679" y="1097280"/>
                  </a:lnTo>
                  <a:lnTo>
                    <a:pt x="0" y="1097280"/>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7" name="Google Shape;327;p26"/>
            <p:cNvSpPr/>
            <p:nvPr/>
          </p:nvSpPr>
          <p:spPr>
            <a:xfrm>
              <a:off x="104109" y="4375950"/>
              <a:ext cx="105745" cy="305846"/>
            </a:xfrm>
            <a:custGeom>
              <a:avLst/>
              <a:gdLst/>
              <a:ahLst/>
              <a:cxnLst/>
              <a:rect l="l" t="t" r="r" b="b"/>
              <a:pathLst>
                <a:path w="189678" h="548602" extrusionOk="0">
                  <a:moveTo>
                    <a:pt x="0" y="0"/>
                  </a:moveTo>
                  <a:lnTo>
                    <a:pt x="189679" y="0"/>
                  </a:lnTo>
                  <a:lnTo>
                    <a:pt x="189679" y="548602"/>
                  </a:lnTo>
                  <a:lnTo>
                    <a:pt x="0" y="548602"/>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8" name="Google Shape;328;p26"/>
            <p:cNvSpPr/>
            <p:nvPr/>
          </p:nvSpPr>
          <p:spPr>
            <a:xfrm>
              <a:off x="294020" y="4210340"/>
              <a:ext cx="105745" cy="471557"/>
            </a:xfrm>
            <a:custGeom>
              <a:avLst/>
              <a:gdLst/>
              <a:ahLst/>
              <a:cxnLst/>
              <a:rect l="l" t="t" r="r" b="b"/>
              <a:pathLst>
                <a:path w="189678" h="845843" extrusionOk="0">
                  <a:moveTo>
                    <a:pt x="0" y="0"/>
                  </a:moveTo>
                  <a:lnTo>
                    <a:pt x="189679" y="0"/>
                  </a:lnTo>
                  <a:lnTo>
                    <a:pt x="189679" y="845844"/>
                  </a:lnTo>
                  <a:lnTo>
                    <a:pt x="0" y="845844"/>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9" name="Google Shape;329;p26"/>
            <p:cNvSpPr/>
            <p:nvPr/>
          </p:nvSpPr>
          <p:spPr>
            <a:xfrm>
              <a:off x="483972" y="4070172"/>
              <a:ext cx="105745" cy="611734"/>
            </a:xfrm>
            <a:custGeom>
              <a:avLst/>
              <a:gdLst/>
              <a:ahLst/>
              <a:cxnLst/>
              <a:rect l="l" t="t" r="r" b="b"/>
              <a:pathLst>
                <a:path w="189678" h="1097280" extrusionOk="0">
                  <a:moveTo>
                    <a:pt x="0" y="0"/>
                  </a:moveTo>
                  <a:lnTo>
                    <a:pt x="189679" y="0"/>
                  </a:lnTo>
                  <a:lnTo>
                    <a:pt x="189679" y="1097280"/>
                  </a:lnTo>
                  <a:lnTo>
                    <a:pt x="0" y="1097280"/>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0" name="Google Shape;330;p26"/>
            <p:cNvSpPr/>
            <p:nvPr/>
          </p:nvSpPr>
          <p:spPr>
            <a:xfrm>
              <a:off x="673882" y="4070172"/>
              <a:ext cx="105745" cy="611734"/>
            </a:xfrm>
            <a:custGeom>
              <a:avLst/>
              <a:gdLst/>
              <a:ahLst/>
              <a:cxnLst/>
              <a:rect l="l" t="t" r="r" b="b"/>
              <a:pathLst>
                <a:path w="189678" h="1097280" extrusionOk="0">
                  <a:moveTo>
                    <a:pt x="0" y="0"/>
                  </a:moveTo>
                  <a:lnTo>
                    <a:pt x="189679" y="0"/>
                  </a:lnTo>
                  <a:lnTo>
                    <a:pt x="189679" y="1097280"/>
                  </a:lnTo>
                  <a:lnTo>
                    <a:pt x="0" y="1097280"/>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1" name="Google Shape;331;p26"/>
            <p:cNvSpPr/>
            <p:nvPr/>
          </p:nvSpPr>
          <p:spPr>
            <a:xfrm>
              <a:off x="863835" y="4347926"/>
              <a:ext cx="105745" cy="333923"/>
            </a:xfrm>
            <a:custGeom>
              <a:avLst/>
              <a:gdLst/>
              <a:ahLst/>
              <a:cxnLst/>
              <a:rect l="l" t="t" r="r" b="b"/>
              <a:pathLst>
                <a:path w="189678" h="598965" extrusionOk="0">
                  <a:moveTo>
                    <a:pt x="0" y="0"/>
                  </a:moveTo>
                  <a:lnTo>
                    <a:pt x="189679" y="0"/>
                  </a:lnTo>
                  <a:lnTo>
                    <a:pt x="189679" y="598965"/>
                  </a:lnTo>
                  <a:lnTo>
                    <a:pt x="0" y="59896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2" name="Google Shape;332;p26"/>
            <p:cNvSpPr/>
            <p:nvPr/>
          </p:nvSpPr>
          <p:spPr>
            <a:xfrm>
              <a:off x="1053745" y="4472133"/>
              <a:ext cx="105745" cy="209628"/>
            </a:xfrm>
            <a:custGeom>
              <a:avLst/>
              <a:gdLst/>
              <a:ahLst/>
              <a:cxnLst/>
              <a:rect l="l" t="t" r="r" b="b"/>
              <a:pathLst>
                <a:path w="189678" h="376014" extrusionOk="0">
                  <a:moveTo>
                    <a:pt x="0" y="0"/>
                  </a:moveTo>
                  <a:lnTo>
                    <a:pt x="189679" y="0"/>
                  </a:lnTo>
                  <a:lnTo>
                    <a:pt x="189679" y="376015"/>
                  </a:lnTo>
                  <a:lnTo>
                    <a:pt x="0" y="376015"/>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3" name="Google Shape;333;p26"/>
            <p:cNvSpPr/>
            <p:nvPr/>
          </p:nvSpPr>
          <p:spPr>
            <a:xfrm>
              <a:off x="1243698" y="4070172"/>
              <a:ext cx="105745" cy="611734"/>
            </a:xfrm>
            <a:custGeom>
              <a:avLst/>
              <a:gdLst/>
              <a:ahLst/>
              <a:cxnLst/>
              <a:rect l="l" t="t" r="r" b="b"/>
              <a:pathLst>
                <a:path w="189678" h="1097280" extrusionOk="0">
                  <a:moveTo>
                    <a:pt x="0" y="0"/>
                  </a:moveTo>
                  <a:lnTo>
                    <a:pt x="189679" y="0"/>
                  </a:lnTo>
                  <a:lnTo>
                    <a:pt x="189679" y="1097280"/>
                  </a:lnTo>
                  <a:lnTo>
                    <a:pt x="0" y="1097280"/>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4" name="Google Shape;334;p26"/>
            <p:cNvSpPr/>
            <p:nvPr/>
          </p:nvSpPr>
          <p:spPr>
            <a:xfrm>
              <a:off x="-32968" y="4087783"/>
              <a:ext cx="1329975" cy="420315"/>
            </a:xfrm>
            <a:custGeom>
              <a:avLst/>
              <a:gdLst/>
              <a:ahLst/>
              <a:cxnLst/>
              <a:rect l="l" t="t" r="r" b="b"/>
              <a:pathLst>
                <a:path w="2385606" h="753929" extrusionOk="0">
                  <a:moveTo>
                    <a:pt x="0" y="0"/>
                  </a:moveTo>
                  <a:lnTo>
                    <a:pt x="340844" y="555135"/>
                  </a:lnTo>
                  <a:lnTo>
                    <a:pt x="681613" y="262147"/>
                  </a:lnTo>
                  <a:lnTo>
                    <a:pt x="1022381" y="0"/>
                  </a:lnTo>
                  <a:lnTo>
                    <a:pt x="1363225" y="0"/>
                  </a:lnTo>
                  <a:lnTo>
                    <a:pt x="1703993" y="517077"/>
                  </a:lnTo>
                  <a:lnTo>
                    <a:pt x="2044838" y="753929"/>
                  </a:lnTo>
                  <a:lnTo>
                    <a:pt x="2385606"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5" name="Google Shape;335;p26"/>
            <p:cNvSpPr/>
            <p:nvPr/>
          </p:nvSpPr>
          <p:spPr>
            <a:xfrm>
              <a:off x="-61417" y="4059335"/>
              <a:ext cx="56917" cy="56917"/>
            </a:xfrm>
            <a:custGeom>
              <a:avLst/>
              <a:gdLst/>
              <a:ahLst/>
              <a:cxnLst/>
              <a:rect l="l" t="t" r="r" b="b"/>
              <a:pathLst>
                <a:path w="102093" h="102093" extrusionOk="0">
                  <a:moveTo>
                    <a:pt x="102094" y="51047"/>
                  </a:moveTo>
                  <a:cubicBezTo>
                    <a:pt x="102094" y="79239"/>
                    <a:pt x="79239" y="102094"/>
                    <a:pt x="51047" y="102094"/>
                  </a:cubicBezTo>
                  <a:cubicBezTo>
                    <a:pt x="22854" y="102094"/>
                    <a:pt x="0" y="79239"/>
                    <a:pt x="0" y="51047"/>
                  </a:cubicBezTo>
                  <a:cubicBezTo>
                    <a:pt x="0" y="22854"/>
                    <a:pt x="22854" y="0"/>
                    <a:pt x="51047" y="0"/>
                  </a:cubicBezTo>
                  <a:cubicBezTo>
                    <a:pt x="79239" y="0"/>
                    <a:pt x="102094" y="22854"/>
                    <a:pt x="102094" y="51047"/>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6" name="Google Shape;336;p26"/>
            <p:cNvSpPr/>
            <p:nvPr/>
          </p:nvSpPr>
          <p:spPr>
            <a:xfrm>
              <a:off x="128536" y="4354614"/>
              <a:ext cx="56917" cy="56917"/>
            </a:xfrm>
            <a:custGeom>
              <a:avLst/>
              <a:gdLst/>
              <a:ahLst/>
              <a:cxnLst/>
              <a:rect l="l" t="t" r="r" b="b"/>
              <a:pathLst>
                <a:path w="102093" h="102093" extrusionOk="0">
                  <a:moveTo>
                    <a:pt x="102094" y="51047"/>
                  </a:moveTo>
                  <a:cubicBezTo>
                    <a:pt x="102094" y="79239"/>
                    <a:pt x="79239" y="102094"/>
                    <a:pt x="51047" y="102094"/>
                  </a:cubicBezTo>
                  <a:cubicBezTo>
                    <a:pt x="22854" y="102094"/>
                    <a:pt x="0" y="79239"/>
                    <a:pt x="0" y="51047"/>
                  </a:cubicBezTo>
                  <a:cubicBezTo>
                    <a:pt x="0" y="22854"/>
                    <a:pt x="22854" y="0"/>
                    <a:pt x="51047" y="0"/>
                  </a:cubicBezTo>
                  <a:cubicBezTo>
                    <a:pt x="79239" y="0"/>
                    <a:pt x="102094" y="22854"/>
                    <a:pt x="102094" y="51047"/>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7" name="Google Shape;337;p26"/>
            <p:cNvSpPr/>
            <p:nvPr/>
          </p:nvSpPr>
          <p:spPr>
            <a:xfrm>
              <a:off x="318446" y="4189385"/>
              <a:ext cx="56917" cy="56917"/>
            </a:xfrm>
            <a:custGeom>
              <a:avLst/>
              <a:gdLst/>
              <a:ahLst/>
              <a:cxnLst/>
              <a:rect l="l" t="t" r="r" b="b"/>
              <a:pathLst>
                <a:path w="102093" h="102093" extrusionOk="0">
                  <a:moveTo>
                    <a:pt x="102094" y="51047"/>
                  </a:moveTo>
                  <a:cubicBezTo>
                    <a:pt x="102094" y="79239"/>
                    <a:pt x="79239" y="102094"/>
                    <a:pt x="51047" y="102094"/>
                  </a:cubicBezTo>
                  <a:cubicBezTo>
                    <a:pt x="22854" y="102094"/>
                    <a:pt x="0" y="79239"/>
                    <a:pt x="0" y="51047"/>
                  </a:cubicBezTo>
                  <a:cubicBezTo>
                    <a:pt x="0" y="22854"/>
                    <a:pt x="22854" y="0"/>
                    <a:pt x="51047" y="0"/>
                  </a:cubicBezTo>
                  <a:cubicBezTo>
                    <a:pt x="79239" y="0"/>
                    <a:pt x="102094" y="22854"/>
                    <a:pt x="102094" y="5104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8" name="Google Shape;338;p26"/>
            <p:cNvSpPr/>
            <p:nvPr/>
          </p:nvSpPr>
          <p:spPr>
            <a:xfrm>
              <a:off x="508356" y="4059335"/>
              <a:ext cx="56917" cy="56917"/>
            </a:xfrm>
            <a:custGeom>
              <a:avLst/>
              <a:gdLst/>
              <a:ahLst/>
              <a:cxnLst/>
              <a:rect l="l" t="t" r="r" b="b"/>
              <a:pathLst>
                <a:path w="102093" h="102093" extrusionOk="0">
                  <a:moveTo>
                    <a:pt x="102094" y="51047"/>
                  </a:moveTo>
                  <a:cubicBezTo>
                    <a:pt x="102094" y="79239"/>
                    <a:pt x="79239" y="102094"/>
                    <a:pt x="51047" y="102094"/>
                  </a:cubicBezTo>
                  <a:cubicBezTo>
                    <a:pt x="22855" y="102094"/>
                    <a:pt x="0" y="79239"/>
                    <a:pt x="0" y="51047"/>
                  </a:cubicBezTo>
                  <a:cubicBezTo>
                    <a:pt x="0" y="22854"/>
                    <a:pt x="22855" y="0"/>
                    <a:pt x="51047" y="0"/>
                  </a:cubicBezTo>
                  <a:cubicBezTo>
                    <a:pt x="79239" y="0"/>
                    <a:pt x="102094" y="22854"/>
                    <a:pt x="102094" y="51047"/>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9" name="Google Shape;339;p26"/>
            <p:cNvSpPr/>
            <p:nvPr/>
          </p:nvSpPr>
          <p:spPr>
            <a:xfrm>
              <a:off x="698309" y="4059335"/>
              <a:ext cx="56917" cy="56917"/>
            </a:xfrm>
            <a:custGeom>
              <a:avLst/>
              <a:gdLst/>
              <a:ahLst/>
              <a:cxnLst/>
              <a:rect l="l" t="t" r="r" b="b"/>
              <a:pathLst>
                <a:path w="102093" h="102093" extrusionOk="0">
                  <a:moveTo>
                    <a:pt x="102094" y="51047"/>
                  </a:moveTo>
                  <a:cubicBezTo>
                    <a:pt x="102094" y="79239"/>
                    <a:pt x="79239" y="102094"/>
                    <a:pt x="51047" y="102094"/>
                  </a:cubicBezTo>
                  <a:cubicBezTo>
                    <a:pt x="22854" y="102094"/>
                    <a:pt x="0" y="79239"/>
                    <a:pt x="0" y="51047"/>
                  </a:cubicBezTo>
                  <a:cubicBezTo>
                    <a:pt x="0" y="22854"/>
                    <a:pt x="22854" y="0"/>
                    <a:pt x="51047" y="0"/>
                  </a:cubicBezTo>
                  <a:cubicBezTo>
                    <a:pt x="79239" y="0"/>
                    <a:pt x="102094" y="22854"/>
                    <a:pt x="102094" y="51047"/>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0" name="Google Shape;340;p26"/>
            <p:cNvSpPr/>
            <p:nvPr/>
          </p:nvSpPr>
          <p:spPr>
            <a:xfrm>
              <a:off x="893172" y="4336368"/>
              <a:ext cx="56917" cy="56917"/>
            </a:xfrm>
            <a:custGeom>
              <a:avLst/>
              <a:gdLst/>
              <a:ahLst/>
              <a:cxnLst/>
              <a:rect l="l" t="t" r="r" b="b"/>
              <a:pathLst>
                <a:path w="102093" h="102093" extrusionOk="0">
                  <a:moveTo>
                    <a:pt x="102094" y="51047"/>
                  </a:moveTo>
                  <a:cubicBezTo>
                    <a:pt x="102094" y="79239"/>
                    <a:pt x="79239" y="102094"/>
                    <a:pt x="51047" y="102094"/>
                  </a:cubicBezTo>
                  <a:cubicBezTo>
                    <a:pt x="22854" y="102094"/>
                    <a:pt x="0" y="79239"/>
                    <a:pt x="0" y="51047"/>
                  </a:cubicBezTo>
                  <a:cubicBezTo>
                    <a:pt x="0" y="22854"/>
                    <a:pt x="22854" y="0"/>
                    <a:pt x="51047" y="0"/>
                  </a:cubicBezTo>
                  <a:cubicBezTo>
                    <a:pt x="79239" y="0"/>
                    <a:pt x="102094" y="22854"/>
                    <a:pt x="102094" y="5104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1" name="Google Shape;341;p26"/>
            <p:cNvSpPr/>
            <p:nvPr/>
          </p:nvSpPr>
          <p:spPr>
            <a:xfrm>
              <a:off x="1078172" y="4457909"/>
              <a:ext cx="56917" cy="56917"/>
            </a:xfrm>
            <a:custGeom>
              <a:avLst/>
              <a:gdLst/>
              <a:ahLst/>
              <a:cxnLst/>
              <a:rect l="l" t="t" r="r" b="b"/>
              <a:pathLst>
                <a:path w="102093" h="102093" extrusionOk="0">
                  <a:moveTo>
                    <a:pt x="102094" y="51047"/>
                  </a:moveTo>
                  <a:cubicBezTo>
                    <a:pt x="102094" y="79239"/>
                    <a:pt x="79239" y="102094"/>
                    <a:pt x="51047" y="102094"/>
                  </a:cubicBezTo>
                  <a:cubicBezTo>
                    <a:pt x="22854" y="102094"/>
                    <a:pt x="0" y="79239"/>
                    <a:pt x="0" y="51047"/>
                  </a:cubicBezTo>
                  <a:cubicBezTo>
                    <a:pt x="0" y="22854"/>
                    <a:pt x="22854" y="0"/>
                    <a:pt x="51047" y="0"/>
                  </a:cubicBezTo>
                  <a:cubicBezTo>
                    <a:pt x="79239" y="0"/>
                    <a:pt x="102094" y="22854"/>
                    <a:pt x="102094" y="51047"/>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2" name="Google Shape;342;p26"/>
            <p:cNvSpPr/>
            <p:nvPr/>
          </p:nvSpPr>
          <p:spPr>
            <a:xfrm>
              <a:off x="1268082" y="4046253"/>
              <a:ext cx="56917" cy="56917"/>
            </a:xfrm>
            <a:custGeom>
              <a:avLst/>
              <a:gdLst/>
              <a:ahLst/>
              <a:cxnLst/>
              <a:rect l="l" t="t" r="r" b="b"/>
              <a:pathLst>
                <a:path w="102093" h="102093" extrusionOk="0">
                  <a:moveTo>
                    <a:pt x="102094" y="51047"/>
                  </a:moveTo>
                  <a:cubicBezTo>
                    <a:pt x="102094" y="79239"/>
                    <a:pt x="79239" y="102094"/>
                    <a:pt x="51047" y="102094"/>
                  </a:cubicBezTo>
                  <a:cubicBezTo>
                    <a:pt x="22854" y="102094"/>
                    <a:pt x="0" y="79239"/>
                    <a:pt x="0" y="51047"/>
                  </a:cubicBezTo>
                  <a:cubicBezTo>
                    <a:pt x="0" y="22854"/>
                    <a:pt x="22854" y="0"/>
                    <a:pt x="51047" y="0"/>
                  </a:cubicBezTo>
                  <a:cubicBezTo>
                    <a:pt x="79239" y="0"/>
                    <a:pt x="102094" y="22854"/>
                    <a:pt x="102094" y="5104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3" name="Google Shape;343;p26"/>
            <p:cNvSpPr/>
            <p:nvPr/>
          </p:nvSpPr>
          <p:spPr>
            <a:xfrm>
              <a:off x="-215300" y="3851305"/>
              <a:ext cx="1694813" cy="830678"/>
            </a:xfrm>
            <a:custGeom>
              <a:avLst/>
              <a:gdLst/>
              <a:ahLst/>
              <a:cxnLst/>
              <a:rect l="l" t="t" r="r" b="b"/>
              <a:pathLst>
                <a:path w="3040023" h="1490006" extrusionOk="0">
                  <a:moveTo>
                    <a:pt x="2916053" y="1490007"/>
                  </a:moveTo>
                  <a:lnTo>
                    <a:pt x="123971" y="1490007"/>
                  </a:lnTo>
                  <a:cubicBezTo>
                    <a:pt x="55529" y="1490007"/>
                    <a:pt x="0" y="1434478"/>
                    <a:pt x="0" y="1366036"/>
                  </a:cubicBezTo>
                  <a:lnTo>
                    <a:pt x="0" y="123971"/>
                  </a:lnTo>
                  <a:cubicBezTo>
                    <a:pt x="0" y="55529"/>
                    <a:pt x="55529" y="0"/>
                    <a:pt x="123971" y="0"/>
                  </a:cubicBezTo>
                  <a:lnTo>
                    <a:pt x="2916053" y="0"/>
                  </a:lnTo>
                  <a:cubicBezTo>
                    <a:pt x="2984495" y="0"/>
                    <a:pt x="3040024" y="55529"/>
                    <a:pt x="3040024" y="123971"/>
                  </a:cubicBezTo>
                  <a:lnTo>
                    <a:pt x="3040024" y="1366036"/>
                  </a:lnTo>
                  <a:cubicBezTo>
                    <a:pt x="3040024" y="1434554"/>
                    <a:pt x="2984495" y="1490007"/>
                    <a:pt x="2916053" y="1490007"/>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44" name="Google Shape;344;p26"/>
          <p:cNvSpPr/>
          <p:nvPr/>
        </p:nvSpPr>
        <p:spPr>
          <a:xfrm rot="-2700000">
            <a:off x="7679247" y="183297"/>
            <a:ext cx="137292" cy="137292"/>
          </a:xfrm>
          <a:custGeom>
            <a:avLst/>
            <a:gdLst/>
            <a:ahLst/>
            <a:cxnLst/>
            <a:rect l="l" t="t" r="r" b="b"/>
            <a:pathLst>
              <a:path w="171066" h="171066" extrusionOk="0">
                <a:moveTo>
                  <a:pt x="0" y="0"/>
                </a:moveTo>
                <a:lnTo>
                  <a:pt x="171066" y="0"/>
                </a:lnTo>
                <a:lnTo>
                  <a:pt x="171066" y="171066"/>
                </a:lnTo>
                <a:lnTo>
                  <a:pt x="0" y="171066"/>
                </a:lnTo>
                <a:close/>
              </a:path>
            </a:pathLst>
          </a:custGeom>
          <a:solidFill>
            <a:srgbClr val="7CE1C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5" name="Google Shape;345;p26"/>
          <p:cNvSpPr/>
          <p:nvPr/>
        </p:nvSpPr>
        <p:spPr>
          <a:xfrm rot="-2700000">
            <a:off x="422294" y="567925"/>
            <a:ext cx="137292" cy="137292"/>
          </a:xfrm>
          <a:custGeom>
            <a:avLst/>
            <a:gdLst/>
            <a:ahLst/>
            <a:cxnLst/>
            <a:rect l="l" t="t" r="r" b="b"/>
            <a:pathLst>
              <a:path w="171066" h="171066" extrusionOk="0">
                <a:moveTo>
                  <a:pt x="0" y="0"/>
                </a:moveTo>
                <a:lnTo>
                  <a:pt x="171066" y="0"/>
                </a:lnTo>
                <a:lnTo>
                  <a:pt x="171066" y="171066"/>
                </a:lnTo>
                <a:lnTo>
                  <a:pt x="0" y="171066"/>
                </a:lnTo>
                <a:close/>
              </a:path>
            </a:pathLst>
          </a:custGeom>
          <a:solidFill>
            <a:srgbClr val="FCBD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6" name="Google Shape;346;p26"/>
          <p:cNvSpPr/>
          <p:nvPr/>
        </p:nvSpPr>
        <p:spPr>
          <a:xfrm rot="-2700000">
            <a:off x="8760102" y="3593879"/>
            <a:ext cx="137292" cy="137292"/>
          </a:xfrm>
          <a:custGeom>
            <a:avLst/>
            <a:gdLst/>
            <a:ahLst/>
            <a:cxnLst/>
            <a:rect l="l" t="t" r="r" b="b"/>
            <a:pathLst>
              <a:path w="171066" h="171066" extrusionOk="0">
                <a:moveTo>
                  <a:pt x="0" y="0"/>
                </a:moveTo>
                <a:lnTo>
                  <a:pt x="171066" y="0"/>
                </a:lnTo>
                <a:lnTo>
                  <a:pt x="171066" y="171066"/>
                </a:lnTo>
                <a:lnTo>
                  <a:pt x="0" y="171066"/>
                </a:lnTo>
                <a:close/>
              </a:path>
            </a:pathLst>
          </a:custGeom>
          <a:solidFill>
            <a:srgbClr val="FA9D0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7" name="Google Shape;347;p26"/>
          <p:cNvSpPr/>
          <p:nvPr/>
        </p:nvSpPr>
        <p:spPr>
          <a:xfrm rot="-2700000">
            <a:off x="228123" y="3040807"/>
            <a:ext cx="137292" cy="137292"/>
          </a:xfrm>
          <a:custGeom>
            <a:avLst/>
            <a:gdLst/>
            <a:ahLst/>
            <a:cxnLst/>
            <a:rect l="l" t="t" r="r" b="b"/>
            <a:pathLst>
              <a:path w="171066" h="171066" extrusionOk="0">
                <a:moveTo>
                  <a:pt x="0" y="0"/>
                </a:moveTo>
                <a:lnTo>
                  <a:pt x="171066" y="0"/>
                </a:lnTo>
                <a:lnTo>
                  <a:pt x="171066" y="171066"/>
                </a:lnTo>
                <a:lnTo>
                  <a:pt x="0" y="171066"/>
                </a:lnTo>
                <a:close/>
              </a:path>
            </a:pathLst>
          </a:custGeom>
          <a:solidFill>
            <a:srgbClr val="FC81F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8" name="Google Shape;348;p26"/>
          <p:cNvSpPr/>
          <p:nvPr/>
        </p:nvSpPr>
        <p:spPr>
          <a:xfrm rot="-2700000">
            <a:off x="4242256" y="4746111"/>
            <a:ext cx="137292" cy="137292"/>
          </a:xfrm>
          <a:custGeom>
            <a:avLst/>
            <a:gdLst/>
            <a:ahLst/>
            <a:cxnLst/>
            <a:rect l="l" t="t" r="r" b="b"/>
            <a:pathLst>
              <a:path w="171066" h="171066" extrusionOk="0">
                <a:moveTo>
                  <a:pt x="0" y="0"/>
                </a:moveTo>
                <a:lnTo>
                  <a:pt x="171066" y="0"/>
                </a:lnTo>
                <a:lnTo>
                  <a:pt x="171066" y="171066"/>
                </a:lnTo>
                <a:lnTo>
                  <a:pt x="0" y="171066"/>
                </a:lnTo>
                <a:close/>
              </a:path>
            </a:pathLst>
          </a:custGeom>
          <a:solidFill>
            <a:srgbClr val="6E6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9" name="Google Shape;349;p26"/>
          <p:cNvSpPr/>
          <p:nvPr/>
        </p:nvSpPr>
        <p:spPr>
          <a:xfrm>
            <a:off x="3199535" y="192105"/>
            <a:ext cx="119689" cy="119689"/>
          </a:xfrm>
          <a:custGeom>
            <a:avLst/>
            <a:gdLst/>
            <a:ahLst/>
            <a:cxnLst/>
            <a:rect l="l" t="t" r="r" b="b"/>
            <a:pathLst>
              <a:path w="194616" h="194616" extrusionOk="0">
                <a:moveTo>
                  <a:pt x="194616" y="97308"/>
                </a:moveTo>
                <a:cubicBezTo>
                  <a:pt x="194616" y="151050"/>
                  <a:pt x="151050" y="194616"/>
                  <a:pt x="97307" y="194616"/>
                </a:cubicBezTo>
                <a:cubicBezTo>
                  <a:pt x="43566" y="194616"/>
                  <a:pt x="-1" y="151050"/>
                  <a:pt x="-1" y="97308"/>
                </a:cubicBezTo>
                <a:cubicBezTo>
                  <a:pt x="-1" y="43566"/>
                  <a:pt x="43565" y="0"/>
                  <a:pt x="97307" y="0"/>
                </a:cubicBezTo>
                <a:cubicBezTo>
                  <a:pt x="151049" y="0"/>
                  <a:pt x="194616" y="43566"/>
                  <a:pt x="194616" y="97308"/>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50" name="Google Shape;350;p26"/>
          <p:cNvGrpSpPr/>
          <p:nvPr/>
        </p:nvGrpSpPr>
        <p:grpSpPr>
          <a:xfrm>
            <a:off x="8430783" y="1741366"/>
            <a:ext cx="901968" cy="901968"/>
            <a:chOff x="1350404" y="-3124999"/>
            <a:chExt cx="1570279" cy="1570279"/>
          </a:xfrm>
        </p:grpSpPr>
        <p:sp>
          <p:nvSpPr>
            <p:cNvPr id="351" name="Google Shape;351;p26"/>
            <p:cNvSpPr/>
            <p:nvPr/>
          </p:nvSpPr>
          <p:spPr>
            <a:xfrm>
              <a:off x="2135530" y="-3124999"/>
              <a:ext cx="2889" cy="1570279"/>
            </a:xfrm>
            <a:custGeom>
              <a:avLst/>
              <a:gdLst/>
              <a:ahLst/>
              <a:cxnLst/>
              <a:rect l="l" t="t" r="r" b="b"/>
              <a:pathLst>
                <a:path w="2889" h="1570279" extrusionOk="0">
                  <a:moveTo>
                    <a:pt x="0" y="0"/>
                  </a:moveTo>
                  <a:lnTo>
                    <a:pt x="0" y="157028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2" name="Google Shape;352;p26"/>
            <p:cNvSpPr/>
            <p:nvPr/>
          </p:nvSpPr>
          <p:spPr>
            <a:xfrm>
              <a:off x="1350404" y="-2339874"/>
              <a:ext cx="1570279" cy="2889"/>
            </a:xfrm>
            <a:custGeom>
              <a:avLst/>
              <a:gdLst/>
              <a:ahLst/>
              <a:cxnLst/>
              <a:rect l="l" t="t" r="r" b="b"/>
              <a:pathLst>
                <a:path w="1570279" h="2889" extrusionOk="0">
                  <a:moveTo>
                    <a:pt x="1570280" y="0"/>
                  </a:moveTo>
                  <a:lnTo>
                    <a:pt x="0"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3" name="Google Shape;353;p26"/>
            <p:cNvSpPr/>
            <p:nvPr/>
          </p:nvSpPr>
          <p:spPr>
            <a:xfrm>
              <a:off x="1580345" y="-2895030"/>
              <a:ext cx="1110370" cy="1110341"/>
            </a:xfrm>
            <a:custGeom>
              <a:avLst/>
              <a:gdLst/>
              <a:ahLst/>
              <a:cxnLst/>
              <a:rect l="l" t="t" r="r" b="b"/>
              <a:pathLst>
                <a:path w="1110370" h="1110341" extrusionOk="0">
                  <a:moveTo>
                    <a:pt x="1110371" y="0"/>
                  </a:moveTo>
                  <a:lnTo>
                    <a:pt x="0" y="1110342"/>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4" name="Google Shape;354;p26"/>
            <p:cNvSpPr/>
            <p:nvPr/>
          </p:nvSpPr>
          <p:spPr>
            <a:xfrm>
              <a:off x="1580345" y="-2895030"/>
              <a:ext cx="1110370" cy="1110341"/>
            </a:xfrm>
            <a:custGeom>
              <a:avLst/>
              <a:gdLst/>
              <a:ahLst/>
              <a:cxnLst/>
              <a:rect l="l" t="t" r="r" b="b"/>
              <a:pathLst>
                <a:path w="1110370" h="1110341" extrusionOk="0">
                  <a:moveTo>
                    <a:pt x="1110371" y="1110342"/>
                  </a:moveTo>
                  <a:lnTo>
                    <a:pt x="0"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55" name="Google Shape;355;p26"/>
          <p:cNvSpPr/>
          <p:nvPr/>
        </p:nvSpPr>
        <p:spPr>
          <a:xfrm>
            <a:off x="4407973" y="-1942300"/>
            <a:ext cx="2489827" cy="2489827"/>
          </a:xfrm>
          <a:custGeom>
            <a:avLst/>
            <a:gdLst/>
            <a:ahLst/>
            <a:cxnLst/>
            <a:rect l="l" t="t" r="r" b="b"/>
            <a:pathLst>
              <a:path w="3422443" h="3422443" extrusionOk="0">
                <a:moveTo>
                  <a:pt x="2259660" y="227159"/>
                </a:moveTo>
                <a:lnTo>
                  <a:pt x="3195285" y="1162784"/>
                </a:lnTo>
                <a:cubicBezTo>
                  <a:pt x="3498163" y="1465663"/>
                  <a:pt x="3498163" y="1956752"/>
                  <a:pt x="3195285" y="2259660"/>
                </a:cubicBezTo>
                <a:lnTo>
                  <a:pt x="2259660" y="3195285"/>
                </a:lnTo>
                <a:cubicBezTo>
                  <a:pt x="1956781" y="3498164"/>
                  <a:pt x="1465692" y="3498164"/>
                  <a:pt x="1162784" y="3195285"/>
                </a:cubicBezTo>
                <a:lnTo>
                  <a:pt x="227159" y="2259660"/>
                </a:lnTo>
                <a:cubicBezTo>
                  <a:pt x="-75720" y="1956781"/>
                  <a:pt x="-75720" y="1465691"/>
                  <a:pt x="227159" y="1162784"/>
                </a:cubicBezTo>
                <a:lnTo>
                  <a:pt x="1162784" y="227159"/>
                </a:lnTo>
                <a:cubicBezTo>
                  <a:pt x="1465663" y="-75720"/>
                  <a:pt x="1956752" y="-75720"/>
                  <a:pt x="2259660" y="227159"/>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6" name="Google Shape;356;p26"/>
          <p:cNvSpPr/>
          <p:nvPr/>
        </p:nvSpPr>
        <p:spPr>
          <a:xfrm>
            <a:off x="8146410" y="4754905"/>
            <a:ext cx="119689" cy="119689"/>
          </a:xfrm>
          <a:custGeom>
            <a:avLst/>
            <a:gdLst/>
            <a:ahLst/>
            <a:cxnLst/>
            <a:rect l="l" t="t" r="r" b="b"/>
            <a:pathLst>
              <a:path w="194616" h="194616" extrusionOk="0">
                <a:moveTo>
                  <a:pt x="194616" y="97308"/>
                </a:moveTo>
                <a:cubicBezTo>
                  <a:pt x="194616" y="151050"/>
                  <a:pt x="151050" y="194616"/>
                  <a:pt x="97307" y="194616"/>
                </a:cubicBezTo>
                <a:cubicBezTo>
                  <a:pt x="43566" y="194616"/>
                  <a:pt x="-1" y="151050"/>
                  <a:pt x="-1" y="97308"/>
                </a:cubicBezTo>
                <a:cubicBezTo>
                  <a:pt x="-1" y="43566"/>
                  <a:pt x="43565" y="0"/>
                  <a:pt x="97307" y="0"/>
                </a:cubicBezTo>
                <a:cubicBezTo>
                  <a:pt x="151049" y="0"/>
                  <a:pt x="194616" y="43566"/>
                  <a:pt x="194616" y="97308"/>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357"/>
        <p:cNvGrpSpPr/>
        <p:nvPr/>
      </p:nvGrpSpPr>
      <p:grpSpPr>
        <a:xfrm>
          <a:off x="0" y="0"/>
          <a:ext cx="0" cy="0"/>
          <a:chOff x="0" y="0"/>
          <a:chExt cx="0" cy="0"/>
        </a:xfrm>
      </p:grpSpPr>
      <p:sp>
        <p:nvSpPr>
          <p:cNvPr id="358" name="Google Shape;358;p27"/>
          <p:cNvSpPr/>
          <p:nvPr/>
        </p:nvSpPr>
        <p:spPr>
          <a:xfrm>
            <a:off x="7128375" y="0"/>
            <a:ext cx="2517166" cy="1088852"/>
          </a:xfrm>
          <a:custGeom>
            <a:avLst/>
            <a:gdLst/>
            <a:ahLst/>
            <a:cxnLst/>
            <a:rect l="l" t="t" r="r" b="b"/>
            <a:pathLst>
              <a:path w="3322991" h="1437429" extrusionOk="0">
                <a:moveTo>
                  <a:pt x="3322992" y="0"/>
                </a:moveTo>
                <a:cubicBezTo>
                  <a:pt x="3285309" y="100131"/>
                  <a:pt x="3226156" y="194049"/>
                  <a:pt x="3145559" y="274645"/>
                </a:cubicBezTo>
                <a:lnTo>
                  <a:pt x="2209934" y="1210270"/>
                </a:lnTo>
                <a:cubicBezTo>
                  <a:pt x="1907055" y="1513149"/>
                  <a:pt x="1415965" y="1513149"/>
                  <a:pt x="1113058" y="1210270"/>
                </a:cubicBezTo>
                <a:lnTo>
                  <a:pt x="177432" y="274645"/>
                </a:lnTo>
                <a:cubicBezTo>
                  <a:pt x="96837" y="194049"/>
                  <a:pt x="37683" y="100131"/>
                  <a:pt x="0" y="0"/>
                </a:cubicBezTo>
                <a:lnTo>
                  <a:pt x="3322992" y="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59" name="Google Shape;359;p27"/>
          <p:cNvGrpSpPr/>
          <p:nvPr/>
        </p:nvGrpSpPr>
        <p:grpSpPr>
          <a:xfrm>
            <a:off x="7650716" y="539506"/>
            <a:ext cx="1022136" cy="829949"/>
            <a:chOff x="7329141" y="362469"/>
            <a:chExt cx="1022136" cy="829949"/>
          </a:xfrm>
        </p:grpSpPr>
        <p:sp>
          <p:nvSpPr>
            <p:cNvPr id="360" name="Google Shape;360;p27"/>
            <p:cNvSpPr/>
            <p:nvPr/>
          </p:nvSpPr>
          <p:spPr>
            <a:xfrm>
              <a:off x="7329141" y="362469"/>
              <a:ext cx="1022136" cy="829949"/>
            </a:xfrm>
            <a:custGeom>
              <a:avLst/>
              <a:gdLst/>
              <a:ahLst/>
              <a:cxnLst/>
              <a:rect l="l" t="t" r="r" b="b"/>
              <a:pathLst>
                <a:path w="1901648" h="1544092" extrusionOk="0">
                  <a:moveTo>
                    <a:pt x="1770840" y="1544092"/>
                  </a:moveTo>
                  <a:lnTo>
                    <a:pt x="130807" y="1544092"/>
                  </a:lnTo>
                  <a:cubicBezTo>
                    <a:pt x="58567" y="1544092"/>
                    <a:pt x="0" y="1485525"/>
                    <a:pt x="0" y="1413285"/>
                  </a:cubicBezTo>
                  <a:lnTo>
                    <a:pt x="0" y="130808"/>
                  </a:lnTo>
                  <a:cubicBezTo>
                    <a:pt x="0" y="58567"/>
                    <a:pt x="58567" y="0"/>
                    <a:pt x="130807" y="0"/>
                  </a:cubicBezTo>
                  <a:lnTo>
                    <a:pt x="1770840" y="0"/>
                  </a:lnTo>
                  <a:cubicBezTo>
                    <a:pt x="1843081" y="0"/>
                    <a:pt x="1901648" y="58567"/>
                    <a:pt x="1901648" y="130808"/>
                  </a:cubicBezTo>
                  <a:lnTo>
                    <a:pt x="1901648" y="1413285"/>
                  </a:lnTo>
                  <a:cubicBezTo>
                    <a:pt x="1901648" y="1485449"/>
                    <a:pt x="1843081" y="1544092"/>
                    <a:pt x="1770840" y="1544092"/>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1" name="Google Shape;361;p27"/>
            <p:cNvSpPr/>
            <p:nvPr/>
          </p:nvSpPr>
          <p:spPr>
            <a:xfrm>
              <a:off x="7479397" y="507863"/>
              <a:ext cx="275724" cy="489918"/>
            </a:xfrm>
            <a:custGeom>
              <a:avLst/>
              <a:gdLst/>
              <a:ahLst/>
              <a:cxnLst/>
              <a:rect l="l" t="t" r="r" b="b"/>
              <a:pathLst>
                <a:path w="512975" h="911475" extrusionOk="0">
                  <a:moveTo>
                    <a:pt x="512976" y="0"/>
                  </a:moveTo>
                  <a:cubicBezTo>
                    <a:pt x="229635" y="0"/>
                    <a:pt x="0" y="229635"/>
                    <a:pt x="0" y="512976"/>
                  </a:cubicBezTo>
                  <a:cubicBezTo>
                    <a:pt x="0" y="673864"/>
                    <a:pt x="74064" y="817434"/>
                    <a:pt x="189983" y="911476"/>
                  </a:cubicBezTo>
                  <a:lnTo>
                    <a:pt x="512976" y="512976"/>
                  </a:lnTo>
                  <a:lnTo>
                    <a:pt x="512976"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62" name="Google Shape;362;p27"/>
            <p:cNvGrpSpPr/>
            <p:nvPr/>
          </p:nvGrpSpPr>
          <p:grpSpPr>
            <a:xfrm>
              <a:off x="7581570" y="507863"/>
              <a:ext cx="449624" cy="551756"/>
              <a:chOff x="6727477" y="1096947"/>
              <a:chExt cx="836044" cy="1025951"/>
            </a:xfrm>
          </p:grpSpPr>
          <p:sp>
            <p:nvSpPr>
              <p:cNvPr id="363" name="Google Shape;363;p27"/>
              <p:cNvSpPr/>
              <p:nvPr/>
            </p:nvSpPr>
            <p:spPr>
              <a:xfrm>
                <a:off x="7050546" y="1096947"/>
                <a:ext cx="512975" cy="1014176"/>
              </a:xfrm>
              <a:custGeom>
                <a:avLst/>
                <a:gdLst/>
                <a:ahLst/>
                <a:cxnLst/>
                <a:rect l="l" t="t" r="r" b="b"/>
                <a:pathLst>
                  <a:path w="512975" h="1014176" extrusionOk="0">
                    <a:moveTo>
                      <a:pt x="512976" y="512976"/>
                    </a:moveTo>
                    <a:cubicBezTo>
                      <a:pt x="512976" y="229635"/>
                      <a:pt x="283341" y="0"/>
                      <a:pt x="0" y="0"/>
                    </a:cubicBezTo>
                    <a:lnTo>
                      <a:pt x="0" y="512976"/>
                    </a:lnTo>
                    <a:lnTo>
                      <a:pt x="109538" y="1014177"/>
                    </a:lnTo>
                    <a:cubicBezTo>
                      <a:pt x="340161" y="963966"/>
                      <a:pt x="512976" y="758639"/>
                      <a:pt x="512976" y="51297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4" name="Google Shape;364;p27"/>
              <p:cNvSpPr/>
              <p:nvPr/>
            </p:nvSpPr>
            <p:spPr>
              <a:xfrm>
                <a:off x="6727477" y="1609923"/>
                <a:ext cx="432531" cy="512975"/>
              </a:xfrm>
              <a:custGeom>
                <a:avLst/>
                <a:gdLst/>
                <a:ahLst/>
                <a:cxnLst/>
                <a:rect l="l" t="t" r="r" b="b"/>
                <a:pathLst>
                  <a:path w="432531" h="512975" extrusionOk="0">
                    <a:moveTo>
                      <a:pt x="0" y="398500"/>
                    </a:moveTo>
                    <a:cubicBezTo>
                      <a:pt x="88192" y="470057"/>
                      <a:pt x="200617" y="512976"/>
                      <a:pt x="322993" y="512976"/>
                    </a:cubicBezTo>
                    <a:cubicBezTo>
                      <a:pt x="360594" y="512976"/>
                      <a:pt x="397208" y="508874"/>
                      <a:pt x="432531" y="501201"/>
                    </a:cubicBezTo>
                    <a:lnTo>
                      <a:pt x="322993" y="0"/>
                    </a:lnTo>
                    <a:lnTo>
                      <a:pt x="0" y="398500"/>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65" name="Google Shape;365;p27"/>
            <p:cNvSpPr/>
            <p:nvPr/>
          </p:nvSpPr>
          <p:spPr>
            <a:xfrm>
              <a:off x="7755275" y="507863"/>
              <a:ext cx="222278" cy="438881"/>
            </a:xfrm>
            <a:custGeom>
              <a:avLst/>
              <a:gdLst/>
              <a:ahLst/>
              <a:cxnLst/>
              <a:rect l="l" t="t" r="r" b="b"/>
              <a:pathLst>
                <a:path w="413540" h="816522" extrusionOk="0">
                  <a:moveTo>
                    <a:pt x="0" y="0"/>
                  </a:moveTo>
                  <a:lnTo>
                    <a:pt x="0" y="512976"/>
                  </a:lnTo>
                  <a:lnTo>
                    <a:pt x="413541" y="816522"/>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6" name="Google Shape;366;p27"/>
            <p:cNvSpPr/>
            <p:nvPr/>
          </p:nvSpPr>
          <p:spPr>
            <a:xfrm>
              <a:off x="7918481" y="577354"/>
              <a:ext cx="207620" cy="40707"/>
            </a:xfrm>
            <a:custGeom>
              <a:avLst/>
              <a:gdLst/>
              <a:ahLst/>
              <a:cxnLst/>
              <a:rect l="l" t="t" r="r" b="b"/>
              <a:pathLst>
                <a:path w="386269" h="75734" extrusionOk="0">
                  <a:moveTo>
                    <a:pt x="0" y="0"/>
                  </a:moveTo>
                  <a:lnTo>
                    <a:pt x="386270" y="0"/>
                  </a:lnTo>
                  <a:lnTo>
                    <a:pt x="386270" y="75735"/>
                  </a:lnTo>
                  <a:lnTo>
                    <a:pt x="0" y="75735"/>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7" name="Google Shape;367;p27"/>
            <p:cNvSpPr/>
            <p:nvPr/>
          </p:nvSpPr>
          <p:spPr>
            <a:xfrm>
              <a:off x="7986379" y="855683"/>
              <a:ext cx="207620" cy="40707"/>
            </a:xfrm>
            <a:custGeom>
              <a:avLst/>
              <a:gdLst/>
              <a:ahLst/>
              <a:cxnLst/>
              <a:rect l="l" t="t" r="r" b="b"/>
              <a:pathLst>
                <a:path w="386269" h="75734" extrusionOk="0">
                  <a:moveTo>
                    <a:pt x="0" y="0"/>
                  </a:moveTo>
                  <a:lnTo>
                    <a:pt x="386270" y="0"/>
                  </a:lnTo>
                  <a:lnTo>
                    <a:pt x="386270" y="75735"/>
                  </a:lnTo>
                  <a:lnTo>
                    <a:pt x="0" y="75735"/>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8" name="Google Shape;368;p27"/>
            <p:cNvSpPr/>
            <p:nvPr/>
          </p:nvSpPr>
          <p:spPr>
            <a:xfrm>
              <a:off x="8078706" y="664248"/>
              <a:ext cx="132983" cy="4083"/>
            </a:xfrm>
            <a:custGeom>
              <a:avLst/>
              <a:gdLst/>
              <a:ahLst/>
              <a:cxnLst/>
              <a:rect l="l" t="t" r="r" b="b"/>
              <a:pathLst>
                <a:path w="247410" h="7596" extrusionOk="0">
                  <a:moveTo>
                    <a:pt x="0" y="0"/>
                  </a:moveTo>
                  <a:lnTo>
                    <a:pt x="247410"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9" name="Google Shape;369;p27"/>
            <p:cNvSpPr/>
            <p:nvPr/>
          </p:nvSpPr>
          <p:spPr>
            <a:xfrm>
              <a:off x="8078706" y="691415"/>
              <a:ext cx="132983" cy="4083"/>
            </a:xfrm>
            <a:custGeom>
              <a:avLst/>
              <a:gdLst/>
              <a:ahLst/>
              <a:cxnLst/>
              <a:rect l="l" t="t" r="r" b="b"/>
              <a:pathLst>
                <a:path w="247410" h="7596" extrusionOk="0">
                  <a:moveTo>
                    <a:pt x="0" y="0"/>
                  </a:moveTo>
                  <a:lnTo>
                    <a:pt x="247410"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0" name="Google Shape;370;p27"/>
            <p:cNvSpPr/>
            <p:nvPr/>
          </p:nvSpPr>
          <p:spPr>
            <a:xfrm>
              <a:off x="8078706" y="718541"/>
              <a:ext cx="132983" cy="4083"/>
            </a:xfrm>
            <a:custGeom>
              <a:avLst/>
              <a:gdLst/>
              <a:ahLst/>
              <a:cxnLst/>
              <a:rect l="l" t="t" r="r" b="b"/>
              <a:pathLst>
                <a:path w="247410" h="7596" extrusionOk="0">
                  <a:moveTo>
                    <a:pt x="0" y="0"/>
                  </a:moveTo>
                  <a:lnTo>
                    <a:pt x="247410"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1" name="Google Shape;371;p27"/>
            <p:cNvSpPr/>
            <p:nvPr/>
          </p:nvSpPr>
          <p:spPr>
            <a:xfrm>
              <a:off x="8078706" y="946989"/>
              <a:ext cx="132983" cy="4083"/>
            </a:xfrm>
            <a:custGeom>
              <a:avLst/>
              <a:gdLst/>
              <a:ahLst/>
              <a:cxnLst/>
              <a:rect l="l" t="t" r="r" b="b"/>
              <a:pathLst>
                <a:path w="247410" h="7596" extrusionOk="0">
                  <a:moveTo>
                    <a:pt x="0" y="0"/>
                  </a:moveTo>
                  <a:lnTo>
                    <a:pt x="247410"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2" name="Google Shape;372;p27"/>
            <p:cNvSpPr/>
            <p:nvPr/>
          </p:nvSpPr>
          <p:spPr>
            <a:xfrm>
              <a:off x="8078706" y="974156"/>
              <a:ext cx="132983" cy="4083"/>
            </a:xfrm>
            <a:custGeom>
              <a:avLst/>
              <a:gdLst/>
              <a:ahLst/>
              <a:cxnLst/>
              <a:rect l="l" t="t" r="r" b="b"/>
              <a:pathLst>
                <a:path w="247410" h="7596" extrusionOk="0">
                  <a:moveTo>
                    <a:pt x="0" y="0"/>
                  </a:moveTo>
                  <a:lnTo>
                    <a:pt x="247410"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3" name="Google Shape;373;p27"/>
            <p:cNvSpPr/>
            <p:nvPr/>
          </p:nvSpPr>
          <p:spPr>
            <a:xfrm>
              <a:off x="8078706" y="1001323"/>
              <a:ext cx="132983" cy="4083"/>
            </a:xfrm>
            <a:custGeom>
              <a:avLst/>
              <a:gdLst/>
              <a:ahLst/>
              <a:cxnLst/>
              <a:rect l="l" t="t" r="r" b="b"/>
              <a:pathLst>
                <a:path w="247410" h="7596" extrusionOk="0">
                  <a:moveTo>
                    <a:pt x="0" y="0"/>
                  </a:moveTo>
                  <a:lnTo>
                    <a:pt x="247410"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74" name="Google Shape;374;p27"/>
          <p:cNvSpPr/>
          <p:nvPr/>
        </p:nvSpPr>
        <p:spPr>
          <a:xfrm>
            <a:off x="6005759" y="4604009"/>
            <a:ext cx="2087690" cy="2087690"/>
          </a:xfrm>
          <a:custGeom>
            <a:avLst/>
            <a:gdLst/>
            <a:ahLst/>
            <a:cxnLst/>
            <a:rect l="l" t="t" r="r" b="b"/>
            <a:pathLst>
              <a:path w="3422443" h="3422443" extrusionOk="0">
                <a:moveTo>
                  <a:pt x="2259660" y="227159"/>
                </a:moveTo>
                <a:lnTo>
                  <a:pt x="3195285" y="1162784"/>
                </a:lnTo>
                <a:cubicBezTo>
                  <a:pt x="3498163" y="1465663"/>
                  <a:pt x="3498163" y="1956752"/>
                  <a:pt x="3195285" y="2259660"/>
                </a:cubicBezTo>
                <a:lnTo>
                  <a:pt x="2259660" y="3195285"/>
                </a:lnTo>
                <a:cubicBezTo>
                  <a:pt x="1956781" y="3498164"/>
                  <a:pt x="1465692" y="3498164"/>
                  <a:pt x="1162784" y="3195285"/>
                </a:cubicBezTo>
                <a:lnTo>
                  <a:pt x="227159" y="2259660"/>
                </a:lnTo>
                <a:cubicBezTo>
                  <a:pt x="-75720" y="1956781"/>
                  <a:pt x="-75720" y="1465691"/>
                  <a:pt x="227159" y="1162784"/>
                </a:cubicBezTo>
                <a:lnTo>
                  <a:pt x="1162784" y="227159"/>
                </a:lnTo>
                <a:cubicBezTo>
                  <a:pt x="1465663" y="-75720"/>
                  <a:pt x="1956752" y="-75720"/>
                  <a:pt x="2259660" y="227159"/>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5" name="Google Shape;375;p27"/>
          <p:cNvSpPr/>
          <p:nvPr/>
        </p:nvSpPr>
        <p:spPr>
          <a:xfrm rot="-2700000">
            <a:off x="547497" y="240572"/>
            <a:ext cx="137292" cy="137292"/>
          </a:xfrm>
          <a:custGeom>
            <a:avLst/>
            <a:gdLst/>
            <a:ahLst/>
            <a:cxnLst/>
            <a:rect l="l" t="t" r="r" b="b"/>
            <a:pathLst>
              <a:path w="171066" h="171066" extrusionOk="0">
                <a:moveTo>
                  <a:pt x="0" y="0"/>
                </a:moveTo>
                <a:lnTo>
                  <a:pt x="171066" y="0"/>
                </a:lnTo>
                <a:lnTo>
                  <a:pt x="171066" y="171066"/>
                </a:lnTo>
                <a:lnTo>
                  <a:pt x="0" y="171066"/>
                </a:lnTo>
                <a:close/>
              </a:path>
            </a:pathLst>
          </a:custGeom>
          <a:solidFill>
            <a:srgbClr val="7CE1C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6" name="Google Shape;376;p27"/>
          <p:cNvSpPr/>
          <p:nvPr/>
        </p:nvSpPr>
        <p:spPr>
          <a:xfrm rot="-2700000">
            <a:off x="3740631" y="4706475"/>
            <a:ext cx="137292" cy="137292"/>
          </a:xfrm>
          <a:custGeom>
            <a:avLst/>
            <a:gdLst/>
            <a:ahLst/>
            <a:cxnLst/>
            <a:rect l="l" t="t" r="r" b="b"/>
            <a:pathLst>
              <a:path w="171066" h="171066" extrusionOk="0">
                <a:moveTo>
                  <a:pt x="0" y="0"/>
                </a:moveTo>
                <a:lnTo>
                  <a:pt x="171066" y="0"/>
                </a:lnTo>
                <a:lnTo>
                  <a:pt x="171066" y="171066"/>
                </a:lnTo>
                <a:lnTo>
                  <a:pt x="0" y="171066"/>
                </a:lnTo>
                <a:close/>
              </a:path>
            </a:pathLst>
          </a:custGeom>
          <a:solidFill>
            <a:srgbClr val="FCBD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7" name="Google Shape;377;p27"/>
          <p:cNvSpPr/>
          <p:nvPr/>
        </p:nvSpPr>
        <p:spPr>
          <a:xfrm rot="-2700000">
            <a:off x="4869215" y="240579"/>
            <a:ext cx="137292" cy="137292"/>
          </a:xfrm>
          <a:custGeom>
            <a:avLst/>
            <a:gdLst/>
            <a:ahLst/>
            <a:cxnLst/>
            <a:rect l="l" t="t" r="r" b="b"/>
            <a:pathLst>
              <a:path w="171066" h="171066" extrusionOk="0">
                <a:moveTo>
                  <a:pt x="0" y="0"/>
                </a:moveTo>
                <a:lnTo>
                  <a:pt x="171066" y="0"/>
                </a:lnTo>
                <a:lnTo>
                  <a:pt x="171066" y="171066"/>
                </a:lnTo>
                <a:lnTo>
                  <a:pt x="0" y="171066"/>
                </a:lnTo>
                <a:close/>
              </a:path>
            </a:pathLst>
          </a:custGeom>
          <a:solidFill>
            <a:srgbClr val="FA9D0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8" name="Google Shape;378;p27"/>
          <p:cNvSpPr/>
          <p:nvPr/>
        </p:nvSpPr>
        <p:spPr>
          <a:xfrm rot="-2700000">
            <a:off x="249023" y="4193007"/>
            <a:ext cx="137292" cy="137292"/>
          </a:xfrm>
          <a:custGeom>
            <a:avLst/>
            <a:gdLst/>
            <a:ahLst/>
            <a:cxnLst/>
            <a:rect l="l" t="t" r="r" b="b"/>
            <a:pathLst>
              <a:path w="171066" h="171066" extrusionOk="0">
                <a:moveTo>
                  <a:pt x="0" y="0"/>
                </a:moveTo>
                <a:lnTo>
                  <a:pt x="171066" y="0"/>
                </a:lnTo>
                <a:lnTo>
                  <a:pt x="171066" y="171066"/>
                </a:lnTo>
                <a:lnTo>
                  <a:pt x="0" y="171066"/>
                </a:lnTo>
                <a:close/>
              </a:path>
            </a:pathLst>
          </a:custGeom>
          <a:solidFill>
            <a:srgbClr val="FC81F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9" name="Google Shape;379;p27"/>
          <p:cNvSpPr/>
          <p:nvPr/>
        </p:nvSpPr>
        <p:spPr>
          <a:xfrm rot="-2700000">
            <a:off x="8701281" y="2057586"/>
            <a:ext cx="137292" cy="137292"/>
          </a:xfrm>
          <a:custGeom>
            <a:avLst/>
            <a:gdLst/>
            <a:ahLst/>
            <a:cxnLst/>
            <a:rect l="l" t="t" r="r" b="b"/>
            <a:pathLst>
              <a:path w="171066" h="171066" extrusionOk="0">
                <a:moveTo>
                  <a:pt x="0" y="0"/>
                </a:moveTo>
                <a:lnTo>
                  <a:pt x="171066" y="0"/>
                </a:lnTo>
                <a:lnTo>
                  <a:pt x="171066" y="171066"/>
                </a:lnTo>
                <a:lnTo>
                  <a:pt x="0" y="171066"/>
                </a:lnTo>
                <a:close/>
              </a:path>
            </a:pathLst>
          </a:custGeom>
          <a:solidFill>
            <a:srgbClr val="6E6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0" name="Google Shape;380;p27"/>
          <p:cNvSpPr/>
          <p:nvPr/>
        </p:nvSpPr>
        <p:spPr>
          <a:xfrm>
            <a:off x="8370935" y="4715280"/>
            <a:ext cx="119689" cy="119689"/>
          </a:xfrm>
          <a:custGeom>
            <a:avLst/>
            <a:gdLst/>
            <a:ahLst/>
            <a:cxnLst/>
            <a:rect l="l" t="t" r="r" b="b"/>
            <a:pathLst>
              <a:path w="194616" h="194616" extrusionOk="0">
                <a:moveTo>
                  <a:pt x="194616" y="97308"/>
                </a:moveTo>
                <a:cubicBezTo>
                  <a:pt x="194616" y="151050"/>
                  <a:pt x="151050" y="194616"/>
                  <a:pt x="97307" y="194616"/>
                </a:cubicBezTo>
                <a:cubicBezTo>
                  <a:pt x="43566" y="194616"/>
                  <a:pt x="-1" y="151050"/>
                  <a:pt x="-1" y="97308"/>
                </a:cubicBezTo>
                <a:cubicBezTo>
                  <a:pt x="-1" y="43566"/>
                  <a:pt x="43565" y="0"/>
                  <a:pt x="97307" y="0"/>
                </a:cubicBezTo>
                <a:cubicBezTo>
                  <a:pt x="151049" y="0"/>
                  <a:pt x="194616" y="43566"/>
                  <a:pt x="194616" y="97308"/>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1" name="Google Shape;381;p27"/>
          <p:cNvSpPr/>
          <p:nvPr/>
        </p:nvSpPr>
        <p:spPr>
          <a:xfrm>
            <a:off x="-141118" y="4603993"/>
            <a:ext cx="2306972" cy="2306972"/>
          </a:xfrm>
          <a:custGeom>
            <a:avLst/>
            <a:gdLst/>
            <a:ahLst/>
            <a:cxnLst/>
            <a:rect l="l" t="t" r="r" b="b"/>
            <a:pathLst>
              <a:path w="2306972" h="2306972" extrusionOk="0">
                <a:moveTo>
                  <a:pt x="2306973" y="1153486"/>
                </a:moveTo>
                <a:cubicBezTo>
                  <a:pt x="2306973" y="1790539"/>
                  <a:pt x="1790539" y="2306973"/>
                  <a:pt x="1153486" y="2306973"/>
                </a:cubicBezTo>
                <a:cubicBezTo>
                  <a:pt x="516433" y="2306973"/>
                  <a:pt x="0" y="1790539"/>
                  <a:pt x="0" y="1153486"/>
                </a:cubicBezTo>
                <a:cubicBezTo>
                  <a:pt x="0" y="516434"/>
                  <a:pt x="516433" y="0"/>
                  <a:pt x="1153486" y="0"/>
                </a:cubicBezTo>
                <a:cubicBezTo>
                  <a:pt x="1790539" y="0"/>
                  <a:pt x="2306973" y="516433"/>
                  <a:pt x="2306973" y="1153486"/>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2" name="Google Shape;382;p27"/>
          <p:cNvSpPr/>
          <p:nvPr/>
        </p:nvSpPr>
        <p:spPr>
          <a:xfrm>
            <a:off x="-1383791" y="1516059"/>
            <a:ext cx="2087690" cy="2087690"/>
          </a:xfrm>
          <a:custGeom>
            <a:avLst/>
            <a:gdLst/>
            <a:ahLst/>
            <a:cxnLst/>
            <a:rect l="l" t="t" r="r" b="b"/>
            <a:pathLst>
              <a:path w="3422443" h="3422443" extrusionOk="0">
                <a:moveTo>
                  <a:pt x="2259660" y="227159"/>
                </a:moveTo>
                <a:lnTo>
                  <a:pt x="3195285" y="1162784"/>
                </a:lnTo>
                <a:cubicBezTo>
                  <a:pt x="3498163" y="1465663"/>
                  <a:pt x="3498163" y="1956752"/>
                  <a:pt x="3195285" y="2259660"/>
                </a:cubicBezTo>
                <a:lnTo>
                  <a:pt x="2259660" y="3195285"/>
                </a:lnTo>
                <a:cubicBezTo>
                  <a:pt x="1956781" y="3498164"/>
                  <a:pt x="1465692" y="3498164"/>
                  <a:pt x="1162784" y="3195285"/>
                </a:cubicBezTo>
                <a:lnTo>
                  <a:pt x="227159" y="2259660"/>
                </a:lnTo>
                <a:cubicBezTo>
                  <a:pt x="-75720" y="1956781"/>
                  <a:pt x="-75720" y="1465691"/>
                  <a:pt x="227159" y="1162784"/>
                </a:cubicBezTo>
                <a:lnTo>
                  <a:pt x="1162784" y="227159"/>
                </a:lnTo>
                <a:cubicBezTo>
                  <a:pt x="1465663" y="-75720"/>
                  <a:pt x="1956752" y="-75720"/>
                  <a:pt x="2259660" y="227159"/>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3" name="Google Shape;383;p27"/>
          <p:cNvSpPr/>
          <p:nvPr/>
        </p:nvSpPr>
        <p:spPr>
          <a:xfrm>
            <a:off x="1442285" y="183230"/>
            <a:ext cx="119689" cy="119689"/>
          </a:xfrm>
          <a:custGeom>
            <a:avLst/>
            <a:gdLst/>
            <a:ahLst/>
            <a:cxnLst/>
            <a:rect l="l" t="t" r="r" b="b"/>
            <a:pathLst>
              <a:path w="194616" h="194616" extrusionOk="0">
                <a:moveTo>
                  <a:pt x="194616" y="97308"/>
                </a:moveTo>
                <a:cubicBezTo>
                  <a:pt x="194616" y="151050"/>
                  <a:pt x="151050" y="194616"/>
                  <a:pt x="97307" y="194616"/>
                </a:cubicBezTo>
                <a:cubicBezTo>
                  <a:pt x="43566" y="194616"/>
                  <a:pt x="-1" y="151050"/>
                  <a:pt x="-1" y="97308"/>
                </a:cubicBezTo>
                <a:cubicBezTo>
                  <a:pt x="-1" y="43566"/>
                  <a:pt x="43565" y="0"/>
                  <a:pt x="97307" y="0"/>
                </a:cubicBezTo>
                <a:cubicBezTo>
                  <a:pt x="151049" y="0"/>
                  <a:pt x="194616" y="43566"/>
                  <a:pt x="194616" y="97308"/>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6"/>
        <p:cNvGrpSpPr/>
        <p:nvPr/>
      </p:nvGrpSpPr>
      <p:grpSpPr>
        <a:xfrm>
          <a:off x="0" y="0"/>
          <a:ext cx="0" cy="0"/>
          <a:chOff x="0" y="0"/>
          <a:chExt cx="0" cy="0"/>
        </a:xfrm>
      </p:grpSpPr>
      <p:sp>
        <p:nvSpPr>
          <p:cNvPr id="37" name="Google Shape;37;p4"/>
          <p:cNvSpPr txBox="1">
            <a:spLocks noGrp="1"/>
          </p:cNvSpPr>
          <p:nvPr>
            <p:ph type="title"/>
          </p:nvPr>
        </p:nvSpPr>
        <p:spPr>
          <a:xfrm>
            <a:off x="720000" y="445025"/>
            <a:ext cx="7704000" cy="572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8" name="Google Shape;38;p4"/>
          <p:cNvSpPr txBox="1">
            <a:spLocks noGrp="1"/>
          </p:cNvSpPr>
          <p:nvPr>
            <p:ph type="body" idx="1"/>
          </p:nvPr>
        </p:nvSpPr>
        <p:spPr>
          <a:xfrm>
            <a:off x="720000" y="1090525"/>
            <a:ext cx="7704000" cy="4227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Clr>
                <a:schemeClr val="accent1"/>
              </a:buClr>
              <a:buSzPts val="1800"/>
              <a:buFont typeface="Darker Grotesque SemiBold"/>
              <a:buChar char="●"/>
              <a:defRPr/>
            </a:lvl1pPr>
            <a:lvl2pPr marL="914400" lvl="1" indent="-317500" rtl="0">
              <a:lnSpc>
                <a:spcPct val="115000"/>
              </a:lnSpc>
              <a:spcBef>
                <a:spcPts val="0"/>
              </a:spcBef>
              <a:spcAft>
                <a:spcPts val="0"/>
              </a:spcAft>
              <a:buClr>
                <a:srgbClr val="15325B"/>
              </a:buClr>
              <a:buSzPts val="1400"/>
              <a:buFont typeface="Darker Grotesque SemiBold"/>
              <a:buChar char="○"/>
              <a:defRPr>
                <a:solidFill>
                  <a:srgbClr val="434343"/>
                </a:solidFill>
              </a:defRPr>
            </a:lvl2pPr>
            <a:lvl3pPr marL="1371600" lvl="2" indent="-317500" rtl="0">
              <a:lnSpc>
                <a:spcPct val="115000"/>
              </a:lnSpc>
              <a:spcBef>
                <a:spcPts val="0"/>
              </a:spcBef>
              <a:spcAft>
                <a:spcPts val="0"/>
              </a:spcAft>
              <a:buClr>
                <a:srgbClr val="15325B"/>
              </a:buClr>
              <a:buSzPts val="1400"/>
              <a:buFont typeface="Darker Grotesque SemiBold"/>
              <a:buChar char="■"/>
              <a:defRPr>
                <a:solidFill>
                  <a:srgbClr val="434343"/>
                </a:solidFill>
              </a:defRPr>
            </a:lvl3pPr>
            <a:lvl4pPr marL="1828800" lvl="3" indent="-317500" rtl="0">
              <a:lnSpc>
                <a:spcPct val="115000"/>
              </a:lnSpc>
              <a:spcBef>
                <a:spcPts val="0"/>
              </a:spcBef>
              <a:spcAft>
                <a:spcPts val="0"/>
              </a:spcAft>
              <a:buClr>
                <a:srgbClr val="15325B"/>
              </a:buClr>
              <a:buSzPts val="1400"/>
              <a:buFont typeface="Darker Grotesque SemiBold"/>
              <a:buChar char="●"/>
              <a:defRPr>
                <a:solidFill>
                  <a:srgbClr val="434343"/>
                </a:solidFill>
              </a:defRPr>
            </a:lvl4pPr>
            <a:lvl5pPr marL="2286000" lvl="4" indent="-317500" rtl="0">
              <a:lnSpc>
                <a:spcPct val="115000"/>
              </a:lnSpc>
              <a:spcBef>
                <a:spcPts val="0"/>
              </a:spcBef>
              <a:spcAft>
                <a:spcPts val="0"/>
              </a:spcAft>
              <a:buClr>
                <a:srgbClr val="15325B"/>
              </a:buClr>
              <a:buSzPts val="1400"/>
              <a:buFont typeface="Darker Grotesque SemiBold"/>
              <a:buChar char="○"/>
              <a:defRPr>
                <a:solidFill>
                  <a:srgbClr val="434343"/>
                </a:solidFill>
              </a:defRPr>
            </a:lvl5pPr>
            <a:lvl6pPr marL="2743200" lvl="5" indent="-317500" rtl="0">
              <a:lnSpc>
                <a:spcPct val="115000"/>
              </a:lnSpc>
              <a:spcBef>
                <a:spcPts val="0"/>
              </a:spcBef>
              <a:spcAft>
                <a:spcPts val="0"/>
              </a:spcAft>
              <a:buClr>
                <a:srgbClr val="15325B"/>
              </a:buClr>
              <a:buSzPts val="1400"/>
              <a:buFont typeface="Darker Grotesque SemiBold"/>
              <a:buChar char="■"/>
              <a:defRPr>
                <a:solidFill>
                  <a:srgbClr val="434343"/>
                </a:solidFill>
              </a:defRPr>
            </a:lvl6pPr>
            <a:lvl7pPr marL="3200400" lvl="6" indent="-317500" rtl="0">
              <a:lnSpc>
                <a:spcPct val="115000"/>
              </a:lnSpc>
              <a:spcBef>
                <a:spcPts val="0"/>
              </a:spcBef>
              <a:spcAft>
                <a:spcPts val="0"/>
              </a:spcAft>
              <a:buClr>
                <a:srgbClr val="15325B"/>
              </a:buClr>
              <a:buSzPts val="1400"/>
              <a:buFont typeface="Darker Grotesque SemiBold"/>
              <a:buChar char="●"/>
              <a:defRPr>
                <a:solidFill>
                  <a:srgbClr val="434343"/>
                </a:solidFill>
              </a:defRPr>
            </a:lvl7pPr>
            <a:lvl8pPr marL="3657600" lvl="7" indent="-317500" rtl="0">
              <a:lnSpc>
                <a:spcPct val="115000"/>
              </a:lnSpc>
              <a:spcBef>
                <a:spcPts val="0"/>
              </a:spcBef>
              <a:spcAft>
                <a:spcPts val="0"/>
              </a:spcAft>
              <a:buClr>
                <a:srgbClr val="15325B"/>
              </a:buClr>
              <a:buSzPts val="1400"/>
              <a:buFont typeface="Darker Grotesque SemiBold"/>
              <a:buChar char="○"/>
              <a:defRPr>
                <a:solidFill>
                  <a:srgbClr val="434343"/>
                </a:solidFill>
              </a:defRPr>
            </a:lvl8pPr>
            <a:lvl9pPr marL="4114800" lvl="8" indent="-317500" rtl="0">
              <a:lnSpc>
                <a:spcPct val="115000"/>
              </a:lnSpc>
              <a:spcBef>
                <a:spcPts val="0"/>
              </a:spcBef>
              <a:spcAft>
                <a:spcPts val="0"/>
              </a:spcAft>
              <a:buClr>
                <a:srgbClr val="15325B"/>
              </a:buClr>
              <a:buSzPts val="1400"/>
              <a:buFont typeface="Darker Grotesque SemiBold"/>
              <a:buChar char="■"/>
              <a:defRPr>
                <a:solidFill>
                  <a:srgbClr val="434343"/>
                </a:solidFill>
              </a:defRPr>
            </a:lvl9pPr>
          </a:lstStyle>
          <a:p>
            <a:endParaRPr/>
          </a:p>
        </p:txBody>
      </p:sp>
      <p:sp>
        <p:nvSpPr>
          <p:cNvPr id="39" name="Google Shape;39;p4"/>
          <p:cNvSpPr/>
          <p:nvPr/>
        </p:nvSpPr>
        <p:spPr>
          <a:xfrm>
            <a:off x="7869273" y="-1426102"/>
            <a:ext cx="2352930" cy="2352930"/>
          </a:xfrm>
          <a:custGeom>
            <a:avLst/>
            <a:gdLst/>
            <a:ahLst/>
            <a:cxnLst/>
            <a:rect l="l" t="t" r="r" b="b"/>
            <a:pathLst>
              <a:path w="3422443" h="3422443" extrusionOk="0">
                <a:moveTo>
                  <a:pt x="2259660" y="227159"/>
                </a:moveTo>
                <a:lnTo>
                  <a:pt x="3195285" y="1162784"/>
                </a:lnTo>
                <a:cubicBezTo>
                  <a:pt x="3498163" y="1465663"/>
                  <a:pt x="3498163" y="1956752"/>
                  <a:pt x="3195285" y="2259660"/>
                </a:cubicBezTo>
                <a:lnTo>
                  <a:pt x="2259660" y="3195285"/>
                </a:lnTo>
                <a:cubicBezTo>
                  <a:pt x="1956781" y="3498164"/>
                  <a:pt x="1465692" y="3498164"/>
                  <a:pt x="1162784" y="3195285"/>
                </a:cubicBezTo>
                <a:lnTo>
                  <a:pt x="227159" y="2259660"/>
                </a:lnTo>
                <a:cubicBezTo>
                  <a:pt x="-75720" y="1956781"/>
                  <a:pt x="-75720" y="1465691"/>
                  <a:pt x="227159" y="1162784"/>
                </a:cubicBezTo>
                <a:lnTo>
                  <a:pt x="1162784" y="227159"/>
                </a:lnTo>
                <a:cubicBezTo>
                  <a:pt x="1465663" y="-75720"/>
                  <a:pt x="1956752" y="-75720"/>
                  <a:pt x="2259660" y="227159"/>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 name="Google Shape;40;p4"/>
          <p:cNvSpPr/>
          <p:nvPr/>
        </p:nvSpPr>
        <p:spPr>
          <a:xfrm rot="-5400000">
            <a:off x="-659310" y="4179469"/>
            <a:ext cx="1686418" cy="729495"/>
          </a:xfrm>
          <a:custGeom>
            <a:avLst/>
            <a:gdLst/>
            <a:ahLst/>
            <a:cxnLst/>
            <a:rect l="l" t="t" r="r" b="b"/>
            <a:pathLst>
              <a:path w="3322991" h="1437429" extrusionOk="0">
                <a:moveTo>
                  <a:pt x="3322992" y="0"/>
                </a:moveTo>
                <a:cubicBezTo>
                  <a:pt x="3285309" y="100131"/>
                  <a:pt x="3226156" y="194049"/>
                  <a:pt x="3145559" y="274645"/>
                </a:cubicBezTo>
                <a:lnTo>
                  <a:pt x="2209934" y="1210270"/>
                </a:lnTo>
                <a:cubicBezTo>
                  <a:pt x="1907055" y="1513149"/>
                  <a:pt x="1415965" y="1513149"/>
                  <a:pt x="1113058" y="1210270"/>
                </a:cubicBezTo>
                <a:lnTo>
                  <a:pt x="177432" y="274645"/>
                </a:lnTo>
                <a:cubicBezTo>
                  <a:pt x="96837" y="194049"/>
                  <a:pt x="37683" y="100131"/>
                  <a:pt x="0" y="0"/>
                </a:cubicBezTo>
                <a:lnTo>
                  <a:pt x="3322992" y="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41" name="Google Shape;41;p4"/>
          <p:cNvGrpSpPr/>
          <p:nvPr/>
        </p:nvGrpSpPr>
        <p:grpSpPr>
          <a:xfrm>
            <a:off x="7522021" y="-362459"/>
            <a:ext cx="901968" cy="901968"/>
            <a:chOff x="1350404" y="-3124999"/>
            <a:chExt cx="1570279" cy="1570279"/>
          </a:xfrm>
        </p:grpSpPr>
        <p:sp>
          <p:nvSpPr>
            <p:cNvPr id="42" name="Google Shape;42;p4"/>
            <p:cNvSpPr/>
            <p:nvPr/>
          </p:nvSpPr>
          <p:spPr>
            <a:xfrm>
              <a:off x="2135530" y="-3124999"/>
              <a:ext cx="2889" cy="1570279"/>
            </a:xfrm>
            <a:custGeom>
              <a:avLst/>
              <a:gdLst/>
              <a:ahLst/>
              <a:cxnLst/>
              <a:rect l="l" t="t" r="r" b="b"/>
              <a:pathLst>
                <a:path w="2889" h="1570279" extrusionOk="0">
                  <a:moveTo>
                    <a:pt x="0" y="0"/>
                  </a:moveTo>
                  <a:lnTo>
                    <a:pt x="0" y="157028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 name="Google Shape;43;p4"/>
            <p:cNvSpPr/>
            <p:nvPr/>
          </p:nvSpPr>
          <p:spPr>
            <a:xfrm>
              <a:off x="1350404" y="-2339874"/>
              <a:ext cx="1570279" cy="2889"/>
            </a:xfrm>
            <a:custGeom>
              <a:avLst/>
              <a:gdLst/>
              <a:ahLst/>
              <a:cxnLst/>
              <a:rect l="l" t="t" r="r" b="b"/>
              <a:pathLst>
                <a:path w="1570279" h="2889" extrusionOk="0">
                  <a:moveTo>
                    <a:pt x="1570280" y="0"/>
                  </a:moveTo>
                  <a:lnTo>
                    <a:pt x="0"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 name="Google Shape;44;p4"/>
            <p:cNvSpPr/>
            <p:nvPr/>
          </p:nvSpPr>
          <p:spPr>
            <a:xfrm>
              <a:off x="1580345" y="-2895030"/>
              <a:ext cx="1110370" cy="1110341"/>
            </a:xfrm>
            <a:custGeom>
              <a:avLst/>
              <a:gdLst/>
              <a:ahLst/>
              <a:cxnLst/>
              <a:rect l="l" t="t" r="r" b="b"/>
              <a:pathLst>
                <a:path w="1110370" h="1110341" extrusionOk="0">
                  <a:moveTo>
                    <a:pt x="1110371" y="0"/>
                  </a:moveTo>
                  <a:lnTo>
                    <a:pt x="0" y="1110342"/>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 name="Google Shape;45;p4"/>
            <p:cNvSpPr/>
            <p:nvPr/>
          </p:nvSpPr>
          <p:spPr>
            <a:xfrm>
              <a:off x="1580345" y="-2895030"/>
              <a:ext cx="1110370" cy="1110341"/>
            </a:xfrm>
            <a:custGeom>
              <a:avLst/>
              <a:gdLst/>
              <a:ahLst/>
              <a:cxnLst/>
              <a:rect l="l" t="t" r="r" b="b"/>
              <a:pathLst>
                <a:path w="1110370" h="1110341" extrusionOk="0">
                  <a:moveTo>
                    <a:pt x="1110371" y="1110342"/>
                  </a:moveTo>
                  <a:lnTo>
                    <a:pt x="0"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46" name="Google Shape;46;p4"/>
          <p:cNvSpPr/>
          <p:nvPr/>
        </p:nvSpPr>
        <p:spPr>
          <a:xfrm rot="-2700000">
            <a:off x="222460" y="1983532"/>
            <a:ext cx="137292" cy="137292"/>
          </a:xfrm>
          <a:custGeom>
            <a:avLst/>
            <a:gdLst/>
            <a:ahLst/>
            <a:cxnLst/>
            <a:rect l="l" t="t" r="r" b="b"/>
            <a:pathLst>
              <a:path w="171066" h="171066" extrusionOk="0">
                <a:moveTo>
                  <a:pt x="0" y="0"/>
                </a:moveTo>
                <a:lnTo>
                  <a:pt x="171066" y="0"/>
                </a:lnTo>
                <a:lnTo>
                  <a:pt x="171066" y="171066"/>
                </a:lnTo>
                <a:lnTo>
                  <a:pt x="0" y="171066"/>
                </a:lnTo>
                <a:close/>
              </a:path>
            </a:pathLst>
          </a:custGeom>
          <a:solidFill>
            <a:srgbClr val="FC81F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 name="Google Shape;47;p4"/>
          <p:cNvSpPr/>
          <p:nvPr/>
        </p:nvSpPr>
        <p:spPr>
          <a:xfrm rot="-2700000">
            <a:off x="2415394" y="4841061"/>
            <a:ext cx="137292" cy="137292"/>
          </a:xfrm>
          <a:custGeom>
            <a:avLst/>
            <a:gdLst/>
            <a:ahLst/>
            <a:cxnLst/>
            <a:rect l="l" t="t" r="r" b="b"/>
            <a:pathLst>
              <a:path w="171066" h="171066" extrusionOk="0">
                <a:moveTo>
                  <a:pt x="0" y="0"/>
                </a:moveTo>
                <a:lnTo>
                  <a:pt x="171066" y="0"/>
                </a:lnTo>
                <a:lnTo>
                  <a:pt x="171066" y="171066"/>
                </a:lnTo>
                <a:lnTo>
                  <a:pt x="0" y="171066"/>
                </a:lnTo>
                <a:close/>
              </a:path>
            </a:pathLst>
          </a:custGeom>
          <a:solidFill>
            <a:srgbClr val="6E6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 name="Google Shape;48;p4"/>
          <p:cNvSpPr/>
          <p:nvPr/>
        </p:nvSpPr>
        <p:spPr>
          <a:xfrm rot="-2700000">
            <a:off x="4455852" y="138829"/>
            <a:ext cx="137292" cy="137292"/>
          </a:xfrm>
          <a:custGeom>
            <a:avLst/>
            <a:gdLst/>
            <a:ahLst/>
            <a:cxnLst/>
            <a:rect l="l" t="t" r="r" b="b"/>
            <a:pathLst>
              <a:path w="171066" h="171066" extrusionOk="0">
                <a:moveTo>
                  <a:pt x="0" y="0"/>
                </a:moveTo>
                <a:lnTo>
                  <a:pt x="171066" y="0"/>
                </a:lnTo>
                <a:lnTo>
                  <a:pt x="171066" y="171066"/>
                </a:lnTo>
                <a:lnTo>
                  <a:pt x="0" y="171066"/>
                </a:lnTo>
                <a:close/>
              </a:path>
            </a:pathLst>
          </a:custGeom>
          <a:solidFill>
            <a:srgbClr val="FA9D0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 name="Google Shape;49;p4"/>
          <p:cNvSpPr/>
          <p:nvPr/>
        </p:nvSpPr>
        <p:spPr>
          <a:xfrm>
            <a:off x="215272" y="268180"/>
            <a:ext cx="119689" cy="119689"/>
          </a:xfrm>
          <a:custGeom>
            <a:avLst/>
            <a:gdLst/>
            <a:ahLst/>
            <a:cxnLst/>
            <a:rect l="l" t="t" r="r" b="b"/>
            <a:pathLst>
              <a:path w="194616" h="194616" extrusionOk="0">
                <a:moveTo>
                  <a:pt x="194616" y="97308"/>
                </a:moveTo>
                <a:cubicBezTo>
                  <a:pt x="194616" y="151050"/>
                  <a:pt x="151050" y="194616"/>
                  <a:pt x="97307" y="194616"/>
                </a:cubicBezTo>
                <a:cubicBezTo>
                  <a:pt x="43566" y="194616"/>
                  <a:pt x="-1" y="151050"/>
                  <a:pt x="-1" y="97308"/>
                </a:cubicBezTo>
                <a:cubicBezTo>
                  <a:pt x="-1" y="43566"/>
                  <a:pt x="43565" y="0"/>
                  <a:pt x="97307" y="0"/>
                </a:cubicBezTo>
                <a:cubicBezTo>
                  <a:pt x="151049" y="0"/>
                  <a:pt x="194616" y="43566"/>
                  <a:pt x="194616" y="97308"/>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 name="Google Shape;50;p4"/>
          <p:cNvSpPr/>
          <p:nvPr/>
        </p:nvSpPr>
        <p:spPr>
          <a:xfrm rot="-2700000">
            <a:off x="8781469" y="2116186"/>
            <a:ext cx="137292" cy="137292"/>
          </a:xfrm>
          <a:custGeom>
            <a:avLst/>
            <a:gdLst/>
            <a:ahLst/>
            <a:cxnLst/>
            <a:rect l="l" t="t" r="r" b="b"/>
            <a:pathLst>
              <a:path w="171066" h="171066" extrusionOk="0">
                <a:moveTo>
                  <a:pt x="0" y="0"/>
                </a:moveTo>
                <a:lnTo>
                  <a:pt x="171066" y="0"/>
                </a:lnTo>
                <a:lnTo>
                  <a:pt x="171066" y="171066"/>
                </a:lnTo>
                <a:lnTo>
                  <a:pt x="0" y="171066"/>
                </a:lnTo>
                <a:close/>
              </a:path>
            </a:pathLst>
          </a:custGeom>
          <a:solidFill>
            <a:srgbClr val="6E6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51"/>
        <p:cNvGrpSpPr/>
        <p:nvPr/>
      </p:nvGrpSpPr>
      <p:grpSpPr>
        <a:xfrm>
          <a:off x="0" y="0"/>
          <a:ext cx="0" cy="0"/>
          <a:chOff x="0" y="0"/>
          <a:chExt cx="0" cy="0"/>
        </a:xfrm>
      </p:grpSpPr>
      <p:sp>
        <p:nvSpPr>
          <p:cNvPr id="52" name="Google Shape;52;p5"/>
          <p:cNvSpPr txBox="1">
            <a:spLocks noGrp="1"/>
          </p:cNvSpPr>
          <p:nvPr>
            <p:ph type="title"/>
          </p:nvPr>
        </p:nvSpPr>
        <p:spPr>
          <a:xfrm>
            <a:off x="720000" y="445025"/>
            <a:ext cx="7704000" cy="572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53" name="Google Shape;53;p5"/>
          <p:cNvSpPr txBox="1">
            <a:spLocks noGrp="1"/>
          </p:cNvSpPr>
          <p:nvPr>
            <p:ph type="subTitle" idx="1"/>
          </p:nvPr>
        </p:nvSpPr>
        <p:spPr>
          <a:xfrm>
            <a:off x="720000" y="1657325"/>
            <a:ext cx="3692400" cy="111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4" name="Google Shape;54;p5"/>
          <p:cNvSpPr txBox="1">
            <a:spLocks noGrp="1"/>
          </p:cNvSpPr>
          <p:nvPr>
            <p:ph type="subTitle" idx="2"/>
          </p:nvPr>
        </p:nvSpPr>
        <p:spPr>
          <a:xfrm>
            <a:off x="720000" y="1324175"/>
            <a:ext cx="3692400" cy="447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000">
                <a:solidFill>
                  <a:srgbClr val="17175A"/>
                </a:solidFill>
                <a:latin typeface="Passion One"/>
                <a:ea typeface="Passion One"/>
                <a:cs typeface="Passion One"/>
                <a:sym typeface="Passion On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55" name="Google Shape;55;p5"/>
          <p:cNvSpPr txBox="1">
            <a:spLocks noGrp="1"/>
          </p:cNvSpPr>
          <p:nvPr>
            <p:ph type="subTitle" idx="3"/>
          </p:nvPr>
        </p:nvSpPr>
        <p:spPr>
          <a:xfrm>
            <a:off x="720000" y="3326625"/>
            <a:ext cx="3692400" cy="111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6" name="Google Shape;56;p5"/>
          <p:cNvSpPr txBox="1">
            <a:spLocks noGrp="1"/>
          </p:cNvSpPr>
          <p:nvPr>
            <p:ph type="subTitle" idx="4"/>
          </p:nvPr>
        </p:nvSpPr>
        <p:spPr>
          <a:xfrm>
            <a:off x="720000" y="2993475"/>
            <a:ext cx="3692400" cy="447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000">
                <a:solidFill>
                  <a:srgbClr val="17175A"/>
                </a:solidFill>
                <a:latin typeface="Passion One"/>
                <a:ea typeface="Passion One"/>
                <a:cs typeface="Passion One"/>
                <a:sym typeface="Passion On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57" name="Google Shape;57;p5"/>
          <p:cNvSpPr/>
          <p:nvPr/>
        </p:nvSpPr>
        <p:spPr>
          <a:xfrm>
            <a:off x="7733623" y="3739775"/>
            <a:ext cx="2549720" cy="2549720"/>
          </a:xfrm>
          <a:custGeom>
            <a:avLst/>
            <a:gdLst/>
            <a:ahLst/>
            <a:cxnLst/>
            <a:rect l="l" t="t" r="r" b="b"/>
            <a:pathLst>
              <a:path w="3422443" h="3422443" extrusionOk="0">
                <a:moveTo>
                  <a:pt x="2259660" y="227159"/>
                </a:moveTo>
                <a:lnTo>
                  <a:pt x="3195285" y="1162784"/>
                </a:lnTo>
                <a:cubicBezTo>
                  <a:pt x="3498163" y="1465663"/>
                  <a:pt x="3498163" y="1956752"/>
                  <a:pt x="3195285" y="2259660"/>
                </a:cubicBezTo>
                <a:lnTo>
                  <a:pt x="2259660" y="3195285"/>
                </a:lnTo>
                <a:cubicBezTo>
                  <a:pt x="1956781" y="3498164"/>
                  <a:pt x="1465692" y="3498164"/>
                  <a:pt x="1162784" y="3195285"/>
                </a:cubicBezTo>
                <a:lnTo>
                  <a:pt x="227159" y="2259660"/>
                </a:lnTo>
                <a:cubicBezTo>
                  <a:pt x="-75720" y="1956781"/>
                  <a:pt x="-75720" y="1465691"/>
                  <a:pt x="227159" y="1162784"/>
                </a:cubicBezTo>
                <a:lnTo>
                  <a:pt x="1162784" y="227159"/>
                </a:lnTo>
                <a:cubicBezTo>
                  <a:pt x="1465663" y="-75720"/>
                  <a:pt x="1956752" y="-75720"/>
                  <a:pt x="2259660" y="227159"/>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58" name="Google Shape;58;p5"/>
          <p:cNvGrpSpPr/>
          <p:nvPr/>
        </p:nvGrpSpPr>
        <p:grpSpPr>
          <a:xfrm>
            <a:off x="4480608" y="-456934"/>
            <a:ext cx="901968" cy="901968"/>
            <a:chOff x="1350404" y="-3124999"/>
            <a:chExt cx="1570279" cy="1570279"/>
          </a:xfrm>
        </p:grpSpPr>
        <p:sp>
          <p:nvSpPr>
            <p:cNvPr id="59" name="Google Shape;59;p5"/>
            <p:cNvSpPr/>
            <p:nvPr/>
          </p:nvSpPr>
          <p:spPr>
            <a:xfrm>
              <a:off x="2135530" y="-3124999"/>
              <a:ext cx="2889" cy="1570279"/>
            </a:xfrm>
            <a:custGeom>
              <a:avLst/>
              <a:gdLst/>
              <a:ahLst/>
              <a:cxnLst/>
              <a:rect l="l" t="t" r="r" b="b"/>
              <a:pathLst>
                <a:path w="2889" h="1570279" extrusionOk="0">
                  <a:moveTo>
                    <a:pt x="0" y="0"/>
                  </a:moveTo>
                  <a:lnTo>
                    <a:pt x="0" y="157028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 name="Google Shape;60;p5"/>
            <p:cNvSpPr/>
            <p:nvPr/>
          </p:nvSpPr>
          <p:spPr>
            <a:xfrm>
              <a:off x="1350404" y="-2339874"/>
              <a:ext cx="1570279" cy="2889"/>
            </a:xfrm>
            <a:custGeom>
              <a:avLst/>
              <a:gdLst/>
              <a:ahLst/>
              <a:cxnLst/>
              <a:rect l="l" t="t" r="r" b="b"/>
              <a:pathLst>
                <a:path w="1570279" h="2889" extrusionOk="0">
                  <a:moveTo>
                    <a:pt x="1570280" y="0"/>
                  </a:moveTo>
                  <a:lnTo>
                    <a:pt x="0"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 name="Google Shape;61;p5"/>
            <p:cNvSpPr/>
            <p:nvPr/>
          </p:nvSpPr>
          <p:spPr>
            <a:xfrm>
              <a:off x="1580345" y="-2895030"/>
              <a:ext cx="1110370" cy="1110341"/>
            </a:xfrm>
            <a:custGeom>
              <a:avLst/>
              <a:gdLst/>
              <a:ahLst/>
              <a:cxnLst/>
              <a:rect l="l" t="t" r="r" b="b"/>
              <a:pathLst>
                <a:path w="1110370" h="1110341" extrusionOk="0">
                  <a:moveTo>
                    <a:pt x="1110371" y="0"/>
                  </a:moveTo>
                  <a:lnTo>
                    <a:pt x="0" y="1110342"/>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 name="Google Shape;62;p5"/>
            <p:cNvSpPr/>
            <p:nvPr/>
          </p:nvSpPr>
          <p:spPr>
            <a:xfrm>
              <a:off x="1580345" y="-2895030"/>
              <a:ext cx="1110370" cy="1110341"/>
            </a:xfrm>
            <a:custGeom>
              <a:avLst/>
              <a:gdLst/>
              <a:ahLst/>
              <a:cxnLst/>
              <a:rect l="l" t="t" r="r" b="b"/>
              <a:pathLst>
                <a:path w="1110370" h="1110341" extrusionOk="0">
                  <a:moveTo>
                    <a:pt x="1110371" y="1110342"/>
                  </a:moveTo>
                  <a:lnTo>
                    <a:pt x="0"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63" name="Google Shape;63;p5"/>
          <p:cNvSpPr/>
          <p:nvPr/>
        </p:nvSpPr>
        <p:spPr>
          <a:xfrm rot="-2700000">
            <a:off x="2949972" y="106047"/>
            <a:ext cx="137292" cy="137292"/>
          </a:xfrm>
          <a:custGeom>
            <a:avLst/>
            <a:gdLst/>
            <a:ahLst/>
            <a:cxnLst/>
            <a:rect l="l" t="t" r="r" b="b"/>
            <a:pathLst>
              <a:path w="171066" h="171066" extrusionOk="0">
                <a:moveTo>
                  <a:pt x="0" y="0"/>
                </a:moveTo>
                <a:lnTo>
                  <a:pt x="171066" y="0"/>
                </a:lnTo>
                <a:lnTo>
                  <a:pt x="171066" y="171066"/>
                </a:lnTo>
                <a:lnTo>
                  <a:pt x="0" y="171066"/>
                </a:lnTo>
                <a:close/>
              </a:path>
            </a:pathLst>
          </a:custGeom>
          <a:solidFill>
            <a:srgbClr val="7CE1C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 name="Google Shape;64;p5"/>
          <p:cNvSpPr/>
          <p:nvPr/>
        </p:nvSpPr>
        <p:spPr>
          <a:xfrm rot="-2700000">
            <a:off x="297915" y="1479329"/>
            <a:ext cx="137292" cy="137292"/>
          </a:xfrm>
          <a:custGeom>
            <a:avLst/>
            <a:gdLst/>
            <a:ahLst/>
            <a:cxnLst/>
            <a:rect l="l" t="t" r="r" b="b"/>
            <a:pathLst>
              <a:path w="171066" h="171066" extrusionOk="0">
                <a:moveTo>
                  <a:pt x="0" y="0"/>
                </a:moveTo>
                <a:lnTo>
                  <a:pt x="171066" y="0"/>
                </a:lnTo>
                <a:lnTo>
                  <a:pt x="171066" y="171066"/>
                </a:lnTo>
                <a:lnTo>
                  <a:pt x="0" y="171066"/>
                </a:lnTo>
                <a:close/>
              </a:path>
            </a:pathLst>
          </a:custGeom>
          <a:solidFill>
            <a:srgbClr val="FA9D0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 name="Google Shape;65;p5"/>
          <p:cNvSpPr/>
          <p:nvPr/>
        </p:nvSpPr>
        <p:spPr>
          <a:xfrm rot="-2700000">
            <a:off x="2193523" y="4771382"/>
            <a:ext cx="137292" cy="137292"/>
          </a:xfrm>
          <a:custGeom>
            <a:avLst/>
            <a:gdLst/>
            <a:ahLst/>
            <a:cxnLst/>
            <a:rect l="l" t="t" r="r" b="b"/>
            <a:pathLst>
              <a:path w="171066" h="171066" extrusionOk="0">
                <a:moveTo>
                  <a:pt x="0" y="0"/>
                </a:moveTo>
                <a:lnTo>
                  <a:pt x="171066" y="0"/>
                </a:lnTo>
                <a:lnTo>
                  <a:pt x="171066" y="171066"/>
                </a:lnTo>
                <a:lnTo>
                  <a:pt x="0" y="171066"/>
                </a:lnTo>
                <a:close/>
              </a:path>
            </a:pathLst>
          </a:custGeom>
          <a:solidFill>
            <a:srgbClr val="FC81F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 name="Google Shape;66;p5"/>
          <p:cNvSpPr/>
          <p:nvPr/>
        </p:nvSpPr>
        <p:spPr>
          <a:xfrm rot="-2700000">
            <a:off x="8773656" y="514286"/>
            <a:ext cx="137292" cy="137292"/>
          </a:xfrm>
          <a:custGeom>
            <a:avLst/>
            <a:gdLst/>
            <a:ahLst/>
            <a:cxnLst/>
            <a:rect l="l" t="t" r="r" b="b"/>
            <a:pathLst>
              <a:path w="171066" h="171066" extrusionOk="0">
                <a:moveTo>
                  <a:pt x="0" y="0"/>
                </a:moveTo>
                <a:lnTo>
                  <a:pt x="171066" y="0"/>
                </a:lnTo>
                <a:lnTo>
                  <a:pt x="171066" y="171066"/>
                </a:lnTo>
                <a:lnTo>
                  <a:pt x="0" y="171066"/>
                </a:lnTo>
                <a:close/>
              </a:path>
            </a:pathLst>
          </a:custGeom>
          <a:solidFill>
            <a:srgbClr val="6E6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 name="Google Shape;67;p5"/>
          <p:cNvSpPr/>
          <p:nvPr/>
        </p:nvSpPr>
        <p:spPr>
          <a:xfrm>
            <a:off x="8588310" y="3321380"/>
            <a:ext cx="119689" cy="119689"/>
          </a:xfrm>
          <a:custGeom>
            <a:avLst/>
            <a:gdLst/>
            <a:ahLst/>
            <a:cxnLst/>
            <a:rect l="l" t="t" r="r" b="b"/>
            <a:pathLst>
              <a:path w="194616" h="194616" extrusionOk="0">
                <a:moveTo>
                  <a:pt x="194616" y="97308"/>
                </a:moveTo>
                <a:cubicBezTo>
                  <a:pt x="194616" y="151050"/>
                  <a:pt x="151050" y="194616"/>
                  <a:pt x="97307" y="194616"/>
                </a:cubicBezTo>
                <a:cubicBezTo>
                  <a:pt x="43566" y="194616"/>
                  <a:pt x="-1" y="151050"/>
                  <a:pt x="-1" y="97308"/>
                </a:cubicBezTo>
                <a:cubicBezTo>
                  <a:pt x="-1" y="43566"/>
                  <a:pt x="43565" y="0"/>
                  <a:pt x="97307" y="0"/>
                </a:cubicBezTo>
                <a:cubicBezTo>
                  <a:pt x="151049" y="0"/>
                  <a:pt x="194616" y="43566"/>
                  <a:pt x="194616" y="97308"/>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8"/>
        <p:cNvGrpSpPr/>
        <p:nvPr/>
      </p:nvGrpSpPr>
      <p:grpSpPr>
        <a:xfrm>
          <a:off x="0" y="0"/>
          <a:ext cx="0" cy="0"/>
          <a:chOff x="0" y="0"/>
          <a:chExt cx="0" cy="0"/>
        </a:xfrm>
      </p:grpSpPr>
      <p:sp>
        <p:nvSpPr>
          <p:cNvPr id="79" name="Google Shape;79;p7"/>
          <p:cNvSpPr/>
          <p:nvPr/>
        </p:nvSpPr>
        <p:spPr>
          <a:xfrm>
            <a:off x="-752503" y="-740378"/>
            <a:ext cx="2087690" cy="2087690"/>
          </a:xfrm>
          <a:custGeom>
            <a:avLst/>
            <a:gdLst/>
            <a:ahLst/>
            <a:cxnLst/>
            <a:rect l="l" t="t" r="r" b="b"/>
            <a:pathLst>
              <a:path w="3422443" h="3422443" extrusionOk="0">
                <a:moveTo>
                  <a:pt x="2259660" y="227159"/>
                </a:moveTo>
                <a:lnTo>
                  <a:pt x="3195285" y="1162784"/>
                </a:lnTo>
                <a:cubicBezTo>
                  <a:pt x="3498163" y="1465663"/>
                  <a:pt x="3498163" y="1956752"/>
                  <a:pt x="3195285" y="2259660"/>
                </a:cubicBezTo>
                <a:lnTo>
                  <a:pt x="2259660" y="3195285"/>
                </a:lnTo>
                <a:cubicBezTo>
                  <a:pt x="1956781" y="3498164"/>
                  <a:pt x="1465692" y="3498164"/>
                  <a:pt x="1162784" y="3195285"/>
                </a:cubicBezTo>
                <a:lnTo>
                  <a:pt x="227159" y="2259660"/>
                </a:lnTo>
                <a:cubicBezTo>
                  <a:pt x="-75720" y="1956781"/>
                  <a:pt x="-75720" y="1465691"/>
                  <a:pt x="227159" y="1162784"/>
                </a:cubicBezTo>
                <a:lnTo>
                  <a:pt x="1162784" y="227159"/>
                </a:lnTo>
                <a:cubicBezTo>
                  <a:pt x="1465663" y="-75720"/>
                  <a:pt x="1956752" y="-75720"/>
                  <a:pt x="2259660" y="227159"/>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 name="Google Shape;80;p7"/>
          <p:cNvSpPr/>
          <p:nvPr/>
        </p:nvSpPr>
        <p:spPr>
          <a:xfrm rot="5400000">
            <a:off x="7832550" y="4153000"/>
            <a:ext cx="2085177" cy="901987"/>
          </a:xfrm>
          <a:custGeom>
            <a:avLst/>
            <a:gdLst/>
            <a:ahLst/>
            <a:cxnLst/>
            <a:rect l="l" t="t" r="r" b="b"/>
            <a:pathLst>
              <a:path w="3322991" h="1437429" extrusionOk="0">
                <a:moveTo>
                  <a:pt x="3322992" y="0"/>
                </a:moveTo>
                <a:cubicBezTo>
                  <a:pt x="3285309" y="100131"/>
                  <a:pt x="3226156" y="194049"/>
                  <a:pt x="3145559" y="274645"/>
                </a:cubicBezTo>
                <a:lnTo>
                  <a:pt x="2209934" y="1210270"/>
                </a:lnTo>
                <a:cubicBezTo>
                  <a:pt x="1907055" y="1513149"/>
                  <a:pt x="1415965" y="1513149"/>
                  <a:pt x="1113058" y="1210270"/>
                </a:cubicBezTo>
                <a:lnTo>
                  <a:pt x="177432" y="274645"/>
                </a:lnTo>
                <a:cubicBezTo>
                  <a:pt x="96837" y="194049"/>
                  <a:pt x="37683" y="100131"/>
                  <a:pt x="0" y="0"/>
                </a:cubicBezTo>
                <a:lnTo>
                  <a:pt x="3322992" y="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 name="Google Shape;81;p7"/>
          <p:cNvSpPr/>
          <p:nvPr/>
        </p:nvSpPr>
        <p:spPr>
          <a:xfrm rot="-2700000">
            <a:off x="8650260" y="505557"/>
            <a:ext cx="137292" cy="137292"/>
          </a:xfrm>
          <a:custGeom>
            <a:avLst/>
            <a:gdLst/>
            <a:ahLst/>
            <a:cxnLst/>
            <a:rect l="l" t="t" r="r" b="b"/>
            <a:pathLst>
              <a:path w="171066" h="171066" extrusionOk="0">
                <a:moveTo>
                  <a:pt x="0" y="0"/>
                </a:moveTo>
                <a:lnTo>
                  <a:pt x="171066" y="0"/>
                </a:lnTo>
                <a:lnTo>
                  <a:pt x="171066" y="171066"/>
                </a:lnTo>
                <a:lnTo>
                  <a:pt x="0" y="171066"/>
                </a:lnTo>
                <a:close/>
              </a:path>
            </a:pathLst>
          </a:custGeom>
          <a:solidFill>
            <a:srgbClr val="FC81F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 name="Google Shape;82;p7"/>
          <p:cNvSpPr/>
          <p:nvPr/>
        </p:nvSpPr>
        <p:spPr>
          <a:xfrm rot="-2700000">
            <a:off x="8806494" y="3136661"/>
            <a:ext cx="137292" cy="137292"/>
          </a:xfrm>
          <a:custGeom>
            <a:avLst/>
            <a:gdLst/>
            <a:ahLst/>
            <a:cxnLst/>
            <a:rect l="l" t="t" r="r" b="b"/>
            <a:pathLst>
              <a:path w="171066" h="171066" extrusionOk="0">
                <a:moveTo>
                  <a:pt x="0" y="0"/>
                </a:moveTo>
                <a:lnTo>
                  <a:pt x="171066" y="0"/>
                </a:lnTo>
                <a:lnTo>
                  <a:pt x="171066" y="171066"/>
                </a:lnTo>
                <a:lnTo>
                  <a:pt x="0" y="171066"/>
                </a:lnTo>
                <a:close/>
              </a:path>
            </a:pathLst>
          </a:custGeom>
          <a:solidFill>
            <a:srgbClr val="6E6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 name="Google Shape;83;p7"/>
          <p:cNvSpPr/>
          <p:nvPr/>
        </p:nvSpPr>
        <p:spPr>
          <a:xfrm>
            <a:off x="227347" y="2684605"/>
            <a:ext cx="119689" cy="119689"/>
          </a:xfrm>
          <a:custGeom>
            <a:avLst/>
            <a:gdLst/>
            <a:ahLst/>
            <a:cxnLst/>
            <a:rect l="l" t="t" r="r" b="b"/>
            <a:pathLst>
              <a:path w="194616" h="194616" extrusionOk="0">
                <a:moveTo>
                  <a:pt x="194616" y="97308"/>
                </a:moveTo>
                <a:cubicBezTo>
                  <a:pt x="194616" y="151050"/>
                  <a:pt x="151050" y="194616"/>
                  <a:pt x="97307" y="194616"/>
                </a:cubicBezTo>
                <a:cubicBezTo>
                  <a:pt x="43566" y="194616"/>
                  <a:pt x="-1" y="151050"/>
                  <a:pt x="-1" y="97308"/>
                </a:cubicBezTo>
                <a:cubicBezTo>
                  <a:pt x="-1" y="43566"/>
                  <a:pt x="43565" y="0"/>
                  <a:pt x="97307" y="0"/>
                </a:cubicBezTo>
                <a:cubicBezTo>
                  <a:pt x="151049" y="0"/>
                  <a:pt x="194616" y="43566"/>
                  <a:pt x="194616" y="97308"/>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 name="Google Shape;84;p7"/>
          <p:cNvSpPr/>
          <p:nvPr/>
        </p:nvSpPr>
        <p:spPr>
          <a:xfrm rot="-2700000">
            <a:off x="1901219" y="4834000"/>
            <a:ext cx="137292" cy="137292"/>
          </a:xfrm>
          <a:custGeom>
            <a:avLst/>
            <a:gdLst/>
            <a:ahLst/>
            <a:cxnLst/>
            <a:rect l="l" t="t" r="r" b="b"/>
            <a:pathLst>
              <a:path w="171066" h="171066" extrusionOk="0">
                <a:moveTo>
                  <a:pt x="0" y="0"/>
                </a:moveTo>
                <a:lnTo>
                  <a:pt x="171066" y="0"/>
                </a:lnTo>
                <a:lnTo>
                  <a:pt x="171066" y="171066"/>
                </a:lnTo>
                <a:lnTo>
                  <a:pt x="0" y="171066"/>
                </a:lnTo>
                <a:close/>
              </a:path>
            </a:pathLst>
          </a:custGeom>
          <a:solidFill>
            <a:srgbClr val="FCBD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 name="Google Shape;85;p7"/>
          <p:cNvSpPr/>
          <p:nvPr/>
        </p:nvSpPr>
        <p:spPr>
          <a:xfrm rot="-2700000">
            <a:off x="4190627" y="216179"/>
            <a:ext cx="137292" cy="137292"/>
          </a:xfrm>
          <a:custGeom>
            <a:avLst/>
            <a:gdLst/>
            <a:ahLst/>
            <a:cxnLst/>
            <a:rect l="l" t="t" r="r" b="b"/>
            <a:pathLst>
              <a:path w="171066" h="171066" extrusionOk="0">
                <a:moveTo>
                  <a:pt x="0" y="0"/>
                </a:moveTo>
                <a:lnTo>
                  <a:pt x="171066" y="0"/>
                </a:lnTo>
                <a:lnTo>
                  <a:pt x="171066" y="171066"/>
                </a:lnTo>
                <a:lnTo>
                  <a:pt x="0" y="171066"/>
                </a:lnTo>
                <a:close/>
              </a:path>
            </a:pathLst>
          </a:custGeom>
          <a:solidFill>
            <a:srgbClr val="FA9D0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 name="Google Shape;86;p7"/>
          <p:cNvSpPr txBox="1">
            <a:spLocks noGrp="1"/>
          </p:cNvSpPr>
          <p:nvPr>
            <p:ph type="title"/>
          </p:nvPr>
        </p:nvSpPr>
        <p:spPr>
          <a:xfrm>
            <a:off x="4280550" y="826000"/>
            <a:ext cx="3936300" cy="11586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87" name="Google Shape;87;p7"/>
          <p:cNvSpPr txBox="1">
            <a:spLocks noGrp="1"/>
          </p:cNvSpPr>
          <p:nvPr>
            <p:ph type="body" idx="1"/>
          </p:nvPr>
        </p:nvSpPr>
        <p:spPr>
          <a:xfrm>
            <a:off x="4280550" y="2093200"/>
            <a:ext cx="3936300" cy="22242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17500" rtl="0">
              <a:lnSpc>
                <a:spcPct val="115000"/>
              </a:lnSpc>
              <a:spcBef>
                <a:spcPts val="1600"/>
              </a:spcBef>
              <a:spcAft>
                <a:spcPts val="0"/>
              </a:spcAft>
              <a:buSzPts val="1400"/>
              <a:buChar char="○"/>
              <a:defRPr/>
            </a:lvl2pPr>
            <a:lvl3pPr marL="1371600" lvl="2" indent="-317500" rtl="0">
              <a:lnSpc>
                <a:spcPct val="115000"/>
              </a:lnSpc>
              <a:spcBef>
                <a:spcPts val="0"/>
              </a:spcBef>
              <a:spcAft>
                <a:spcPts val="0"/>
              </a:spcAft>
              <a:buSzPts val="1400"/>
              <a:buChar char="■"/>
              <a:defRPr/>
            </a:lvl3pPr>
            <a:lvl4pPr marL="1828800" lvl="3" indent="-317500" rtl="0">
              <a:lnSpc>
                <a:spcPct val="115000"/>
              </a:lnSpc>
              <a:spcBef>
                <a:spcPts val="0"/>
              </a:spcBef>
              <a:spcAft>
                <a:spcPts val="0"/>
              </a:spcAft>
              <a:buSzPts val="1400"/>
              <a:buChar char="●"/>
              <a:defRPr/>
            </a:lvl4pPr>
            <a:lvl5pPr marL="2286000" lvl="4" indent="-317500" rtl="0">
              <a:lnSpc>
                <a:spcPct val="115000"/>
              </a:lnSpc>
              <a:spcBef>
                <a:spcPts val="0"/>
              </a:spcBef>
              <a:spcAft>
                <a:spcPts val="0"/>
              </a:spcAft>
              <a:buSzPts val="1400"/>
              <a:buChar char="○"/>
              <a:defRPr/>
            </a:lvl5pPr>
            <a:lvl6pPr marL="2743200" lvl="5" indent="-317500" rtl="0">
              <a:lnSpc>
                <a:spcPct val="115000"/>
              </a:lnSpc>
              <a:spcBef>
                <a:spcPts val="0"/>
              </a:spcBef>
              <a:spcAft>
                <a:spcPts val="0"/>
              </a:spcAft>
              <a:buSzPts val="1400"/>
              <a:buChar char="■"/>
              <a:defRPr/>
            </a:lvl6pPr>
            <a:lvl7pPr marL="3200400" lvl="6" indent="-317500" rtl="0">
              <a:lnSpc>
                <a:spcPct val="115000"/>
              </a:lnSpc>
              <a:spcBef>
                <a:spcPts val="0"/>
              </a:spcBef>
              <a:spcAft>
                <a:spcPts val="0"/>
              </a:spcAft>
              <a:buSzPts val="1400"/>
              <a:buChar char="●"/>
              <a:defRPr/>
            </a:lvl7pPr>
            <a:lvl8pPr marL="3657600" lvl="7" indent="-317500" rtl="0">
              <a:lnSpc>
                <a:spcPct val="115000"/>
              </a:lnSpc>
              <a:spcBef>
                <a:spcPts val="0"/>
              </a:spcBef>
              <a:spcAft>
                <a:spcPts val="0"/>
              </a:spcAft>
              <a:buSzPts val="1400"/>
              <a:buChar char="○"/>
              <a:defRPr/>
            </a:lvl8pPr>
            <a:lvl9pPr marL="4114800" lvl="8" indent="-317500" rtl="0">
              <a:lnSpc>
                <a:spcPct val="115000"/>
              </a:lnSpc>
              <a:spcBef>
                <a:spcPts val="0"/>
              </a:spcBef>
              <a:spcAft>
                <a:spcPts val="0"/>
              </a:spcAft>
              <a:buSzPts val="1400"/>
              <a:buChar char="■"/>
              <a:defRPr/>
            </a:lvl9pPr>
          </a:lstStyle>
          <a:p>
            <a:endParaRPr/>
          </a:p>
        </p:txBody>
      </p:sp>
      <p:sp>
        <p:nvSpPr>
          <p:cNvPr id="88" name="Google Shape;88;p7"/>
          <p:cNvSpPr>
            <a:spLocks noGrp="1"/>
          </p:cNvSpPr>
          <p:nvPr>
            <p:ph type="pic" idx="2"/>
          </p:nvPr>
        </p:nvSpPr>
        <p:spPr>
          <a:xfrm>
            <a:off x="726450" y="539500"/>
            <a:ext cx="3232800" cy="4064400"/>
          </a:xfrm>
          <a:prstGeom prst="round1Rect">
            <a:avLst>
              <a:gd name="adj" fmla="val 24250"/>
            </a:avLst>
          </a:prstGeom>
          <a:noFill/>
          <a:ln>
            <a:noFill/>
          </a:ln>
        </p:spPr>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89"/>
        <p:cNvGrpSpPr/>
        <p:nvPr/>
      </p:nvGrpSpPr>
      <p:grpSpPr>
        <a:xfrm>
          <a:off x="0" y="0"/>
          <a:ext cx="0" cy="0"/>
          <a:chOff x="0" y="0"/>
          <a:chExt cx="0" cy="0"/>
        </a:xfrm>
      </p:grpSpPr>
      <p:sp>
        <p:nvSpPr>
          <p:cNvPr id="90" name="Google Shape;90;p8"/>
          <p:cNvSpPr txBox="1">
            <a:spLocks noGrp="1"/>
          </p:cNvSpPr>
          <p:nvPr>
            <p:ph type="title"/>
          </p:nvPr>
        </p:nvSpPr>
        <p:spPr>
          <a:xfrm>
            <a:off x="895850" y="1517700"/>
            <a:ext cx="4740900" cy="2108100"/>
          </a:xfrm>
          <a:prstGeom prst="rect">
            <a:avLst/>
          </a:prstGeom>
          <a:ln>
            <a:noFill/>
          </a:ln>
        </p:spPr>
        <p:txBody>
          <a:bodyPr spcFirstLastPara="1" wrap="square" lIns="91425" tIns="91425" rIns="91425" bIns="91425" anchor="ctr" anchorCtr="0">
            <a:noAutofit/>
          </a:bodyPr>
          <a:lstStyle>
            <a:lvl1pPr lvl="0">
              <a:spcBef>
                <a:spcPts val="0"/>
              </a:spcBef>
              <a:spcAft>
                <a:spcPts val="0"/>
              </a:spcAft>
              <a:buSzPts val="6000"/>
              <a:buNone/>
              <a:defRPr sz="5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sp>
        <p:nvSpPr>
          <p:cNvPr id="91" name="Google Shape;91;p8"/>
          <p:cNvSpPr/>
          <p:nvPr/>
        </p:nvSpPr>
        <p:spPr>
          <a:xfrm>
            <a:off x="6985175" y="3093975"/>
            <a:ext cx="2823515" cy="2823515"/>
          </a:xfrm>
          <a:custGeom>
            <a:avLst/>
            <a:gdLst/>
            <a:ahLst/>
            <a:cxnLst/>
            <a:rect l="l" t="t" r="r" b="b"/>
            <a:pathLst>
              <a:path w="3422443" h="3422443" extrusionOk="0">
                <a:moveTo>
                  <a:pt x="2259660" y="227159"/>
                </a:moveTo>
                <a:lnTo>
                  <a:pt x="3195285" y="1162784"/>
                </a:lnTo>
                <a:cubicBezTo>
                  <a:pt x="3498163" y="1465663"/>
                  <a:pt x="3498163" y="1956752"/>
                  <a:pt x="3195285" y="2259660"/>
                </a:cubicBezTo>
                <a:lnTo>
                  <a:pt x="2259660" y="3195285"/>
                </a:lnTo>
                <a:cubicBezTo>
                  <a:pt x="1956781" y="3498164"/>
                  <a:pt x="1465692" y="3498164"/>
                  <a:pt x="1162784" y="3195285"/>
                </a:cubicBezTo>
                <a:lnTo>
                  <a:pt x="227159" y="2259660"/>
                </a:lnTo>
                <a:cubicBezTo>
                  <a:pt x="-75720" y="1956781"/>
                  <a:pt x="-75720" y="1465691"/>
                  <a:pt x="227159" y="1162784"/>
                </a:cubicBezTo>
                <a:lnTo>
                  <a:pt x="1162784" y="227159"/>
                </a:lnTo>
                <a:cubicBezTo>
                  <a:pt x="1465663" y="-75720"/>
                  <a:pt x="1956752" y="-75720"/>
                  <a:pt x="2259660" y="227159"/>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 name="Google Shape;92;p8"/>
          <p:cNvSpPr/>
          <p:nvPr/>
        </p:nvSpPr>
        <p:spPr>
          <a:xfrm>
            <a:off x="-1120800" y="-666912"/>
            <a:ext cx="2412822" cy="2412822"/>
          </a:xfrm>
          <a:custGeom>
            <a:avLst/>
            <a:gdLst/>
            <a:ahLst/>
            <a:cxnLst/>
            <a:rect l="l" t="t" r="r" b="b"/>
            <a:pathLst>
              <a:path w="3422443" h="3422443" extrusionOk="0">
                <a:moveTo>
                  <a:pt x="2259660" y="227159"/>
                </a:moveTo>
                <a:lnTo>
                  <a:pt x="3195285" y="1162784"/>
                </a:lnTo>
                <a:cubicBezTo>
                  <a:pt x="3498163" y="1465663"/>
                  <a:pt x="3498163" y="1956752"/>
                  <a:pt x="3195285" y="2259660"/>
                </a:cubicBezTo>
                <a:lnTo>
                  <a:pt x="2259660" y="3195285"/>
                </a:lnTo>
                <a:cubicBezTo>
                  <a:pt x="1956781" y="3498164"/>
                  <a:pt x="1465692" y="3498164"/>
                  <a:pt x="1162784" y="3195285"/>
                </a:cubicBezTo>
                <a:lnTo>
                  <a:pt x="227159" y="2259660"/>
                </a:lnTo>
                <a:cubicBezTo>
                  <a:pt x="-75720" y="1956781"/>
                  <a:pt x="-75720" y="1465691"/>
                  <a:pt x="227159" y="1162784"/>
                </a:cubicBezTo>
                <a:lnTo>
                  <a:pt x="1162784" y="227159"/>
                </a:lnTo>
                <a:cubicBezTo>
                  <a:pt x="1465663" y="-75720"/>
                  <a:pt x="1956752" y="-75720"/>
                  <a:pt x="2259660" y="227159"/>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 name="Google Shape;93;p8"/>
          <p:cNvSpPr/>
          <p:nvPr/>
        </p:nvSpPr>
        <p:spPr>
          <a:xfrm>
            <a:off x="150782" y="4603993"/>
            <a:ext cx="2306972" cy="2306972"/>
          </a:xfrm>
          <a:custGeom>
            <a:avLst/>
            <a:gdLst/>
            <a:ahLst/>
            <a:cxnLst/>
            <a:rect l="l" t="t" r="r" b="b"/>
            <a:pathLst>
              <a:path w="2306972" h="2306972" extrusionOk="0">
                <a:moveTo>
                  <a:pt x="2306973" y="1153486"/>
                </a:moveTo>
                <a:cubicBezTo>
                  <a:pt x="2306973" y="1790539"/>
                  <a:pt x="1790539" y="2306973"/>
                  <a:pt x="1153486" y="2306973"/>
                </a:cubicBezTo>
                <a:cubicBezTo>
                  <a:pt x="516433" y="2306973"/>
                  <a:pt x="0" y="1790539"/>
                  <a:pt x="0" y="1153486"/>
                </a:cubicBezTo>
                <a:cubicBezTo>
                  <a:pt x="0" y="516434"/>
                  <a:pt x="516433" y="0"/>
                  <a:pt x="1153486" y="0"/>
                </a:cubicBezTo>
                <a:cubicBezTo>
                  <a:pt x="1790539" y="0"/>
                  <a:pt x="2306973" y="516433"/>
                  <a:pt x="2306973" y="1153486"/>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94" name="Google Shape;94;p8"/>
          <p:cNvGrpSpPr/>
          <p:nvPr/>
        </p:nvGrpSpPr>
        <p:grpSpPr>
          <a:xfrm>
            <a:off x="971933" y="-362459"/>
            <a:ext cx="901968" cy="901968"/>
            <a:chOff x="1350404" y="-3124999"/>
            <a:chExt cx="1570279" cy="1570279"/>
          </a:xfrm>
        </p:grpSpPr>
        <p:sp>
          <p:nvSpPr>
            <p:cNvPr id="95" name="Google Shape;95;p8"/>
            <p:cNvSpPr/>
            <p:nvPr/>
          </p:nvSpPr>
          <p:spPr>
            <a:xfrm>
              <a:off x="2135530" y="-3124999"/>
              <a:ext cx="2889" cy="1570279"/>
            </a:xfrm>
            <a:custGeom>
              <a:avLst/>
              <a:gdLst/>
              <a:ahLst/>
              <a:cxnLst/>
              <a:rect l="l" t="t" r="r" b="b"/>
              <a:pathLst>
                <a:path w="2889" h="1570279" extrusionOk="0">
                  <a:moveTo>
                    <a:pt x="0" y="0"/>
                  </a:moveTo>
                  <a:lnTo>
                    <a:pt x="0" y="157028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 name="Google Shape;96;p8"/>
            <p:cNvSpPr/>
            <p:nvPr/>
          </p:nvSpPr>
          <p:spPr>
            <a:xfrm>
              <a:off x="1350404" y="-2339874"/>
              <a:ext cx="1570279" cy="2889"/>
            </a:xfrm>
            <a:custGeom>
              <a:avLst/>
              <a:gdLst/>
              <a:ahLst/>
              <a:cxnLst/>
              <a:rect l="l" t="t" r="r" b="b"/>
              <a:pathLst>
                <a:path w="1570279" h="2889" extrusionOk="0">
                  <a:moveTo>
                    <a:pt x="1570280" y="0"/>
                  </a:moveTo>
                  <a:lnTo>
                    <a:pt x="0"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 name="Google Shape;97;p8"/>
            <p:cNvSpPr/>
            <p:nvPr/>
          </p:nvSpPr>
          <p:spPr>
            <a:xfrm>
              <a:off x="1580345" y="-2895030"/>
              <a:ext cx="1110370" cy="1110341"/>
            </a:xfrm>
            <a:custGeom>
              <a:avLst/>
              <a:gdLst/>
              <a:ahLst/>
              <a:cxnLst/>
              <a:rect l="l" t="t" r="r" b="b"/>
              <a:pathLst>
                <a:path w="1110370" h="1110341" extrusionOk="0">
                  <a:moveTo>
                    <a:pt x="1110371" y="0"/>
                  </a:moveTo>
                  <a:lnTo>
                    <a:pt x="0" y="1110342"/>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 name="Google Shape;98;p8"/>
            <p:cNvSpPr/>
            <p:nvPr/>
          </p:nvSpPr>
          <p:spPr>
            <a:xfrm>
              <a:off x="1580345" y="-2895030"/>
              <a:ext cx="1110370" cy="1110341"/>
            </a:xfrm>
            <a:custGeom>
              <a:avLst/>
              <a:gdLst/>
              <a:ahLst/>
              <a:cxnLst/>
              <a:rect l="l" t="t" r="r" b="b"/>
              <a:pathLst>
                <a:path w="1110370" h="1110341" extrusionOk="0">
                  <a:moveTo>
                    <a:pt x="1110371" y="1110342"/>
                  </a:moveTo>
                  <a:lnTo>
                    <a:pt x="0"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99" name="Google Shape;99;p8"/>
          <p:cNvSpPr/>
          <p:nvPr/>
        </p:nvSpPr>
        <p:spPr>
          <a:xfrm rot="-2700000">
            <a:off x="6424797" y="4701822"/>
            <a:ext cx="137292" cy="137292"/>
          </a:xfrm>
          <a:custGeom>
            <a:avLst/>
            <a:gdLst/>
            <a:ahLst/>
            <a:cxnLst/>
            <a:rect l="l" t="t" r="r" b="b"/>
            <a:pathLst>
              <a:path w="171066" h="171066" extrusionOk="0">
                <a:moveTo>
                  <a:pt x="0" y="0"/>
                </a:moveTo>
                <a:lnTo>
                  <a:pt x="171066" y="0"/>
                </a:lnTo>
                <a:lnTo>
                  <a:pt x="171066" y="171066"/>
                </a:lnTo>
                <a:lnTo>
                  <a:pt x="0" y="171066"/>
                </a:lnTo>
                <a:close/>
              </a:path>
            </a:pathLst>
          </a:custGeom>
          <a:solidFill>
            <a:srgbClr val="7CE1C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 name="Google Shape;100;p8"/>
          <p:cNvSpPr/>
          <p:nvPr/>
        </p:nvSpPr>
        <p:spPr>
          <a:xfrm rot="-2700000">
            <a:off x="253681" y="2719075"/>
            <a:ext cx="137292" cy="137292"/>
          </a:xfrm>
          <a:custGeom>
            <a:avLst/>
            <a:gdLst/>
            <a:ahLst/>
            <a:cxnLst/>
            <a:rect l="l" t="t" r="r" b="b"/>
            <a:pathLst>
              <a:path w="171066" h="171066" extrusionOk="0">
                <a:moveTo>
                  <a:pt x="0" y="0"/>
                </a:moveTo>
                <a:lnTo>
                  <a:pt x="171066" y="0"/>
                </a:lnTo>
                <a:lnTo>
                  <a:pt x="171066" y="171066"/>
                </a:lnTo>
                <a:lnTo>
                  <a:pt x="0" y="171066"/>
                </a:lnTo>
                <a:close/>
              </a:path>
            </a:pathLst>
          </a:custGeom>
          <a:solidFill>
            <a:srgbClr val="FCBD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 name="Google Shape;101;p8"/>
          <p:cNvSpPr/>
          <p:nvPr/>
        </p:nvSpPr>
        <p:spPr>
          <a:xfrm rot="-2700000">
            <a:off x="4685702" y="201779"/>
            <a:ext cx="137292" cy="137292"/>
          </a:xfrm>
          <a:custGeom>
            <a:avLst/>
            <a:gdLst/>
            <a:ahLst/>
            <a:cxnLst/>
            <a:rect l="l" t="t" r="r" b="b"/>
            <a:pathLst>
              <a:path w="171066" h="171066" extrusionOk="0">
                <a:moveTo>
                  <a:pt x="0" y="0"/>
                </a:moveTo>
                <a:lnTo>
                  <a:pt x="171066" y="0"/>
                </a:lnTo>
                <a:lnTo>
                  <a:pt x="171066" y="171066"/>
                </a:lnTo>
                <a:lnTo>
                  <a:pt x="0" y="171066"/>
                </a:lnTo>
                <a:close/>
              </a:path>
            </a:pathLst>
          </a:custGeom>
          <a:solidFill>
            <a:srgbClr val="FA9D0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 name="Google Shape;102;p8"/>
          <p:cNvSpPr/>
          <p:nvPr/>
        </p:nvSpPr>
        <p:spPr>
          <a:xfrm rot="-2700000">
            <a:off x="8557898" y="470857"/>
            <a:ext cx="137292" cy="137292"/>
          </a:xfrm>
          <a:custGeom>
            <a:avLst/>
            <a:gdLst/>
            <a:ahLst/>
            <a:cxnLst/>
            <a:rect l="l" t="t" r="r" b="b"/>
            <a:pathLst>
              <a:path w="171066" h="171066" extrusionOk="0">
                <a:moveTo>
                  <a:pt x="0" y="0"/>
                </a:moveTo>
                <a:lnTo>
                  <a:pt x="171066" y="0"/>
                </a:lnTo>
                <a:lnTo>
                  <a:pt x="171066" y="171066"/>
                </a:lnTo>
                <a:lnTo>
                  <a:pt x="0" y="171066"/>
                </a:lnTo>
                <a:close/>
              </a:path>
            </a:pathLst>
          </a:custGeom>
          <a:solidFill>
            <a:srgbClr val="FC81F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 name="Google Shape;103;p8"/>
          <p:cNvSpPr/>
          <p:nvPr/>
        </p:nvSpPr>
        <p:spPr>
          <a:xfrm rot="-2700000">
            <a:off x="2831331" y="4799061"/>
            <a:ext cx="137292" cy="137292"/>
          </a:xfrm>
          <a:custGeom>
            <a:avLst/>
            <a:gdLst/>
            <a:ahLst/>
            <a:cxnLst/>
            <a:rect l="l" t="t" r="r" b="b"/>
            <a:pathLst>
              <a:path w="171066" h="171066" extrusionOk="0">
                <a:moveTo>
                  <a:pt x="0" y="0"/>
                </a:moveTo>
                <a:lnTo>
                  <a:pt x="171066" y="0"/>
                </a:lnTo>
                <a:lnTo>
                  <a:pt x="171066" y="171066"/>
                </a:lnTo>
                <a:lnTo>
                  <a:pt x="0" y="171066"/>
                </a:lnTo>
                <a:close/>
              </a:path>
            </a:pathLst>
          </a:custGeom>
          <a:solidFill>
            <a:srgbClr val="6E6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 name="Google Shape;104;p8"/>
          <p:cNvSpPr/>
          <p:nvPr/>
        </p:nvSpPr>
        <p:spPr>
          <a:xfrm>
            <a:off x="8723635" y="2387705"/>
            <a:ext cx="119689" cy="119689"/>
          </a:xfrm>
          <a:custGeom>
            <a:avLst/>
            <a:gdLst/>
            <a:ahLst/>
            <a:cxnLst/>
            <a:rect l="l" t="t" r="r" b="b"/>
            <a:pathLst>
              <a:path w="194616" h="194616" extrusionOk="0">
                <a:moveTo>
                  <a:pt x="194616" y="97308"/>
                </a:moveTo>
                <a:cubicBezTo>
                  <a:pt x="194616" y="151050"/>
                  <a:pt x="151050" y="194616"/>
                  <a:pt x="97307" y="194616"/>
                </a:cubicBezTo>
                <a:cubicBezTo>
                  <a:pt x="43566" y="194616"/>
                  <a:pt x="-1" y="151050"/>
                  <a:pt x="-1" y="97308"/>
                </a:cubicBezTo>
                <a:cubicBezTo>
                  <a:pt x="-1" y="43566"/>
                  <a:pt x="43565" y="0"/>
                  <a:pt x="97307" y="0"/>
                </a:cubicBezTo>
                <a:cubicBezTo>
                  <a:pt x="151049" y="0"/>
                  <a:pt x="194616" y="43566"/>
                  <a:pt x="194616" y="97308"/>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 name="Google Shape;105;p8"/>
          <p:cNvSpPr/>
          <p:nvPr/>
        </p:nvSpPr>
        <p:spPr>
          <a:xfrm>
            <a:off x="5982401" y="-1443476"/>
            <a:ext cx="1810973" cy="1810973"/>
          </a:xfrm>
          <a:custGeom>
            <a:avLst/>
            <a:gdLst/>
            <a:ahLst/>
            <a:cxnLst/>
            <a:rect l="l" t="t" r="r" b="b"/>
            <a:pathLst>
              <a:path w="2306972" h="2306972" extrusionOk="0">
                <a:moveTo>
                  <a:pt x="2306973" y="1153486"/>
                </a:moveTo>
                <a:cubicBezTo>
                  <a:pt x="2306973" y="1790539"/>
                  <a:pt x="1790539" y="2306973"/>
                  <a:pt x="1153486" y="2306973"/>
                </a:cubicBezTo>
                <a:cubicBezTo>
                  <a:pt x="516433" y="2306973"/>
                  <a:pt x="0" y="1790539"/>
                  <a:pt x="0" y="1153486"/>
                </a:cubicBezTo>
                <a:cubicBezTo>
                  <a:pt x="0" y="516434"/>
                  <a:pt x="516433" y="0"/>
                  <a:pt x="1153486" y="0"/>
                </a:cubicBezTo>
                <a:cubicBezTo>
                  <a:pt x="1790539" y="0"/>
                  <a:pt x="2306973" y="516433"/>
                  <a:pt x="2306973" y="1153486"/>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06"/>
        <p:cNvGrpSpPr/>
        <p:nvPr/>
      </p:nvGrpSpPr>
      <p:grpSpPr>
        <a:xfrm>
          <a:off x="0" y="0"/>
          <a:ext cx="0" cy="0"/>
          <a:chOff x="0" y="0"/>
          <a:chExt cx="0" cy="0"/>
        </a:xfrm>
      </p:grpSpPr>
      <p:sp>
        <p:nvSpPr>
          <p:cNvPr id="107" name="Google Shape;107;p9"/>
          <p:cNvSpPr txBox="1">
            <a:spLocks noGrp="1"/>
          </p:cNvSpPr>
          <p:nvPr>
            <p:ph type="subTitle" idx="1"/>
          </p:nvPr>
        </p:nvSpPr>
        <p:spPr>
          <a:xfrm>
            <a:off x="720075" y="1229900"/>
            <a:ext cx="4149300" cy="2677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08" name="Google Shape;108;p9"/>
          <p:cNvSpPr txBox="1">
            <a:spLocks noGrp="1"/>
          </p:cNvSpPr>
          <p:nvPr>
            <p:ph type="title"/>
          </p:nvPr>
        </p:nvSpPr>
        <p:spPr>
          <a:xfrm>
            <a:off x="720000" y="445025"/>
            <a:ext cx="7704000" cy="572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09" name="Google Shape;109;p9"/>
          <p:cNvSpPr txBox="1">
            <a:spLocks noGrp="1"/>
          </p:cNvSpPr>
          <p:nvPr>
            <p:ph type="subTitle" idx="2"/>
          </p:nvPr>
        </p:nvSpPr>
        <p:spPr>
          <a:xfrm>
            <a:off x="5258200" y="1229900"/>
            <a:ext cx="3165900" cy="33741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10" name="Google Shape;110;p9"/>
          <p:cNvSpPr/>
          <p:nvPr/>
        </p:nvSpPr>
        <p:spPr>
          <a:xfrm>
            <a:off x="-1066000" y="4148624"/>
            <a:ext cx="2318705" cy="2318705"/>
          </a:xfrm>
          <a:custGeom>
            <a:avLst/>
            <a:gdLst/>
            <a:ahLst/>
            <a:cxnLst/>
            <a:rect l="l" t="t" r="r" b="b"/>
            <a:pathLst>
              <a:path w="3422443" h="3422443" extrusionOk="0">
                <a:moveTo>
                  <a:pt x="2259660" y="227159"/>
                </a:moveTo>
                <a:lnTo>
                  <a:pt x="3195285" y="1162784"/>
                </a:lnTo>
                <a:cubicBezTo>
                  <a:pt x="3498163" y="1465663"/>
                  <a:pt x="3498163" y="1956752"/>
                  <a:pt x="3195285" y="2259660"/>
                </a:cubicBezTo>
                <a:lnTo>
                  <a:pt x="2259660" y="3195285"/>
                </a:lnTo>
                <a:cubicBezTo>
                  <a:pt x="1956781" y="3498164"/>
                  <a:pt x="1465692" y="3498164"/>
                  <a:pt x="1162784" y="3195285"/>
                </a:cubicBezTo>
                <a:lnTo>
                  <a:pt x="227159" y="2259660"/>
                </a:lnTo>
                <a:cubicBezTo>
                  <a:pt x="-75720" y="1956781"/>
                  <a:pt x="-75720" y="1465691"/>
                  <a:pt x="227159" y="1162784"/>
                </a:cubicBezTo>
                <a:lnTo>
                  <a:pt x="1162784" y="227159"/>
                </a:lnTo>
                <a:cubicBezTo>
                  <a:pt x="1465663" y="-75720"/>
                  <a:pt x="1956752" y="-75720"/>
                  <a:pt x="2259660" y="227159"/>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 name="Google Shape;111;p9"/>
          <p:cNvSpPr/>
          <p:nvPr/>
        </p:nvSpPr>
        <p:spPr>
          <a:xfrm rot="-2700000">
            <a:off x="8725469" y="4535350"/>
            <a:ext cx="137292" cy="137292"/>
          </a:xfrm>
          <a:custGeom>
            <a:avLst/>
            <a:gdLst/>
            <a:ahLst/>
            <a:cxnLst/>
            <a:rect l="l" t="t" r="r" b="b"/>
            <a:pathLst>
              <a:path w="171066" h="171066" extrusionOk="0">
                <a:moveTo>
                  <a:pt x="0" y="0"/>
                </a:moveTo>
                <a:lnTo>
                  <a:pt x="171066" y="0"/>
                </a:lnTo>
                <a:lnTo>
                  <a:pt x="171066" y="171066"/>
                </a:lnTo>
                <a:lnTo>
                  <a:pt x="0" y="171066"/>
                </a:lnTo>
                <a:close/>
              </a:path>
            </a:pathLst>
          </a:custGeom>
          <a:solidFill>
            <a:srgbClr val="FCBD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 name="Google Shape;112;p9"/>
          <p:cNvSpPr/>
          <p:nvPr/>
        </p:nvSpPr>
        <p:spPr>
          <a:xfrm rot="5400000">
            <a:off x="7832400" y="516812"/>
            <a:ext cx="2085177" cy="901987"/>
          </a:xfrm>
          <a:custGeom>
            <a:avLst/>
            <a:gdLst/>
            <a:ahLst/>
            <a:cxnLst/>
            <a:rect l="l" t="t" r="r" b="b"/>
            <a:pathLst>
              <a:path w="3322991" h="1437429" extrusionOk="0">
                <a:moveTo>
                  <a:pt x="3322992" y="0"/>
                </a:moveTo>
                <a:cubicBezTo>
                  <a:pt x="3285309" y="100131"/>
                  <a:pt x="3226156" y="194049"/>
                  <a:pt x="3145559" y="274645"/>
                </a:cubicBezTo>
                <a:lnTo>
                  <a:pt x="2209934" y="1210270"/>
                </a:lnTo>
                <a:cubicBezTo>
                  <a:pt x="1907055" y="1513149"/>
                  <a:pt x="1415965" y="1513149"/>
                  <a:pt x="1113058" y="1210270"/>
                </a:cubicBezTo>
                <a:lnTo>
                  <a:pt x="177432" y="274645"/>
                </a:lnTo>
                <a:cubicBezTo>
                  <a:pt x="96837" y="194049"/>
                  <a:pt x="37683" y="100131"/>
                  <a:pt x="0" y="0"/>
                </a:cubicBezTo>
                <a:lnTo>
                  <a:pt x="3322992" y="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 name="Google Shape;113;p9"/>
          <p:cNvSpPr/>
          <p:nvPr/>
        </p:nvSpPr>
        <p:spPr>
          <a:xfrm rot="-2700000">
            <a:off x="248002" y="2229704"/>
            <a:ext cx="137292" cy="137292"/>
          </a:xfrm>
          <a:custGeom>
            <a:avLst/>
            <a:gdLst/>
            <a:ahLst/>
            <a:cxnLst/>
            <a:rect l="l" t="t" r="r" b="b"/>
            <a:pathLst>
              <a:path w="171066" h="171066" extrusionOk="0">
                <a:moveTo>
                  <a:pt x="0" y="0"/>
                </a:moveTo>
                <a:lnTo>
                  <a:pt x="171066" y="0"/>
                </a:lnTo>
                <a:lnTo>
                  <a:pt x="171066" y="171066"/>
                </a:lnTo>
                <a:lnTo>
                  <a:pt x="0" y="171066"/>
                </a:lnTo>
                <a:close/>
              </a:path>
            </a:pathLst>
          </a:custGeom>
          <a:solidFill>
            <a:srgbClr val="FA9D0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 name="Google Shape;114;p9"/>
          <p:cNvSpPr/>
          <p:nvPr/>
        </p:nvSpPr>
        <p:spPr>
          <a:xfrm>
            <a:off x="3253647" y="4801005"/>
            <a:ext cx="119689" cy="119689"/>
          </a:xfrm>
          <a:custGeom>
            <a:avLst/>
            <a:gdLst/>
            <a:ahLst/>
            <a:cxnLst/>
            <a:rect l="l" t="t" r="r" b="b"/>
            <a:pathLst>
              <a:path w="194616" h="194616" extrusionOk="0">
                <a:moveTo>
                  <a:pt x="194616" y="97308"/>
                </a:moveTo>
                <a:cubicBezTo>
                  <a:pt x="194616" y="151050"/>
                  <a:pt x="151050" y="194616"/>
                  <a:pt x="97307" y="194616"/>
                </a:cubicBezTo>
                <a:cubicBezTo>
                  <a:pt x="43566" y="194616"/>
                  <a:pt x="-1" y="151050"/>
                  <a:pt x="-1" y="97308"/>
                </a:cubicBezTo>
                <a:cubicBezTo>
                  <a:pt x="-1" y="43566"/>
                  <a:pt x="43565" y="0"/>
                  <a:pt x="97307" y="0"/>
                </a:cubicBezTo>
                <a:cubicBezTo>
                  <a:pt x="151049" y="0"/>
                  <a:pt x="194616" y="43566"/>
                  <a:pt x="194616" y="97308"/>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 name="Google Shape;115;p9"/>
          <p:cNvSpPr/>
          <p:nvPr/>
        </p:nvSpPr>
        <p:spPr>
          <a:xfrm>
            <a:off x="-1253581" y="-1661857"/>
            <a:ext cx="2306972" cy="2306972"/>
          </a:xfrm>
          <a:custGeom>
            <a:avLst/>
            <a:gdLst/>
            <a:ahLst/>
            <a:cxnLst/>
            <a:rect l="l" t="t" r="r" b="b"/>
            <a:pathLst>
              <a:path w="2306972" h="2306972" extrusionOk="0">
                <a:moveTo>
                  <a:pt x="2306973" y="1153486"/>
                </a:moveTo>
                <a:cubicBezTo>
                  <a:pt x="2306973" y="1790539"/>
                  <a:pt x="1790539" y="2306973"/>
                  <a:pt x="1153486" y="2306973"/>
                </a:cubicBezTo>
                <a:cubicBezTo>
                  <a:pt x="516433" y="2306973"/>
                  <a:pt x="0" y="1790539"/>
                  <a:pt x="0" y="1153486"/>
                </a:cubicBezTo>
                <a:cubicBezTo>
                  <a:pt x="0" y="516434"/>
                  <a:pt x="516433" y="0"/>
                  <a:pt x="1153486" y="0"/>
                </a:cubicBezTo>
                <a:cubicBezTo>
                  <a:pt x="1790539" y="0"/>
                  <a:pt x="2306973" y="516433"/>
                  <a:pt x="2306973" y="1153486"/>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 name="Google Shape;116;p9"/>
          <p:cNvSpPr/>
          <p:nvPr/>
        </p:nvSpPr>
        <p:spPr>
          <a:xfrm rot="-2700000">
            <a:off x="2499794" y="131811"/>
            <a:ext cx="137292" cy="137292"/>
          </a:xfrm>
          <a:custGeom>
            <a:avLst/>
            <a:gdLst/>
            <a:ahLst/>
            <a:cxnLst/>
            <a:rect l="l" t="t" r="r" b="b"/>
            <a:pathLst>
              <a:path w="171066" h="171066" extrusionOk="0">
                <a:moveTo>
                  <a:pt x="0" y="0"/>
                </a:moveTo>
                <a:lnTo>
                  <a:pt x="171066" y="0"/>
                </a:lnTo>
                <a:lnTo>
                  <a:pt x="171066" y="171066"/>
                </a:lnTo>
                <a:lnTo>
                  <a:pt x="0" y="171066"/>
                </a:lnTo>
                <a:close/>
              </a:path>
            </a:pathLst>
          </a:custGeom>
          <a:solidFill>
            <a:srgbClr val="6E6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17"/>
        <p:cNvGrpSpPr/>
        <p:nvPr/>
      </p:nvGrpSpPr>
      <p:grpSpPr>
        <a:xfrm>
          <a:off x="0" y="0"/>
          <a:ext cx="0" cy="0"/>
          <a:chOff x="0" y="0"/>
          <a:chExt cx="0" cy="0"/>
        </a:xfrm>
      </p:grpSpPr>
      <p:sp>
        <p:nvSpPr>
          <p:cNvPr id="118" name="Google Shape;118;p10"/>
          <p:cNvSpPr>
            <a:spLocks noGrp="1"/>
          </p:cNvSpPr>
          <p:nvPr>
            <p:ph type="pic" idx="2"/>
          </p:nvPr>
        </p:nvSpPr>
        <p:spPr>
          <a:xfrm>
            <a:off x="25" y="0"/>
            <a:ext cx="9144000" cy="5143500"/>
          </a:xfrm>
          <a:prstGeom prst="rect">
            <a:avLst/>
          </a:prstGeom>
          <a:noFill/>
          <a:ln>
            <a:noFill/>
          </a:ln>
        </p:spPr>
      </p:sp>
      <p:sp>
        <p:nvSpPr>
          <p:cNvPr id="119" name="Google Shape;119;p10"/>
          <p:cNvSpPr txBox="1">
            <a:spLocks noGrp="1"/>
          </p:cNvSpPr>
          <p:nvPr>
            <p:ph type="title"/>
          </p:nvPr>
        </p:nvSpPr>
        <p:spPr>
          <a:xfrm>
            <a:off x="5618875" y="539500"/>
            <a:ext cx="2811900" cy="627000"/>
          </a:xfrm>
          <a:prstGeom prst="rect">
            <a:avLst/>
          </a:prstGeom>
          <a:solidFill>
            <a:schemeClr val="dk2"/>
          </a:solidFill>
          <a:ln>
            <a:noFill/>
          </a:ln>
        </p:spPr>
        <p:txBody>
          <a:bodyPr spcFirstLastPara="1" wrap="square" lIns="91425" tIns="91425" rIns="91425" bIns="91425" anchor="ctr" anchorCtr="0">
            <a:noAutofit/>
          </a:bodyPr>
          <a:lstStyle>
            <a:lvl1pPr lvl="0" rtl="0">
              <a:spcBef>
                <a:spcPts val="0"/>
              </a:spcBef>
              <a:spcAft>
                <a:spcPts val="0"/>
              </a:spcAft>
              <a:buSzPts val="3000"/>
              <a:buNone/>
              <a:defRPr sz="20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20"/>
        <p:cNvGrpSpPr/>
        <p:nvPr/>
      </p:nvGrpSpPr>
      <p:grpSpPr>
        <a:xfrm>
          <a:off x="0" y="0"/>
          <a:ext cx="0" cy="0"/>
          <a:chOff x="0" y="0"/>
          <a:chExt cx="0" cy="0"/>
        </a:xfrm>
      </p:grpSpPr>
      <p:sp>
        <p:nvSpPr>
          <p:cNvPr id="121" name="Google Shape;121;p11"/>
          <p:cNvSpPr txBox="1">
            <a:spLocks noGrp="1"/>
          </p:cNvSpPr>
          <p:nvPr>
            <p:ph type="title" hasCustomPrompt="1"/>
          </p:nvPr>
        </p:nvSpPr>
        <p:spPr>
          <a:xfrm>
            <a:off x="4811950" y="1776350"/>
            <a:ext cx="3095400" cy="1024200"/>
          </a:xfrm>
          <a:prstGeom prst="rect">
            <a:avLst/>
          </a:prstGeom>
        </p:spPr>
        <p:txBody>
          <a:bodyPr spcFirstLastPara="1" wrap="square" lIns="91425" tIns="91425" rIns="91425" bIns="91425" anchor="ctr" anchorCtr="0">
            <a:noAutofit/>
          </a:bodyPr>
          <a:lstStyle>
            <a:lvl1pPr lvl="0">
              <a:spcBef>
                <a:spcPts val="0"/>
              </a:spcBef>
              <a:spcAft>
                <a:spcPts val="0"/>
              </a:spcAft>
              <a:buSzPts val="9600"/>
              <a:buNone/>
              <a:defRPr sz="60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122" name="Google Shape;122;p11"/>
          <p:cNvSpPr txBox="1">
            <a:spLocks noGrp="1"/>
          </p:cNvSpPr>
          <p:nvPr>
            <p:ph type="subTitle" idx="1"/>
          </p:nvPr>
        </p:nvSpPr>
        <p:spPr>
          <a:xfrm>
            <a:off x="4811950" y="2864350"/>
            <a:ext cx="3095400" cy="502800"/>
          </a:xfrm>
          <a:prstGeom prst="rect">
            <a:avLst/>
          </a:prstGeom>
          <a:solidFill>
            <a:schemeClr val="dk2"/>
          </a:solidFill>
          <a:ln>
            <a:noFill/>
          </a:ln>
        </p:spPr>
        <p:txBody>
          <a:bodyPr spcFirstLastPara="1" wrap="square" lIns="91425" tIns="91425" rIns="91425" bIns="91425" anchor="t" anchorCtr="0">
            <a:noAutofit/>
          </a:bodyPr>
          <a:lstStyle>
            <a:lvl1pPr lvl="0" rtl="0">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123" name="Google Shape;123;p11"/>
          <p:cNvSpPr/>
          <p:nvPr/>
        </p:nvSpPr>
        <p:spPr>
          <a:xfrm>
            <a:off x="-858351" y="1447575"/>
            <a:ext cx="2352930" cy="2352930"/>
          </a:xfrm>
          <a:custGeom>
            <a:avLst/>
            <a:gdLst/>
            <a:ahLst/>
            <a:cxnLst/>
            <a:rect l="l" t="t" r="r" b="b"/>
            <a:pathLst>
              <a:path w="3422443" h="3422443" extrusionOk="0">
                <a:moveTo>
                  <a:pt x="2259660" y="227159"/>
                </a:moveTo>
                <a:lnTo>
                  <a:pt x="3195285" y="1162784"/>
                </a:lnTo>
                <a:cubicBezTo>
                  <a:pt x="3498163" y="1465663"/>
                  <a:pt x="3498163" y="1956752"/>
                  <a:pt x="3195285" y="2259660"/>
                </a:cubicBezTo>
                <a:lnTo>
                  <a:pt x="2259660" y="3195285"/>
                </a:lnTo>
                <a:cubicBezTo>
                  <a:pt x="1956781" y="3498164"/>
                  <a:pt x="1465692" y="3498164"/>
                  <a:pt x="1162784" y="3195285"/>
                </a:cubicBezTo>
                <a:lnTo>
                  <a:pt x="227159" y="2259660"/>
                </a:lnTo>
                <a:cubicBezTo>
                  <a:pt x="-75720" y="1956781"/>
                  <a:pt x="-75720" y="1465691"/>
                  <a:pt x="227159" y="1162784"/>
                </a:cubicBezTo>
                <a:lnTo>
                  <a:pt x="1162784" y="227159"/>
                </a:lnTo>
                <a:cubicBezTo>
                  <a:pt x="1465663" y="-75720"/>
                  <a:pt x="1956752" y="-75720"/>
                  <a:pt x="2259660" y="227159"/>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 name="Google Shape;124;p11"/>
          <p:cNvSpPr/>
          <p:nvPr/>
        </p:nvSpPr>
        <p:spPr>
          <a:xfrm rot="10800000">
            <a:off x="5910838" y="4241512"/>
            <a:ext cx="2085177" cy="901987"/>
          </a:xfrm>
          <a:custGeom>
            <a:avLst/>
            <a:gdLst/>
            <a:ahLst/>
            <a:cxnLst/>
            <a:rect l="l" t="t" r="r" b="b"/>
            <a:pathLst>
              <a:path w="3322991" h="1437429" extrusionOk="0">
                <a:moveTo>
                  <a:pt x="3322992" y="0"/>
                </a:moveTo>
                <a:cubicBezTo>
                  <a:pt x="3285309" y="100131"/>
                  <a:pt x="3226156" y="194049"/>
                  <a:pt x="3145559" y="274645"/>
                </a:cubicBezTo>
                <a:lnTo>
                  <a:pt x="2209934" y="1210270"/>
                </a:lnTo>
                <a:cubicBezTo>
                  <a:pt x="1907055" y="1513149"/>
                  <a:pt x="1415965" y="1513149"/>
                  <a:pt x="1113058" y="1210270"/>
                </a:cubicBezTo>
                <a:lnTo>
                  <a:pt x="177432" y="274645"/>
                </a:lnTo>
                <a:cubicBezTo>
                  <a:pt x="96837" y="194049"/>
                  <a:pt x="37683" y="100131"/>
                  <a:pt x="0" y="0"/>
                </a:cubicBezTo>
                <a:lnTo>
                  <a:pt x="3322992" y="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 name="Google Shape;125;p11"/>
          <p:cNvSpPr/>
          <p:nvPr/>
        </p:nvSpPr>
        <p:spPr>
          <a:xfrm>
            <a:off x="2888113" y="12"/>
            <a:ext cx="2085177" cy="901987"/>
          </a:xfrm>
          <a:custGeom>
            <a:avLst/>
            <a:gdLst/>
            <a:ahLst/>
            <a:cxnLst/>
            <a:rect l="l" t="t" r="r" b="b"/>
            <a:pathLst>
              <a:path w="3322991" h="1437429" extrusionOk="0">
                <a:moveTo>
                  <a:pt x="3322992" y="0"/>
                </a:moveTo>
                <a:cubicBezTo>
                  <a:pt x="3285309" y="100131"/>
                  <a:pt x="3226156" y="194049"/>
                  <a:pt x="3145559" y="274645"/>
                </a:cubicBezTo>
                <a:lnTo>
                  <a:pt x="2209934" y="1210270"/>
                </a:lnTo>
                <a:cubicBezTo>
                  <a:pt x="1907055" y="1513149"/>
                  <a:pt x="1415965" y="1513149"/>
                  <a:pt x="1113058" y="1210270"/>
                </a:cubicBezTo>
                <a:lnTo>
                  <a:pt x="177432" y="274645"/>
                </a:lnTo>
                <a:cubicBezTo>
                  <a:pt x="96837" y="194049"/>
                  <a:pt x="37683" y="100131"/>
                  <a:pt x="0" y="0"/>
                </a:cubicBezTo>
                <a:lnTo>
                  <a:pt x="3322992" y="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 name="Google Shape;126;p11"/>
          <p:cNvSpPr/>
          <p:nvPr/>
        </p:nvSpPr>
        <p:spPr>
          <a:xfrm>
            <a:off x="7996032" y="-1493732"/>
            <a:ext cx="2306972" cy="2306972"/>
          </a:xfrm>
          <a:custGeom>
            <a:avLst/>
            <a:gdLst/>
            <a:ahLst/>
            <a:cxnLst/>
            <a:rect l="l" t="t" r="r" b="b"/>
            <a:pathLst>
              <a:path w="2306972" h="2306972" extrusionOk="0">
                <a:moveTo>
                  <a:pt x="2306973" y="1153486"/>
                </a:moveTo>
                <a:cubicBezTo>
                  <a:pt x="2306973" y="1790539"/>
                  <a:pt x="1790539" y="2306973"/>
                  <a:pt x="1153486" y="2306973"/>
                </a:cubicBezTo>
                <a:cubicBezTo>
                  <a:pt x="516433" y="2306973"/>
                  <a:pt x="0" y="1790539"/>
                  <a:pt x="0" y="1153486"/>
                </a:cubicBezTo>
                <a:cubicBezTo>
                  <a:pt x="0" y="516434"/>
                  <a:pt x="516433" y="0"/>
                  <a:pt x="1153486" y="0"/>
                </a:cubicBezTo>
                <a:cubicBezTo>
                  <a:pt x="1790539" y="0"/>
                  <a:pt x="2306973" y="516433"/>
                  <a:pt x="2306973" y="1153486"/>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 name="Google Shape;127;p11"/>
          <p:cNvSpPr/>
          <p:nvPr/>
        </p:nvSpPr>
        <p:spPr>
          <a:xfrm>
            <a:off x="-1137174" y="539498"/>
            <a:ext cx="1666787" cy="1666787"/>
          </a:xfrm>
          <a:custGeom>
            <a:avLst/>
            <a:gdLst/>
            <a:ahLst/>
            <a:cxnLst/>
            <a:rect l="l" t="t" r="r" b="b"/>
            <a:pathLst>
              <a:path w="2306972" h="2306972" extrusionOk="0">
                <a:moveTo>
                  <a:pt x="2306973" y="1153486"/>
                </a:moveTo>
                <a:cubicBezTo>
                  <a:pt x="2306973" y="1790539"/>
                  <a:pt x="1790539" y="2306973"/>
                  <a:pt x="1153486" y="2306973"/>
                </a:cubicBezTo>
                <a:cubicBezTo>
                  <a:pt x="516433" y="2306973"/>
                  <a:pt x="0" y="1790539"/>
                  <a:pt x="0" y="1153486"/>
                </a:cubicBezTo>
                <a:cubicBezTo>
                  <a:pt x="0" y="516434"/>
                  <a:pt x="516433" y="0"/>
                  <a:pt x="1153486" y="0"/>
                </a:cubicBezTo>
                <a:cubicBezTo>
                  <a:pt x="1790539" y="0"/>
                  <a:pt x="2306973" y="516433"/>
                  <a:pt x="2306973" y="1153486"/>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 name="Google Shape;128;p11"/>
          <p:cNvSpPr/>
          <p:nvPr/>
        </p:nvSpPr>
        <p:spPr>
          <a:xfrm rot="-2700000">
            <a:off x="1710897" y="219047"/>
            <a:ext cx="137292" cy="137292"/>
          </a:xfrm>
          <a:custGeom>
            <a:avLst/>
            <a:gdLst/>
            <a:ahLst/>
            <a:cxnLst/>
            <a:rect l="l" t="t" r="r" b="b"/>
            <a:pathLst>
              <a:path w="171066" h="171066" extrusionOk="0">
                <a:moveTo>
                  <a:pt x="0" y="0"/>
                </a:moveTo>
                <a:lnTo>
                  <a:pt x="171066" y="0"/>
                </a:lnTo>
                <a:lnTo>
                  <a:pt x="171066" y="171066"/>
                </a:lnTo>
                <a:lnTo>
                  <a:pt x="0" y="171066"/>
                </a:lnTo>
                <a:close/>
              </a:path>
            </a:pathLst>
          </a:custGeom>
          <a:solidFill>
            <a:srgbClr val="7CE1C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 name="Google Shape;129;p11"/>
          <p:cNvSpPr/>
          <p:nvPr/>
        </p:nvSpPr>
        <p:spPr>
          <a:xfrm rot="-2700000">
            <a:off x="3529106" y="4758000"/>
            <a:ext cx="137292" cy="137292"/>
          </a:xfrm>
          <a:custGeom>
            <a:avLst/>
            <a:gdLst/>
            <a:ahLst/>
            <a:cxnLst/>
            <a:rect l="l" t="t" r="r" b="b"/>
            <a:pathLst>
              <a:path w="171066" h="171066" extrusionOk="0">
                <a:moveTo>
                  <a:pt x="0" y="0"/>
                </a:moveTo>
                <a:lnTo>
                  <a:pt x="171066" y="0"/>
                </a:lnTo>
                <a:lnTo>
                  <a:pt x="171066" y="171066"/>
                </a:lnTo>
                <a:lnTo>
                  <a:pt x="0" y="171066"/>
                </a:lnTo>
                <a:close/>
              </a:path>
            </a:pathLst>
          </a:custGeom>
          <a:solidFill>
            <a:srgbClr val="FCBD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 name="Google Shape;130;p11"/>
          <p:cNvSpPr/>
          <p:nvPr/>
        </p:nvSpPr>
        <p:spPr>
          <a:xfrm rot="-2700000">
            <a:off x="8797665" y="2634829"/>
            <a:ext cx="137292" cy="137292"/>
          </a:xfrm>
          <a:custGeom>
            <a:avLst/>
            <a:gdLst/>
            <a:ahLst/>
            <a:cxnLst/>
            <a:rect l="l" t="t" r="r" b="b"/>
            <a:pathLst>
              <a:path w="171066" h="171066" extrusionOk="0">
                <a:moveTo>
                  <a:pt x="0" y="0"/>
                </a:moveTo>
                <a:lnTo>
                  <a:pt x="171066" y="0"/>
                </a:lnTo>
                <a:lnTo>
                  <a:pt x="171066" y="171066"/>
                </a:lnTo>
                <a:lnTo>
                  <a:pt x="0" y="171066"/>
                </a:lnTo>
                <a:close/>
              </a:path>
            </a:pathLst>
          </a:custGeom>
          <a:solidFill>
            <a:srgbClr val="FA9D0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 name="Google Shape;131;p11"/>
          <p:cNvSpPr/>
          <p:nvPr/>
        </p:nvSpPr>
        <p:spPr>
          <a:xfrm rot="-2700000">
            <a:off x="313323" y="4438282"/>
            <a:ext cx="137292" cy="137292"/>
          </a:xfrm>
          <a:custGeom>
            <a:avLst/>
            <a:gdLst/>
            <a:ahLst/>
            <a:cxnLst/>
            <a:rect l="l" t="t" r="r" b="b"/>
            <a:pathLst>
              <a:path w="171066" h="171066" extrusionOk="0">
                <a:moveTo>
                  <a:pt x="0" y="0"/>
                </a:moveTo>
                <a:lnTo>
                  <a:pt x="171066" y="0"/>
                </a:lnTo>
                <a:lnTo>
                  <a:pt x="171066" y="171066"/>
                </a:lnTo>
                <a:lnTo>
                  <a:pt x="0" y="171066"/>
                </a:lnTo>
                <a:close/>
              </a:path>
            </a:pathLst>
          </a:custGeom>
          <a:solidFill>
            <a:srgbClr val="FC81F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 name="Google Shape;132;p11"/>
          <p:cNvSpPr/>
          <p:nvPr/>
        </p:nvSpPr>
        <p:spPr>
          <a:xfrm rot="-2700000">
            <a:off x="6748206" y="219061"/>
            <a:ext cx="137292" cy="137292"/>
          </a:xfrm>
          <a:custGeom>
            <a:avLst/>
            <a:gdLst/>
            <a:ahLst/>
            <a:cxnLst/>
            <a:rect l="l" t="t" r="r" b="b"/>
            <a:pathLst>
              <a:path w="171066" h="171066" extrusionOk="0">
                <a:moveTo>
                  <a:pt x="0" y="0"/>
                </a:moveTo>
                <a:lnTo>
                  <a:pt x="171066" y="0"/>
                </a:lnTo>
                <a:lnTo>
                  <a:pt x="171066" y="171066"/>
                </a:lnTo>
                <a:lnTo>
                  <a:pt x="0" y="171066"/>
                </a:lnTo>
                <a:close/>
              </a:path>
            </a:pathLst>
          </a:custGeom>
          <a:solidFill>
            <a:srgbClr val="6E6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 name="Google Shape;133;p11"/>
          <p:cNvSpPr/>
          <p:nvPr/>
        </p:nvSpPr>
        <p:spPr>
          <a:xfrm>
            <a:off x="8528260" y="4632655"/>
            <a:ext cx="119689" cy="119689"/>
          </a:xfrm>
          <a:custGeom>
            <a:avLst/>
            <a:gdLst/>
            <a:ahLst/>
            <a:cxnLst/>
            <a:rect l="l" t="t" r="r" b="b"/>
            <a:pathLst>
              <a:path w="194616" h="194616" extrusionOk="0">
                <a:moveTo>
                  <a:pt x="194616" y="97308"/>
                </a:moveTo>
                <a:cubicBezTo>
                  <a:pt x="194616" y="151050"/>
                  <a:pt x="151050" y="194616"/>
                  <a:pt x="97307" y="194616"/>
                </a:cubicBezTo>
                <a:cubicBezTo>
                  <a:pt x="43566" y="194616"/>
                  <a:pt x="-1" y="151050"/>
                  <a:pt x="-1" y="97308"/>
                </a:cubicBezTo>
                <a:cubicBezTo>
                  <a:pt x="-1" y="43566"/>
                  <a:pt x="43565" y="0"/>
                  <a:pt x="97307" y="0"/>
                </a:cubicBezTo>
                <a:cubicBezTo>
                  <a:pt x="151049" y="0"/>
                  <a:pt x="194616" y="43566"/>
                  <a:pt x="194616" y="97308"/>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Passion One"/>
              <a:buNone/>
              <a:defRPr sz="3000">
                <a:solidFill>
                  <a:schemeClr val="dk1"/>
                </a:solidFill>
                <a:latin typeface="Passion One"/>
                <a:ea typeface="Passion One"/>
                <a:cs typeface="Passion One"/>
                <a:sym typeface="Passion One"/>
              </a:defRPr>
            </a:lvl1pPr>
            <a:lvl2pPr lvl="1" rtl="0">
              <a:spcBef>
                <a:spcPts val="0"/>
              </a:spcBef>
              <a:spcAft>
                <a:spcPts val="0"/>
              </a:spcAft>
              <a:buClr>
                <a:schemeClr val="dk1"/>
              </a:buClr>
              <a:buSzPts val="3500"/>
              <a:buFont typeface="Passion One"/>
              <a:buNone/>
              <a:defRPr sz="3500">
                <a:solidFill>
                  <a:schemeClr val="dk1"/>
                </a:solidFill>
                <a:latin typeface="Passion One"/>
                <a:ea typeface="Passion One"/>
                <a:cs typeface="Passion One"/>
                <a:sym typeface="Passion One"/>
              </a:defRPr>
            </a:lvl2pPr>
            <a:lvl3pPr lvl="2" rtl="0">
              <a:spcBef>
                <a:spcPts val="0"/>
              </a:spcBef>
              <a:spcAft>
                <a:spcPts val="0"/>
              </a:spcAft>
              <a:buClr>
                <a:schemeClr val="dk1"/>
              </a:buClr>
              <a:buSzPts val="3500"/>
              <a:buFont typeface="Passion One"/>
              <a:buNone/>
              <a:defRPr sz="3500">
                <a:solidFill>
                  <a:schemeClr val="dk1"/>
                </a:solidFill>
                <a:latin typeface="Passion One"/>
                <a:ea typeface="Passion One"/>
                <a:cs typeface="Passion One"/>
                <a:sym typeface="Passion One"/>
              </a:defRPr>
            </a:lvl3pPr>
            <a:lvl4pPr lvl="3" rtl="0">
              <a:spcBef>
                <a:spcPts val="0"/>
              </a:spcBef>
              <a:spcAft>
                <a:spcPts val="0"/>
              </a:spcAft>
              <a:buClr>
                <a:schemeClr val="dk1"/>
              </a:buClr>
              <a:buSzPts val="3500"/>
              <a:buFont typeface="Passion One"/>
              <a:buNone/>
              <a:defRPr sz="3500">
                <a:solidFill>
                  <a:schemeClr val="dk1"/>
                </a:solidFill>
                <a:latin typeface="Passion One"/>
                <a:ea typeface="Passion One"/>
                <a:cs typeface="Passion One"/>
                <a:sym typeface="Passion One"/>
              </a:defRPr>
            </a:lvl4pPr>
            <a:lvl5pPr lvl="4" rtl="0">
              <a:spcBef>
                <a:spcPts val="0"/>
              </a:spcBef>
              <a:spcAft>
                <a:spcPts val="0"/>
              </a:spcAft>
              <a:buClr>
                <a:schemeClr val="dk1"/>
              </a:buClr>
              <a:buSzPts val="3500"/>
              <a:buFont typeface="Passion One"/>
              <a:buNone/>
              <a:defRPr sz="3500">
                <a:solidFill>
                  <a:schemeClr val="dk1"/>
                </a:solidFill>
                <a:latin typeface="Passion One"/>
                <a:ea typeface="Passion One"/>
                <a:cs typeface="Passion One"/>
                <a:sym typeface="Passion One"/>
              </a:defRPr>
            </a:lvl5pPr>
            <a:lvl6pPr lvl="5" rtl="0">
              <a:spcBef>
                <a:spcPts val="0"/>
              </a:spcBef>
              <a:spcAft>
                <a:spcPts val="0"/>
              </a:spcAft>
              <a:buClr>
                <a:schemeClr val="dk1"/>
              </a:buClr>
              <a:buSzPts val="3500"/>
              <a:buFont typeface="Passion One"/>
              <a:buNone/>
              <a:defRPr sz="3500">
                <a:solidFill>
                  <a:schemeClr val="dk1"/>
                </a:solidFill>
                <a:latin typeface="Passion One"/>
                <a:ea typeface="Passion One"/>
                <a:cs typeface="Passion One"/>
                <a:sym typeface="Passion One"/>
              </a:defRPr>
            </a:lvl6pPr>
            <a:lvl7pPr lvl="6" rtl="0">
              <a:spcBef>
                <a:spcPts val="0"/>
              </a:spcBef>
              <a:spcAft>
                <a:spcPts val="0"/>
              </a:spcAft>
              <a:buClr>
                <a:schemeClr val="dk1"/>
              </a:buClr>
              <a:buSzPts val="3500"/>
              <a:buFont typeface="Passion One"/>
              <a:buNone/>
              <a:defRPr sz="3500">
                <a:solidFill>
                  <a:schemeClr val="dk1"/>
                </a:solidFill>
                <a:latin typeface="Passion One"/>
                <a:ea typeface="Passion One"/>
                <a:cs typeface="Passion One"/>
                <a:sym typeface="Passion One"/>
              </a:defRPr>
            </a:lvl7pPr>
            <a:lvl8pPr lvl="7" rtl="0">
              <a:spcBef>
                <a:spcPts val="0"/>
              </a:spcBef>
              <a:spcAft>
                <a:spcPts val="0"/>
              </a:spcAft>
              <a:buClr>
                <a:schemeClr val="dk1"/>
              </a:buClr>
              <a:buSzPts val="3500"/>
              <a:buFont typeface="Passion One"/>
              <a:buNone/>
              <a:defRPr sz="3500">
                <a:solidFill>
                  <a:schemeClr val="dk1"/>
                </a:solidFill>
                <a:latin typeface="Passion One"/>
                <a:ea typeface="Passion One"/>
                <a:cs typeface="Passion One"/>
                <a:sym typeface="Passion One"/>
              </a:defRPr>
            </a:lvl8pPr>
            <a:lvl9pPr lvl="8" rtl="0">
              <a:spcBef>
                <a:spcPts val="0"/>
              </a:spcBef>
              <a:spcAft>
                <a:spcPts val="0"/>
              </a:spcAft>
              <a:buClr>
                <a:schemeClr val="dk1"/>
              </a:buClr>
              <a:buSzPts val="3500"/>
              <a:buFont typeface="Passion One"/>
              <a:buNone/>
              <a:defRPr sz="3500">
                <a:solidFill>
                  <a:schemeClr val="dk1"/>
                </a:solidFill>
                <a:latin typeface="Passion One"/>
                <a:ea typeface="Passion One"/>
                <a:cs typeface="Passion One"/>
                <a:sym typeface="Passion One"/>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Inter"/>
              <a:buChar char="●"/>
              <a:defRPr>
                <a:solidFill>
                  <a:schemeClr val="dk1"/>
                </a:solidFill>
                <a:latin typeface="Inter"/>
                <a:ea typeface="Inter"/>
                <a:cs typeface="Inter"/>
                <a:sym typeface="Inter"/>
              </a:defRPr>
            </a:lvl1pPr>
            <a:lvl2pPr marL="914400" lvl="1" indent="-317500">
              <a:lnSpc>
                <a:spcPct val="115000"/>
              </a:lnSpc>
              <a:spcBef>
                <a:spcPts val="0"/>
              </a:spcBef>
              <a:spcAft>
                <a:spcPts val="0"/>
              </a:spcAft>
              <a:buClr>
                <a:schemeClr val="dk1"/>
              </a:buClr>
              <a:buSzPts val="1400"/>
              <a:buFont typeface="Inter"/>
              <a:buChar char="○"/>
              <a:defRPr>
                <a:solidFill>
                  <a:schemeClr val="dk1"/>
                </a:solidFill>
                <a:latin typeface="Inter"/>
                <a:ea typeface="Inter"/>
                <a:cs typeface="Inter"/>
                <a:sym typeface="Inter"/>
              </a:defRPr>
            </a:lvl2pPr>
            <a:lvl3pPr marL="1371600" lvl="2" indent="-317500">
              <a:lnSpc>
                <a:spcPct val="115000"/>
              </a:lnSpc>
              <a:spcBef>
                <a:spcPts val="0"/>
              </a:spcBef>
              <a:spcAft>
                <a:spcPts val="0"/>
              </a:spcAft>
              <a:buClr>
                <a:schemeClr val="dk1"/>
              </a:buClr>
              <a:buSzPts val="1400"/>
              <a:buFont typeface="Inter"/>
              <a:buChar char="■"/>
              <a:defRPr>
                <a:solidFill>
                  <a:schemeClr val="dk1"/>
                </a:solidFill>
                <a:latin typeface="Inter"/>
                <a:ea typeface="Inter"/>
                <a:cs typeface="Inter"/>
                <a:sym typeface="Inter"/>
              </a:defRPr>
            </a:lvl3pPr>
            <a:lvl4pPr marL="1828800" lvl="3" indent="-317500">
              <a:lnSpc>
                <a:spcPct val="115000"/>
              </a:lnSpc>
              <a:spcBef>
                <a:spcPts val="0"/>
              </a:spcBef>
              <a:spcAft>
                <a:spcPts val="0"/>
              </a:spcAft>
              <a:buClr>
                <a:schemeClr val="dk1"/>
              </a:buClr>
              <a:buSzPts val="1400"/>
              <a:buFont typeface="Inter"/>
              <a:buChar char="●"/>
              <a:defRPr>
                <a:solidFill>
                  <a:schemeClr val="dk1"/>
                </a:solidFill>
                <a:latin typeface="Inter"/>
                <a:ea typeface="Inter"/>
                <a:cs typeface="Inter"/>
                <a:sym typeface="Inter"/>
              </a:defRPr>
            </a:lvl4pPr>
            <a:lvl5pPr marL="2286000" lvl="4" indent="-317500">
              <a:lnSpc>
                <a:spcPct val="115000"/>
              </a:lnSpc>
              <a:spcBef>
                <a:spcPts val="0"/>
              </a:spcBef>
              <a:spcAft>
                <a:spcPts val="0"/>
              </a:spcAft>
              <a:buClr>
                <a:schemeClr val="dk1"/>
              </a:buClr>
              <a:buSzPts val="1400"/>
              <a:buFont typeface="Inter"/>
              <a:buChar char="○"/>
              <a:defRPr>
                <a:solidFill>
                  <a:schemeClr val="dk1"/>
                </a:solidFill>
                <a:latin typeface="Inter"/>
                <a:ea typeface="Inter"/>
                <a:cs typeface="Inter"/>
                <a:sym typeface="Inter"/>
              </a:defRPr>
            </a:lvl5pPr>
            <a:lvl6pPr marL="2743200" lvl="5" indent="-317500">
              <a:lnSpc>
                <a:spcPct val="115000"/>
              </a:lnSpc>
              <a:spcBef>
                <a:spcPts val="0"/>
              </a:spcBef>
              <a:spcAft>
                <a:spcPts val="0"/>
              </a:spcAft>
              <a:buClr>
                <a:schemeClr val="dk1"/>
              </a:buClr>
              <a:buSzPts val="1400"/>
              <a:buFont typeface="Inter"/>
              <a:buChar char="■"/>
              <a:defRPr>
                <a:solidFill>
                  <a:schemeClr val="dk1"/>
                </a:solidFill>
                <a:latin typeface="Inter"/>
                <a:ea typeface="Inter"/>
                <a:cs typeface="Inter"/>
                <a:sym typeface="Inter"/>
              </a:defRPr>
            </a:lvl6pPr>
            <a:lvl7pPr marL="3200400" lvl="6" indent="-317500">
              <a:lnSpc>
                <a:spcPct val="115000"/>
              </a:lnSpc>
              <a:spcBef>
                <a:spcPts val="0"/>
              </a:spcBef>
              <a:spcAft>
                <a:spcPts val="0"/>
              </a:spcAft>
              <a:buClr>
                <a:schemeClr val="dk1"/>
              </a:buClr>
              <a:buSzPts val="1400"/>
              <a:buFont typeface="Inter"/>
              <a:buChar char="●"/>
              <a:defRPr>
                <a:solidFill>
                  <a:schemeClr val="dk1"/>
                </a:solidFill>
                <a:latin typeface="Inter"/>
                <a:ea typeface="Inter"/>
                <a:cs typeface="Inter"/>
                <a:sym typeface="Inter"/>
              </a:defRPr>
            </a:lvl7pPr>
            <a:lvl8pPr marL="3657600" lvl="7" indent="-317500">
              <a:lnSpc>
                <a:spcPct val="115000"/>
              </a:lnSpc>
              <a:spcBef>
                <a:spcPts val="0"/>
              </a:spcBef>
              <a:spcAft>
                <a:spcPts val="0"/>
              </a:spcAft>
              <a:buClr>
                <a:schemeClr val="dk1"/>
              </a:buClr>
              <a:buSzPts val="1400"/>
              <a:buFont typeface="Inter"/>
              <a:buChar char="○"/>
              <a:defRPr>
                <a:solidFill>
                  <a:schemeClr val="dk1"/>
                </a:solidFill>
                <a:latin typeface="Inter"/>
                <a:ea typeface="Inter"/>
                <a:cs typeface="Inter"/>
                <a:sym typeface="Inter"/>
              </a:defRPr>
            </a:lvl8pPr>
            <a:lvl9pPr marL="4114800" lvl="8" indent="-317500">
              <a:lnSpc>
                <a:spcPct val="115000"/>
              </a:lnSpc>
              <a:spcBef>
                <a:spcPts val="0"/>
              </a:spcBef>
              <a:spcAft>
                <a:spcPts val="0"/>
              </a:spcAft>
              <a:buClr>
                <a:schemeClr val="dk1"/>
              </a:buClr>
              <a:buSzPts val="1400"/>
              <a:buFont typeface="Inter"/>
              <a:buChar char="■"/>
              <a:defRPr>
                <a:solidFill>
                  <a:schemeClr val="dk1"/>
                </a:solidFill>
                <a:latin typeface="Inter"/>
                <a:ea typeface="Inter"/>
                <a:cs typeface="Inter"/>
                <a:sym typeface="Inter"/>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340">
          <p15:clr>
            <a:srgbClr val="EA4335"/>
          </p15:clr>
        </p15:guide>
        <p15:guide id="2" orient="horz" pos="2900">
          <p15:clr>
            <a:srgbClr val="EA4335"/>
          </p15:clr>
        </p15:guide>
        <p15:guide id="3" pos="449">
          <p15:clr>
            <a:srgbClr val="EA4335"/>
          </p15:clr>
        </p15:guide>
        <p15:guide id="4" pos="5311">
          <p15:clr>
            <a:srgbClr val="EA4335"/>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2.xml"/><Relationship Id="rId1" Type="http://schemas.openxmlformats.org/officeDocument/2006/relationships/slideLayout" Target="../slideLayouts/slideLayout5.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5.xml"/><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87"/>
        <p:cNvGrpSpPr/>
        <p:nvPr/>
      </p:nvGrpSpPr>
      <p:grpSpPr>
        <a:xfrm>
          <a:off x="0" y="0"/>
          <a:ext cx="0" cy="0"/>
          <a:chOff x="0" y="0"/>
          <a:chExt cx="0" cy="0"/>
        </a:xfrm>
      </p:grpSpPr>
      <p:sp>
        <p:nvSpPr>
          <p:cNvPr id="388" name="Google Shape;388;p28"/>
          <p:cNvSpPr txBox="1">
            <a:spLocks noGrp="1"/>
          </p:cNvSpPr>
          <p:nvPr>
            <p:ph type="ctrTitle"/>
          </p:nvPr>
        </p:nvSpPr>
        <p:spPr>
          <a:xfrm>
            <a:off x="1814850" y="1577788"/>
            <a:ext cx="5514300" cy="1743900"/>
          </a:xfrm>
          <a:prstGeom prst="rect">
            <a:avLst/>
          </a:prstGeom>
        </p:spPr>
        <p:txBody>
          <a:bodyPr spcFirstLastPara="1" wrap="square" lIns="91425" tIns="91425" rIns="91425" bIns="91425" anchor="ctr" anchorCtr="0">
            <a:noAutofit/>
          </a:bodyPr>
          <a:lstStyle/>
          <a:p>
            <a:pPr marL="0" lvl="0" indent="0" algn="l" rtl="0">
              <a:lnSpc>
                <a:spcPct val="86995"/>
              </a:lnSpc>
              <a:spcBef>
                <a:spcPts val="0"/>
              </a:spcBef>
              <a:spcAft>
                <a:spcPts val="0"/>
              </a:spcAft>
              <a:buNone/>
            </a:pPr>
            <a:r>
              <a:rPr lang="en" sz="3800" b="1">
                <a:solidFill>
                  <a:srgbClr val="FFFFFF"/>
                </a:solidFill>
                <a:highlight>
                  <a:srgbClr val="004AAD"/>
                </a:highlight>
                <a:latin typeface="Comfortaa"/>
                <a:ea typeface="Comfortaa"/>
                <a:cs typeface="Comfortaa"/>
                <a:sym typeface="Comfortaa"/>
              </a:rPr>
              <a:t>Dengue Fever: WorldWide Health Threat</a:t>
            </a:r>
            <a:endParaRPr>
              <a:solidFill>
                <a:srgbClr val="FFFFFF"/>
              </a:solidFill>
              <a:highlight>
                <a:srgbClr val="004AAD"/>
              </a:highlight>
            </a:endParaRPr>
          </a:p>
        </p:txBody>
      </p:sp>
      <p:sp>
        <p:nvSpPr>
          <p:cNvPr id="389" name="Google Shape;389;p28"/>
          <p:cNvSpPr txBox="1">
            <a:spLocks noGrp="1"/>
          </p:cNvSpPr>
          <p:nvPr>
            <p:ph type="subTitle" idx="1"/>
          </p:nvPr>
        </p:nvSpPr>
        <p:spPr>
          <a:xfrm>
            <a:off x="2430150" y="3547500"/>
            <a:ext cx="4283700" cy="450000"/>
          </a:xfrm>
          <a:prstGeom prst="rect">
            <a:avLst/>
          </a:prstGeom>
        </p:spPr>
        <p:txBody>
          <a:bodyPr spcFirstLastPara="1" wrap="square" lIns="91425" tIns="91425" rIns="91425" bIns="91425" anchor="ctr" anchorCtr="0">
            <a:noAutofit/>
          </a:bodyPr>
          <a:lstStyle/>
          <a:p>
            <a:pPr marL="0" lvl="0" indent="0" algn="ctr" rtl="0">
              <a:lnSpc>
                <a:spcPct val="139996"/>
              </a:lnSpc>
              <a:spcBef>
                <a:spcPts val="0"/>
              </a:spcBef>
              <a:spcAft>
                <a:spcPts val="0"/>
              </a:spcAft>
              <a:buNone/>
            </a:pPr>
            <a:r>
              <a:rPr lang="en" sz="1400">
                <a:solidFill>
                  <a:srgbClr val="004AAD"/>
                </a:solidFill>
                <a:latin typeface="Comfortaa Medium"/>
                <a:ea typeface="Comfortaa Medium"/>
                <a:cs typeface="Comfortaa Medium"/>
                <a:sym typeface="Comfortaa Medium"/>
              </a:rPr>
              <a:t>By Iffat Firozy Rimi</a:t>
            </a:r>
            <a:endParaRPr sz="1400">
              <a:solidFill>
                <a:srgbClr val="004AAD"/>
              </a:solidFill>
              <a:latin typeface="Comfortaa Medium"/>
              <a:ea typeface="Comfortaa Medium"/>
              <a:cs typeface="Comfortaa Medium"/>
              <a:sym typeface="Comfortaa Medium"/>
            </a:endParaRPr>
          </a:p>
        </p:txBody>
      </p:sp>
      <p:grpSp>
        <p:nvGrpSpPr>
          <p:cNvPr id="390" name="Google Shape;390;p28"/>
          <p:cNvGrpSpPr/>
          <p:nvPr/>
        </p:nvGrpSpPr>
        <p:grpSpPr>
          <a:xfrm>
            <a:off x="8118467" y="4032000"/>
            <a:ext cx="1098804" cy="732535"/>
            <a:chOff x="8118467" y="4032000"/>
            <a:chExt cx="1098804" cy="732535"/>
          </a:xfrm>
        </p:grpSpPr>
        <p:sp>
          <p:nvSpPr>
            <p:cNvPr id="391" name="Google Shape;391;p28"/>
            <p:cNvSpPr/>
            <p:nvPr/>
          </p:nvSpPr>
          <p:spPr>
            <a:xfrm>
              <a:off x="8118467" y="4032000"/>
              <a:ext cx="183134" cy="183133"/>
            </a:xfrm>
            <a:custGeom>
              <a:avLst/>
              <a:gdLst/>
              <a:ahLst/>
              <a:cxnLst/>
              <a:rect l="l" t="t" r="r" b="b"/>
              <a:pathLst>
                <a:path w="254247" h="254246" extrusionOk="0">
                  <a:moveTo>
                    <a:pt x="254248" y="254247"/>
                  </a:moveTo>
                  <a:lnTo>
                    <a:pt x="0" y="254247"/>
                  </a:lnTo>
                  <a:lnTo>
                    <a:pt x="0" y="106044"/>
                  </a:lnTo>
                  <a:cubicBezTo>
                    <a:pt x="0" y="47477"/>
                    <a:pt x="47477" y="0"/>
                    <a:pt x="106044" y="0"/>
                  </a:cubicBezTo>
                  <a:lnTo>
                    <a:pt x="254248" y="0"/>
                  </a:lnTo>
                  <a:lnTo>
                    <a:pt x="254248"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2" name="Google Shape;392;p28"/>
            <p:cNvSpPr/>
            <p:nvPr/>
          </p:nvSpPr>
          <p:spPr>
            <a:xfrm>
              <a:off x="8118467" y="4215134"/>
              <a:ext cx="183133" cy="183133"/>
            </a:xfrm>
            <a:custGeom>
              <a:avLst/>
              <a:gdLst/>
              <a:ahLst/>
              <a:cxnLst/>
              <a:rect l="l" t="t" r="r" b="b"/>
              <a:pathLst>
                <a:path w="254246" h="254246" extrusionOk="0">
                  <a:moveTo>
                    <a:pt x="0" y="0"/>
                  </a:moveTo>
                  <a:lnTo>
                    <a:pt x="254246" y="0"/>
                  </a:lnTo>
                  <a:lnTo>
                    <a:pt x="254246"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3" name="Google Shape;393;p28"/>
            <p:cNvSpPr/>
            <p:nvPr/>
          </p:nvSpPr>
          <p:spPr>
            <a:xfrm>
              <a:off x="8118467" y="4398268"/>
              <a:ext cx="183133" cy="183133"/>
            </a:xfrm>
            <a:custGeom>
              <a:avLst/>
              <a:gdLst/>
              <a:ahLst/>
              <a:cxnLst/>
              <a:rect l="l" t="t" r="r" b="b"/>
              <a:pathLst>
                <a:path w="254246" h="254246" extrusionOk="0">
                  <a:moveTo>
                    <a:pt x="0" y="0"/>
                  </a:moveTo>
                  <a:lnTo>
                    <a:pt x="254246" y="0"/>
                  </a:lnTo>
                  <a:lnTo>
                    <a:pt x="254246"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4" name="Google Shape;394;p28"/>
            <p:cNvSpPr/>
            <p:nvPr/>
          </p:nvSpPr>
          <p:spPr>
            <a:xfrm>
              <a:off x="8118467" y="4581402"/>
              <a:ext cx="183134" cy="183079"/>
            </a:xfrm>
            <a:custGeom>
              <a:avLst/>
              <a:gdLst/>
              <a:ahLst/>
              <a:cxnLst/>
              <a:rect l="l" t="t" r="r" b="b"/>
              <a:pathLst>
                <a:path w="254247" h="254170" extrusionOk="0">
                  <a:moveTo>
                    <a:pt x="254248" y="254171"/>
                  </a:moveTo>
                  <a:lnTo>
                    <a:pt x="106044" y="254171"/>
                  </a:lnTo>
                  <a:cubicBezTo>
                    <a:pt x="47477" y="254171"/>
                    <a:pt x="0" y="206694"/>
                    <a:pt x="0" y="148127"/>
                  </a:cubicBezTo>
                  <a:lnTo>
                    <a:pt x="0" y="0"/>
                  </a:lnTo>
                  <a:lnTo>
                    <a:pt x="254248" y="0"/>
                  </a:lnTo>
                  <a:lnTo>
                    <a:pt x="254248" y="254171"/>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5" name="Google Shape;395;p28"/>
            <p:cNvSpPr/>
            <p:nvPr/>
          </p:nvSpPr>
          <p:spPr>
            <a:xfrm>
              <a:off x="8301601" y="4032000"/>
              <a:ext cx="183133" cy="183133"/>
            </a:xfrm>
            <a:custGeom>
              <a:avLst/>
              <a:gdLst/>
              <a:ahLst/>
              <a:cxnLst/>
              <a:rect l="l" t="t" r="r" b="b"/>
              <a:pathLst>
                <a:path w="254246" h="254246" extrusionOk="0">
                  <a:moveTo>
                    <a:pt x="0" y="0"/>
                  </a:moveTo>
                  <a:lnTo>
                    <a:pt x="254247" y="0"/>
                  </a:lnTo>
                  <a:lnTo>
                    <a:pt x="254247"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6" name="Google Shape;396;p28"/>
            <p:cNvSpPr/>
            <p:nvPr/>
          </p:nvSpPr>
          <p:spPr>
            <a:xfrm>
              <a:off x="8301601" y="4215134"/>
              <a:ext cx="183133" cy="183133"/>
            </a:xfrm>
            <a:custGeom>
              <a:avLst/>
              <a:gdLst/>
              <a:ahLst/>
              <a:cxnLst/>
              <a:rect l="l" t="t" r="r" b="b"/>
              <a:pathLst>
                <a:path w="254246" h="254246" extrusionOk="0">
                  <a:moveTo>
                    <a:pt x="0" y="0"/>
                  </a:moveTo>
                  <a:lnTo>
                    <a:pt x="254247" y="0"/>
                  </a:lnTo>
                  <a:lnTo>
                    <a:pt x="254247"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7" name="Google Shape;397;p28"/>
            <p:cNvSpPr/>
            <p:nvPr/>
          </p:nvSpPr>
          <p:spPr>
            <a:xfrm>
              <a:off x="8301601" y="4398268"/>
              <a:ext cx="183133" cy="183133"/>
            </a:xfrm>
            <a:custGeom>
              <a:avLst/>
              <a:gdLst/>
              <a:ahLst/>
              <a:cxnLst/>
              <a:rect l="l" t="t" r="r" b="b"/>
              <a:pathLst>
                <a:path w="254246" h="254246" extrusionOk="0">
                  <a:moveTo>
                    <a:pt x="0" y="0"/>
                  </a:moveTo>
                  <a:lnTo>
                    <a:pt x="254247" y="0"/>
                  </a:lnTo>
                  <a:lnTo>
                    <a:pt x="254247"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8" name="Google Shape;398;p28"/>
            <p:cNvSpPr/>
            <p:nvPr/>
          </p:nvSpPr>
          <p:spPr>
            <a:xfrm>
              <a:off x="8301601" y="4581402"/>
              <a:ext cx="183133" cy="183133"/>
            </a:xfrm>
            <a:custGeom>
              <a:avLst/>
              <a:gdLst/>
              <a:ahLst/>
              <a:cxnLst/>
              <a:rect l="l" t="t" r="r" b="b"/>
              <a:pathLst>
                <a:path w="254246" h="254246" extrusionOk="0">
                  <a:moveTo>
                    <a:pt x="0" y="0"/>
                  </a:moveTo>
                  <a:lnTo>
                    <a:pt x="254247" y="0"/>
                  </a:lnTo>
                  <a:lnTo>
                    <a:pt x="254247"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9" name="Google Shape;399;p28"/>
            <p:cNvSpPr/>
            <p:nvPr/>
          </p:nvSpPr>
          <p:spPr>
            <a:xfrm>
              <a:off x="8484735" y="4032000"/>
              <a:ext cx="183133" cy="183133"/>
            </a:xfrm>
            <a:custGeom>
              <a:avLst/>
              <a:gdLst/>
              <a:ahLst/>
              <a:cxnLst/>
              <a:rect l="l" t="t" r="r" b="b"/>
              <a:pathLst>
                <a:path w="254246" h="254246" extrusionOk="0">
                  <a:moveTo>
                    <a:pt x="0" y="0"/>
                  </a:moveTo>
                  <a:lnTo>
                    <a:pt x="254247" y="0"/>
                  </a:lnTo>
                  <a:lnTo>
                    <a:pt x="254247"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0" name="Google Shape;400;p28"/>
            <p:cNvSpPr/>
            <p:nvPr/>
          </p:nvSpPr>
          <p:spPr>
            <a:xfrm>
              <a:off x="8484735" y="4215134"/>
              <a:ext cx="183133" cy="183133"/>
            </a:xfrm>
            <a:custGeom>
              <a:avLst/>
              <a:gdLst/>
              <a:ahLst/>
              <a:cxnLst/>
              <a:rect l="l" t="t" r="r" b="b"/>
              <a:pathLst>
                <a:path w="254246" h="254246" extrusionOk="0">
                  <a:moveTo>
                    <a:pt x="0" y="0"/>
                  </a:moveTo>
                  <a:lnTo>
                    <a:pt x="254247" y="0"/>
                  </a:lnTo>
                  <a:lnTo>
                    <a:pt x="254247"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1" name="Google Shape;401;p28"/>
            <p:cNvSpPr/>
            <p:nvPr/>
          </p:nvSpPr>
          <p:spPr>
            <a:xfrm>
              <a:off x="8484735" y="4398268"/>
              <a:ext cx="183133" cy="183133"/>
            </a:xfrm>
            <a:custGeom>
              <a:avLst/>
              <a:gdLst/>
              <a:ahLst/>
              <a:cxnLst/>
              <a:rect l="l" t="t" r="r" b="b"/>
              <a:pathLst>
                <a:path w="254246" h="254246" extrusionOk="0">
                  <a:moveTo>
                    <a:pt x="0" y="0"/>
                  </a:moveTo>
                  <a:lnTo>
                    <a:pt x="254247" y="0"/>
                  </a:lnTo>
                  <a:lnTo>
                    <a:pt x="254247"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2" name="Google Shape;402;p28"/>
            <p:cNvSpPr/>
            <p:nvPr/>
          </p:nvSpPr>
          <p:spPr>
            <a:xfrm>
              <a:off x="8484735" y="4581402"/>
              <a:ext cx="183133" cy="183133"/>
            </a:xfrm>
            <a:custGeom>
              <a:avLst/>
              <a:gdLst/>
              <a:ahLst/>
              <a:cxnLst/>
              <a:rect l="l" t="t" r="r" b="b"/>
              <a:pathLst>
                <a:path w="254246" h="254246" extrusionOk="0">
                  <a:moveTo>
                    <a:pt x="0" y="0"/>
                  </a:moveTo>
                  <a:lnTo>
                    <a:pt x="254247" y="0"/>
                  </a:lnTo>
                  <a:lnTo>
                    <a:pt x="254247"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3" name="Google Shape;403;p28"/>
            <p:cNvSpPr/>
            <p:nvPr/>
          </p:nvSpPr>
          <p:spPr>
            <a:xfrm>
              <a:off x="8667869" y="4032000"/>
              <a:ext cx="183133" cy="183133"/>
            </a:xfrm>
            <a:custGeom>
              <a:avLst/>
              <a:gdLst/>
              <a:ahLst/>
              <a:cxnLst/>
              <a:rect l="l" t="t" r="r" b="b"/>
              <a:pathLst>
                <a:path w="254246" h="254246" extrusionOk="0">
                  <a:moveTo>
                    <a:pt x="0" y="0"/>
                  </a:moveTo>
                  <a:lnTo>
                    <a:pt x="254246" y="0"/>
                  </a:lnTo>
                  <a:lnTo>
                    <a:pt x="254246"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4" name="Google Shape;404;p28"/>
            <p:cNvSpPr/>
            <p:nvPr/>
          </p:nvSpPr>
          <p:spPr>
            <a:xfrm>
              <a:off x="8667869" y="4215134"/>
              <a:ext cx="183133" cy="183133"/>
            </a:xfrm>
            <a:custGeom>
              <a:avLst/>
              <a:gdLst/>
              <a:ahLst/>
              <a:cxnLst/>
              <a:rect l="l" t="t" r="r" b="b"/>
              <a:pathLst>
                <a:path w="254246" h="254246" extrusionOk="0">
                  <a:moveTo>
                    <a:pt x="0" y="0"/>
                  </a:moveTo>
                  <a:lnTo>
                    <a:pt x="254246" y="0"/>
                  </a:lnTo>
                  <a:lnTo>
                    <a:pt x="254246"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5" name="Google Shape;405;p28"/>
            <p:cNvSpPr/>
            <p:nvPr/>
          </p:nvSpPr>
          <p:spPr>
            <a:xfrm>
              <a:off x="8667869" y="4398268"/>
              <a:ext cx="183133" cy="183133"/>
            </a:xfrm>
            <a:custGeom>
              <a:avLst/>
              <a:gdLst/>
              <a:ahLst/>
              <a:cxnLst/>
              <a:rect l="l" t="t" r="r" b="b"/>
              <a:pathLst>
                <a:path w="254246" h="254246" extrusionOk="0">
                  <a:moveTo>
                    <a:pt x="0" y="0"/>
                  </a:moveTo>
                  <a:lnTo>
                    <a:pt x="254246" y="0"/>
                  </a:lnTo>
                  <a:lnTo>
                    <a:pt x="254246"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6" name="Google Shape;406;p28"/>
            <p:cNvSpPr/>
            <p:nvPr/>
          </p:nvSpPr>
          <p:spPr>
            <a:xfrm>
              <a:off x="8667869" y="4581402"/>
              <a:ext cx="183133" cy="183133"/>
            </a:xfrm>
            <a:custGeom>
              <a:avLst/>
              <a:gdLst/>
              <a:ahLst/>
              <a:cxnLst/>
              <a:rect l="l" t="t" r="r" b="b"/>
              <a:pathLst>
                <a:path w="254246" h="254246" extrusionOk="0">
                  <a:moveTo>
                    <a:pt x="0" y="0"/>
                  </a:moveTo>
                  <a:lnTo>
                    <a:pt x="254246" y="0"/>
                  </a:lnTo>
                  <a:lnTo>
                    <a:pt x="254246"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7" name="Google Shape;407;p28"/>
            <p:cNvSpPr/>
            <p:nvPr/>
          </p:nvSpPr>
          <p:spPr>
            <a:xfrm>
              <a:off x="8851003" y="4032000"/>
              <a:ext cx="183133" cy="183133"/>
            </a:xfrm>
            <a:custGeom>
              <a:avLst/>
              <a:gdLst/>
              <a:ahLst/>
              <a:cxnLst/>
              <a:rect l="l" t="t" r="r" b="b"/>
              <a:pathLst>
                <a:path w="254246" h="254246" extrusionOk="0">
                  <a:moveTo>
                    <a:pt x="0" y="0"/>
                  </a:moveTo>
                  <a:lnTo>
                    <a:pt x="254246" y="0"/>
                  </a:lnTo>
                  <a:lnTo>
                    <a:pt x="254246"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8" name="Google Shape;408;p28"/>
            <p:cNvSpPr/>
            <p:nvPr/>
          </p:nvSpPr>
          <p:spPr>
            <a:xfrm>
              <a:off x="8851003" y="4215134"/>
              <a:ext cx="183133" cy="183133"/>
            </a:xfrm>
            <a:custGeom>
              <a:avLst/>
              <a:gdLst/>
              <a:ahLst/>
              <a:cxnLst/>
              <a:rect l="l" t="t" r="r" b="b"/>
              <a:pathLst>
                <a:path w="254246" h="254246" extrusionOk="0">
                  <a:moveTo>
                    <a:pt x="0" y="0"/>
                  </a:moveTo>
                  <a:lnTo>
                    <a:pt x="254246" y="0"/>
                  </a:lnTo>
                  <a:lnTo>
                    <a:pt x="254246"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9" name="Google Shape;409;p28"/>
            <p:cNvSpPr/>
            <p:nvPr/>
          </p:nvSpPr>
          <p:spPr>
            <a:xfrm>
              <a:off x="8851003" y="4398268"/>
              <a:ext cx="183133" cy="183133"/>
            </a:xfrm>
            <a:custGeom>
              <a:avLst/>
              <a:gdLst/>
              <a:ahLst/>
              <a:cxnLst/>
              <a:rect l="l" t="t" r="r" b="b"/>
              <a:pathLst>
                <a:path w="254246" h="254246" extrusionOk="0">
                  <a:moveTo>
                    <a:pt x="0" y="0"/>
                  </a:moveTo>
                  <a:lnTo>
                    <a:pt x="254246" y="0"/>
                  </a:lnTo>
                  <a:lnTo>
                    <a:pt x="254246"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0" name="Google Shape;410;p28"/>
            <p:cNvSpPr/>
            <p:nvPr/>
          </p:nvSpPr>
          <p:spPr>
            <a:xfrm>
              <a:off x="8851003" y="4581402"/>
              <a:ext cx="183133" cy="183133"/>
            </a:xfrm>
            <a:custGeom>
              <a:avLst/>
              <a:gdLst/>
              <a:ahLst/>
              <a:cxnLst/>
              <a:rect l="l" t="t" r="r" b="b"/>
              <a:pathLst>
                <a:path w="254246" h="254246" extrusionOk="0">
                  <a:moveTo>
                    <a:pt x="0" y="0"/>
                  </a:moveTo>
                  <a:lnTo>
                    <a:pt x="254246" y="0"/>
                  </a:lnTo>
                  <a:lnTo>
                    <a:pt x="254246"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1" name="Google Shape;411;p28"/>
            <p:cNvSpPr/>
            <p:nvPr/>
          </p:nvSpPr>
          <p:spPr>
            <a:xfrm>
              <a:off x="9034137" y="4032000"/>
              <a:ext cx="183133" cy="183133"/>
            </a:xfrm>
            <a:custGeom>
              <a:avLst/>
              <a:gdLst/>
              <a:ahLst/>
              <a:cxnLst/>
              <a:rect l="l" t="t" r="r" b="b"/>
              <a:pathLst>
                <a:path w="254246" h="254246" extrusionOk="0">
                  <a:moveTo>
                    <a:pt x="254247" y="254247"/>
                  </a:moveTo>
                  <a:lnTo>
                    <a:pt x="0" y="254247"/>
                  </a:lnTo>
                  <a:lnTo>
                    <a:pt x="0" y="0"/>
                  </a:lnTo>
                  <a:lnTo>
                    <a:pt x="148203" y="0"/>
                  </a:lnTo>
                  <a:cubicBezTo>
                    <a:pt x="206770" y="0"/>
                    <a:pt x="254247" y="47477"/>
                    <a:pt x="254247" y="106044"/>
                  </a:cubicBezTo>
                  <a:lnTo>
                    <a:pt x="254247"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2" name="Google Shape;412;p28"/>
            <p:cNvSpPr/>
            <p:nvPr/>
          </p:nvSpPr>
          <p:spPr>
            <a:xfrm>
              <a:off x="9034137" y="4215134"/>
              <a:ext cx="183133" cy="183133"/>
            </a:xfrm>
            <a:custGeom>
              <a:avLst/>
              <a:gdLst/>
              <a:ahLst/>
              <a:cxnLst/>
              <a:rect l="l" t="t" r="r" b="b"/>
              <a:pathLst>
                <a:path w="254246" h="254246" extrusionOk="0">
                  <a:moveTo>
                    <a:pt x="0" y="0"/>
                  </a:moveTo>
                  <a:lnTo>
                    <a:pt x="254247" y="0"/>
                  </a:lnTo>
                  <a:lnTo>
                    <a:pt x="254247"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3" name="Google Shape;413;p28"/>
            <p:cNvSpPr/>
            <p:nvPr/>
          </p:nvSpPr>
          <p:spPr>
            <a:xfrm>
              <a:off x="9034137" y="4398268"/>
              <a:ext cx="183133" cy="183133"/>
            </a:xfrm>
            <a:custGeom>
              <a:avLst/>
              <a:gdLst/>
              <a:ahLst/>
              <a:cxnLst/>
              <a:rect l="l" t="t" r="r" b="b"/>
              <a:pathLst>
                <a:path w="254246" h="254246" extrusionOk="0">
                  <a:moveTo>
                    <a:pt x="0" y="0"/>
                  </a:moveTo>
                  <a:lnTo>
                    <a:pt x="254247" y="0"/>
                  </a:lnTo>
                  <a:lnTo>
                    <a:pt x="254247"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4" name="Google Shape;414;p28"/>
            <p:cNvSpPr/>
            <p:nvPr/>
          </p:nvSpPr>
          <p:spPr>
            <a:xfrm>
              <a:off x="9034082" y="4581402"/>
              <a:ext cx="183133" cy="183079"/>
            </a:xfrm>
            <a:custGeom>
              <a:avLst/>
              <a:gdLst/>
              <a:ahLst/>
              <a:cxnLst/>
              <a:rect l="l" t="t" r="r" b="b"/>
              <a:pathLst>
                <a:path w="254246" h="254170" extrusionOk="0">
                  <a:moveTo>
                    <a:pt x="148203" y="254171"/>
                  </a:moveTo>
                  <a:lnTo>
                    <a:pt x="0" y="254171"/>
                  </a:lnTo>
                  <a:lnTo>
                    <a:pt x="0" y="0"/>
                  </a:lnTo>
                  <a:lnTo>
                    <a:pt x="254247" y="0"/>
                  </a:lnTo>
                  <a:lnTo>
                    <a:pt x="254247" y="148203"/>
                  </a:lnTo>
                  <a:cubicBezTo>
                    <a:pt x="254323" y="206694"/>
                    <a:pt x="206770" y="254171"/>
                    <a:pt x="148203" y="254171"/>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5" name="Google Shape;415;p28"/>
            <p:cNvSpPr/>
            <p:nvPr/>
          </p:nvSpPr>
          <p:spPr>
            <a:xfrm>
              <a:off x="8273696" y="4184110"/>
              <a:ext cx="55810" cy="55810"/>
            </a:xfrm>
            <a:custGeom>
              <a:avLst/>
              <a:gdLst/>
              <a:ahLst/>
              <a:cxnLst/>
              <a:rect l="l" t="t" r="r" b="b"/>
              <a:pathLst>
                <a:path w="77481" h="77481" extrusionOk="0">
                  <a:moveTo>
                    <a:pt x="77482" y="38741"/>
                  </a:moveTo>
                  <a:cubicBezTo>
                    <a:pt x="77482" y="60162"/>
                    <a:pt x="60162" y="77482"/>
                    <a:pt x="38741" y="77482"/>
                  </a:cubicBezTo>
                  <a:cubicBezTo>
                    <a:pt x="17319" y="77482"/>
                    <a:pt x="0" y="60162"/>
                    <a:pt x="0" y="38741"/>
                  </a:cubicBezTo>
                  <a:cubicBezTo>
                    <a:pt x="0" y="17319"/>
                    <a:pt x="17319" y="0"/>
                    <a:pt x="38741" y="0"/>
                  </a:cubicBezTo>
                  <a:cubicBezTo>
                    <a:pt x="60162" y="76"/>
                    <a:pt x="77482" y="17395"/>
                    <a:pt x="77482" y="38741"/>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6" name="Google Shape;416;p28"/>
            <p:cNvSpPr/>
            <p:nvPr/>
          </p:nvSpPr>
          <p:spPr>
            <a:xfrm>
              <a:off x="8368300" y="4275103"/>
              <a:ext cx="55810" cy="55810"/>
            </a:xfrm>
            <a:custGeom>
              <a:avLst/>
              <a:gdLst/>
              <a:ahLst/>
              <a:cxnLst/>
              <a:rect l="l" t="t" r="r" b="b"/>
              <a:pathLst>
                <a:path w="77481" h="77481" extrusionOk="0">
                  <a:moveTo>
                    <a:pt x="77482" y="38741"/>
                  </a:moveTo>
                  <a:cubicBezTo>
                    <a:pt x="77482" y="60137"/>
                    <a:pt x="60138" y="77482"/>
                    <a:pt x="38741" y="77482"/>
                  </a:cubicBezTo>
                  <a:cubicBezTo>
                    <a:pt x="17345" y="77482"/>
                    <a:pt x="1" y="60137"/>
                    <a:pt x="1" y="38741"/>
                  </a:cubicBezTo>
                  <a:cubicBezTo>
                    <a:pt x="1" y="17345"/>
                    <a:pt x="17345" y="0"/>
                    <a:pt x="38741" y="0"/>
                  </a:cubicBezTo>
                  <a:cubicBezTo>
                    <a:pt x="60138" y="0"/>
                    <a:pt x="77482" y="17345"/>
                    <a:pt x="77482" y="38741"/>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7" name="Google Shape;417;p28"/>
            <p:cNvSpPr/>
            <p:nvPr/>
          </p:nvSpPr>
          <p:spPr>
            <a:xfrm>
              <a:off x="8588258" y="4076429"/>
              <a:ext cx="55810" cy="55810"/>
            </a:xfrm>
            <a:custGeom>
              <a:avLst/>
              <a:gdLst/>
              <a:ahLst/>
              <a:cxnLst/>
              <a:rect l="l" t="t" r="r" b="b"/>
              <a:pathLst>
                <a:path w="77481" h="77481" extrusionOk="0">
                  <a:moveTo>
                    <a:pt x="77482" y="38741"/>
                  </a:moveTo>
                  <a:cubicBezTo>
                    <a:pt x="77482" y="60162"/>
                    <a:pt x="60162" y="77482"/>
                    <a:pt x="38741" y="77482"/>
                  </a:cubicBezTo>
                  <a:cubicBezTo>
                    <a:pt x="17319" y="77482"/>
                    <a:pt x="0" y="60162"/>
                    <a:pt x="0" y="38741"/>
                  </a:cubicBezTo>
                  <a:cubicBezTo>
                    <a:pt x="0" y="17319"/>
                    <a:pt x="17319" y="0"/>
                    <a:pt x="38741" y="0"/>
                  </a:cubicBezTo>
                  <a:cubicBezTo>
                    <a:pt x="60162" y="0"/>
                    <a:pt x="77482" y="17395"/>
                    <a:pt x="77482" y="3874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8" name="Google Shape;418;p28"/>
            <p:cNvSpPr/>
            <p:nvPr/>
          </p:nvSpPr>
          <p:spPr>
            <a:xfrm>
              <a:off x="8456830" y="4433997"/>
              <a:ext cx="55810" cy="55810"/>
            </a:xfrm>
            <a:custGeom>
              <a:avLst/>
              <a:gdLst/>
              <a:ahLst/>
              <a:cxnLst/>
              <a:rect l="l" t="t" r="r" b="b"/>
              <a:pathLst>
                <a:path w="77481" h="77481" extrusionOk="0">
                  <a:moveTo>
                    <a:pt x="77482" y="38741"/>
                  </a:moveTo>
                  <a:cubicBezTo>
                    <a:pt x="77482" y="60162"/>
                    <a:pt x="60162" y="77482"/>
                    <a:pt x="38741" y="77482"/>
                  </a:cubicBezTo>
                  <a:cubicBezTo>
                    <a:pt x="17320" y="77482"/>
                    <a:pt x="0" y="60162"/>
                    <a:pt x="0" y="38741"/>
                  </a:cubicBezTo>
                  <a:cubicBezTo>
                    <a:pt x="0" y="17319"/>
                    <a:pt x="17320" y="0"/>
                    <a:pt x="38741" y="0"/>
                  </a:cubicBezTo>
                  <a:cubicBezTo>
                    <a:pt x="60086" y="0"/>
                    <a:pt x="77482" y="17395"/>
                    <a:pt x="77482" y="38741"/>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9" name="Google Shape;419;p28"/>
            <p:cNvSpPr/>
            <p:nvPr/>
          </p:nvSpPr>
          <p:spPr>
            <a:xfrm>
              <a:off x="8726908" y="4658168"/>
              <a:ext cx="55810" cy="55810"/>
            </a:xfrm>
            <a:custGeom>
              <a:avLst/>
              <a:gdLst/>
              <a:ahLst/>
              <a:cxnLst/>
              <a:rect l="l" t="t" r="r" b="b"/>
              <a:pathLst>
                <a:path w="77481" h="77481" extrusionOk="0">
                  <a:moveTo>
                    <a:pt x="77482" y="38741"/>
                  </a:moveTo>
                  <a:cubicBezTo>
                    <a:pt x="77482" y="60137"/>
                    <a:pt x="60137" y="77482"/>
                    <a:pt x="38741" y="77482"/>
                  </a:cubicBezTo>
                  <a:cubicBezTo>
                    <a:pt x="17345" y="77482"/>
                    <a:pt x="0" y="60137"/>
                    <a:pt x="0" y="38741"/>
                  </a:cubicBezTo>
                  <a:cubicBezTo>
                    <a:pt x="0" y="17345"/>
                    <a:pt x="17345" y="0"/>
                    <a:pt x="38741" y="0"/>
                  </a:cubicBezTo>
                  <a:cubicBezTo>
                    <a:pt x="60137" y="0"/>
                    <a:pt x="77482" y="17345"/>
                    <a:pt x="77482" y="38741"/>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0" name="Google Shape;420;p28"/>
            <p:cNvSpPr/>
            <p:nvPr/>
          </p:nvSpPr>
          <p:spPr>
            <a:xfrm>
              <a:off x="8518057" y="4370363"/>
              <a:ext cx="55810" cy="55810"/>
            </a:xfrm>
            <a:custGeom>
              <a:avLst/>
              <a:gdLst/>
              <a:ahLst/>
              <a:cxnLst/>
              <a:rect l="l" t="t" r="r" b="b"/>
              <a:pathLst>
                <a:path w="77481" h="77481" extrusionOk="0">
                  <a:moveTo>
                    <a:pt x="77482" y="38741"/>
                  </a:moveTo>
                  <a:cubicBezTo>
                    <a:pt x="77482" y="60137"/>
                    <a:pt x="60137" y="77482"/>
                    <a:pt x="38741" y="77482"/>
                  </a:cubicBezTo>
                  <a:cubicBezTo>
                    <a:pt x="17345" y="77482"/>
                    <a:pt x="1" y="60137"/>
                    <a:pt x="1" y="38741"/>
                  </a:cubicBezTo>
                  <a:cubicBezTo>
                    <a:pt x="1" y="17345"/>
                    <a:pt x="17345" y="0"/>
                    <a:pt x="38741" y="0"/>
                  </a:cubicBezTo>
                  <a:cubicBezTo>
                    <a:pt x="60137" y="0"/>
                    <a:pt x="77482" y="17345"/>
                    <a:pt x="77482" y="38741"/>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1" name="Google Shape;421;p28"/>
            <p:cNvSpPr/>
            <p:nvPr/>
          </p:nvSpPr>
          <p:spPr>
            <a:xfrm>
              <a:off x="8170393" y="4076429"/>
              <a:ext cx="55810" cy="55810"/>
            </a:xfrm>
            <a:custGeom>
              <a:avLst/>
              <a:gdLst/>
              <a:ahLst/>
              <a:cxnLst/>
              <a:rect l="l" t="t" r="r" b="b"/>
              <a:pathLst>
                <a:path w="77481" h="77481" extrusionOk="0">
                  <a:moveTo>
                    <a:pt x="77482" y="38741"/>
                  </a:moveTo>
                  <a:cubicBezTo>
                    <a:pt x="77482" y="60162"/>
                    <a:pt x="60162" y="77482"/>
                    <a:pt x="38741" y="77482"/>
                  </a:cubicBezTo>
                  <a:cubicBezTo>
                    <a:pt x="17319" y="77482"/>
                    <a:pt x="0" y="60162"/>
                    <a:pt x="0" y="38741"/>
                  </a:cubicBezTo>
                  <a:cubicBezTo>
                    <a:pt x="0" y="17319"/>
                    <a:pt x="17319" y="0"/>
                    <a:pt x="38741" y="0"/>
                  </a:cubicBezTo>
                  <a:cubicBezTo>
                    <a:pt x="60086" y="0"/>
                    <a:pt x="77482" y="17395"/>
                    <a:pt x="77482" y="38741"/>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2" name="Google Shape;422;p28"/>
            <p:cNvSpPr/>
            <p:nvPr/>
          </p:nvSpPr>
          <p:spPr>
            <a:xfrm>
              <a:off x="8456830" y="4293542"/>
              <a:ext cx="55810" cy="55810"/>
            </a:xfrm>
            <a:custGeom>
              <a:avLst/>
              <a:gdLst/>
              <a:ahLst/>
              <a:cxnLst/>
              <a:rect l="l" t="t" r="r" b="b"/>
              <a:pathLst>
                <a:path w="77481" h="77481" extrusionOk="0">
                  <a:moveTo>
                    <a:pt x="77482" y="38741"/>
                  </a:moveTo>
                  <a:cubicBezTo>
                    <a:pt x="77482" y="60162"/>
                    <a:pt x="60162" y="77482"/>
                    <a:pt x="38741" y="77482"/>
                  </a:cubicBezTo>
                  <a:cubicBezTo>
                    <a:pt x="17320" y="77482"/>
                    <a:pt x="0" y="60162"/>
                    <a:pt x="0" y="38741"/>
                  </a:cubicBezTo>
                  <a:cubicBezTo>
                    <a:pt x="0" y="17319"/>
                    <a:pt x="17320" y="0"/>
                    <a:pt x="38741" y="0"/>
                  </a:cubicBezTo>
                  <a:cubicBezTo>
                    <a:pt x="60086" y="0"/>
                    <a:pt x="77482" y="17319"/>
                    <a:pt x="77482" y="3874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3" name="Google Shape;423;p28"/>
            <p:cNvSpPr/>
            <p:nvPr/>
          </p:nvSpPr>
          <p:spPr>
            <a:xfrm>
              <a:off x="8368300" y="4378844"/>
              <a:ext cx="55810" cy="55810"/>
            </a:xfrm>
            <a:custGeom>
              <a:avLst/>
              <a:gdLst/>
              <a:ahLst/>
              <a:cxnLst/>
              <a:rect l="l" t="t" r="r" b="b"/>
              <a:pathLst>
                <a:path w="77481" h="77481" extrusionOk="0">
                  <a:moveTo>
                    <a:pt x="77482" y="38741"/>
                  </a:moveTo>
                  <a:cubicBezTo>
                    <a:pt x="77482" y="60137"/>
                    <a:pt x="60138" y="77482"/>
                    <a:pt x="38741" y="77482"/>
                  </a:cubicBezTo>
                  <a:cubicBezTo>
                    <a:pt x="17345" y="77482"/>
                    <a:pt x="1" y="60137"/>
                    <a:pt x="1" y="38741"/>
                  </a:cubicBezTo>
                  <a:cubicBezTo>
                    <a:pt x="1" y="17345"/>
                    <a:pt x="17345" y="0"/>
                    <a:pt x="38741" y="0"/>
                  </a:cubicBezTo>
                  <a:cubicBezTo>
                    <a:pt x="60138" y="0"/>
                    <a:pt x="77482" y="17345"/>
                    <a:pt x="77482" y="3874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4" name="Google Shape;424;p28"/>
            <p:cNvSpPr/>
            <p:nvPr/>
          </p:nvSpPr>
          <p:spPr>
            <a:xfrm>
              <a:off x="8202566" y="4461903"/>
              <a:ext cx="55810" cy="55810"/>
            </a:xfrm>
            <a:custGeom>
              <a:avLst/>
              <a:gdLst/>
              <a:ahLst/>
              <a:cxnLst/>
              <a:rect l="l" t="t" r="r" b="b"/>
              <a:pathLst>
                <a:path w="77481" h="77481" extrusionOk="0">
                  <a:moveTo>
                    <a:pt x="77482" y="38741"/>
                  </a:moveTo>
                  <a:cubicBezTo>
                    <a:pt x="77482" y="60162"/>
                    <a:pt x="60162" y="77482"/>
                    <a:pt x="38741" y="77482"/>
                  </a:cubicBezTo>
                  <a:cubicBezTo>
                    <a:pt x="17319" y="77482"/>
                    <a:pt x="0" y="60162"/>
                    <a:pt x="0" y="38741"/>
                  </a:cubicBezTo>
                  <a:cubicBezTo>
                    <a:pt x="0" y="17319"/>
                    <a:pt x="17319" y="0"/>
                    <a:pt x="38741" y="0"/>
                  </a:cubicBezTo>
                  <a:cubicBezTo>
                    <a:pt x="60086" y="0"/>
                    <a:pt x="77482" y="17395"/>
                    <a:pt x="77482" y="38741"/>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5" name="Google Shape;425;p28"/>
            <p:cNvSpPr/>
            <p:nvPr/>
          </p:nvSpPr>
          <p:spPr>
            <a:xfrm>
              <a:off x="8174660" y="4617132"/>
              <a:ext cx="55810" cy="55810"/>
            </a:xfrm>
            <a:custGeom>
              <a:avLst/>
              <a:gdLst/>
              <a:ahLst/>
              <a:cxnLst/>
              <a:rect l="l" t="t" r="r" b="b"/>
              <a:pathLst>
                <a:path w="77482" h="77481" extrusionOk="0">
                  <a:moveTo>
                    <a:pt x="77482" y="38741"/>
                  </a:moveTo>
                  <a:cubicBezTo>
                    <a:pt x="77482" y="60162"/>
                    <a:pt x="60163" y="77482"/>
                    <a:pt x="38742" y="77482"/>
                  </a:cubicBezTo>
                  <a:cubicBezTo>
                    <a:pt x="17320" y="77482"/>
                    <a:pt x="0" y="60162"/>
                    <a:pt x="0" y="38741"/>
                  </a:cubicBezTo>
                  <a:cubicBezTo>
                    <a:pt x="0" y="17320"/>
                    <a:pt x="17320" y="0"/>
                    <a:pt x="38742" y="0"/>
                  </a:cubicBezTo>
                  <a:cubicBezTo>
                    <a:pt x="60163" y="0"/>
                    <a:pt x="77482" y="17396"/>
                    <a:pt x="77482" y="3874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6" name="Google Shape;426;p28"/>
            <p:cNvSpPr/>
            <p:nvPr/>
          </p:nvSpPr>
          <p:spPr>
            <a:xfrm>
              <a:off x="8273696" y="4321447"/>
              <a:ext cx="55810" cy="55810"/>
            </a:xfrm>
            <a:custGeom>
              <a:avLst/>
              <a:gdLst/>
              <a:ahLst/>
              <a:cxnLst/>
              <a:rect l="l" t="t" r="r" b="b"/>
              <a:pathLst>
                <a:path w="77481" h="77481" extrusionOk="0">
                  <a:moveTo>
                    <a:pt x="77482" y="38741"/>
                  </a:moveTo>
                  <a:cubicBezTo>
                    <a:pt x="77482" y="60162"/>
                    <a:pt x="60162" y="77482"/>
                    <a:pt x="38741" y="77482"/>
                  </a:cubicBezTo>
                  <a:cubicBezTo>
                    <a:pt x="17319" y="77482"/>
                    <a:pt x="0" y="60162"/>
                    <a:pt x="0" y="38741"/>
                  </a:cubicBezTo>
                  <a:cubicBezTo>
                    <a:pt x="0" y="17319"/>
                    <a:pt x="17319" y="0"/>
                    <a:pt x="38741" y="0"/>
                  </a:cubicBezTo>
                  <a:cubicBezTo>
                    <a:pt x="60162" y="0"/>
                    <a:pt x="77482" y="17319"/>
                    <a:pt x="77482" y="38741"/>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7" name="Google Shape;427;p28"/>
            <p:cNvSpPr/>
            <p:nvPr/>
          </p:nvSpPr>
          <p:spPr>
            <a:xfrm>
              <a:off x="8919671" y="4247252"/>
              <a:ext cx="55810" cy="55810"/>
            </a:xfrm>
            <a:custGeom>
              <a:avLst/>
              <a:gdLst/>
              <a:ahLst/>
              <a:cxnLst/>
              <a:rect l="l" t="t" r="r" b="b"/>
              <a:pathLst>
                <a:path w="77481" h="77481" extrusionOk="0">
                  <a:moveTo>
                    <a:pt x="77482" y="38741"/>
                  </a:moveTo>
                  <a:cubicBezTo>
                    <a:pt x="77482" y="60162"/>
                    <a:pt x="60163" y="77482"/>
                    <a:pt x="38741" y="77482"/>
                  </a:cubicBezTo>
                  <a:cubicBezTo>
                    <a:pt x="17320" y="77482"/>
                    <a:pt x="0" y="60162"/>
                    <a:pt x="0" y="38741"/>
                  </a:cubicBezTo>
                  <a:cubicBezTo>
                    <a:pt x="0" y="17319"/>
                    <a:pt x="17320" y="0"/>
                    <a:pt x="38741" y="0"/>
                  </a:cubicBezTo>
                  <a:cubicBezTo>
                    <a:pt x="60163" y="0"/>
                    <a:pt x="77482" y="17319"/>
                    <a:pt x="77482" y="38741"/>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28" name="Google Shape;428;p28"/>
          <p:cNvGrpSpPr/>
          <p:nvPr/>
        </p:nvGrpSpPr>
        <p:grpSpPr>
          <a:xfrm>
            <a:off x="1062846" y="290916"/>
            <a:ext cx="901968" cy="901968"/>
            <a:chOff x="1350404" y="-3124999"/>
            <a:chExt cx="1570279" cy="1570279"/>
          </a:xfrm>
        </p:grpSpPr>
        <p:sp>
          <p:nvSpPr>
            <p:cNvPr id="429" name="Google Shape;429;p28"/>
            <p:cNvSpPr/>
            <p:nvPr/>
          </p:nvSpPr>
          <p:spPr>
            <a:xfrm>
              <a:off x="2135530" y="-3124999"/>
              <a:ext cx="2889" cy="1570279"/>
            </a:xfrm>
            <a:custGeom>
              <a:avLst/>
              <a:gdLst/>
              <a:ahLst/>
              <a:cxnLst/>
              <a:rect l="l" t="t" r="r" b="b"/>
              <a:pathLst>
                <a:path w="2889" h="1570279" extrusionOk="0">
                  <a:moveTo>
                    <a:pt x="0" y="0"/>
                  </a:moveTo>
                  <a:lnTo>
                    <a:pt x="0" y="157028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0" name="Google Shape;430;p28"/>
            <p:cNvSpPr/>
            <p:nvPr/>
          </p:nvSpPr>
          <p:spPr>
            <a:xfrm>
              <a:off x="1350404" y="-2339874"/>
              <a:ext cx="1570279" cy="2889"/>
            </a:xfrm>
            <a:custGeom>
              <a:avLst/>
              <a:gdLst/>
              <a:ahLst/>
              <a:cxnLst/>
              <a:rect l="l" t="t" r="r" b="b"/>
              <a:pathLst>
                <a:path w="1570279" h="2889" extrusionOk="0">
                  <a:moveTo>
                    <a:pt x="1570280" y="0"/>
                  </a:moveTo>
                  <a:lnTo>
                    <a:pt x="0"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1" name="Google Shape;431;p28"/>
            <p:cNvSpPr/>
            <p:nvPr/>
          </p:nvSpPr>
          <p:spPr>
            <a:xfrm>
              <a:off x="1580345" y="-2895030"/>
              <a:ext cx="1110370" cy="1110341"/>
            </a:xfrm>
            <a:custGeom>
              <a:avLst/>
              <a:gdLst/>
              <a:ahLst/>
              <a:cxnLst/>
              <a:rect l="l" t="t" r="r" b="b"/>
              <a:pathLst>
                <a:path w="1110370" h="1110341" extrusionOk="0">
                  <a:moveTo>
                    <a:pt x="1110371" y="0"/>
                  </a:moveTo>
                  <a:lnTo>
                    <a:pt x="0" y="1110342"/>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2" name="Google Shape;432;p28"/>
            <p:cNvSpPr/>
            <p:nvPr/>
          </p:nvSpPr>
          <p:spPr>
            <a:xfrm>
              <a:off x="1580345" y="-2895030"/>
              <a:ext cx="1110370" cy="1110341"/>
            </a:xfrm>
            <a:custGeom>
              <a:avLst/>
              <a:gdLst/>
              <a:ahLst/>
              <a:cxnLst/>
              <a:rect l="l" t="t" r="r" b="b"/>
              <a:pathLst>
                <a:path w="1110370" h="1110341" extrusionOk="0">
                  <a:moveTo>
                    <a:pt x="1110371" y="1110342"/>
                  </a:moveTo>
                  <a:lnTo>
                    <a:pt x="0"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433" name="Google Shape;433;p28"/>
          <p:cNvSpPr txBox="1">
            <a:spLocks noGrp="1"/>
          </p:cNvSpPr>
          <p:nvPr>
            <p:ph type="ctrTitle" idx="2"/>
          </p:nvPr>
        </p:nvSpPr>
        <p:spPr>
          <a:xfrm>
            <a:off x="6466350" y="516900"/>
            <a:ext cx="1834500" cy="450000"/>
          </a:xfrm>
          <a:prstGeom prst="rect">
            <a:avLst/>
          </a:prstGeom>
        </p:spPr>
        <p:txBody>
          <a:bodyPr spcFirstLastPara="1" wrap="square" lIns="91425" tIns="91425" rIns="91425" bIns="91425" anchor="ctr" anchorCtr="0">
            <a:noAutofit/>
          </a:bodyPr>
          <a:lstStyle/>
          <a:p>
            <a:pPr marL="0" lvl="0" indent="0" algn="ctr" rtl="0">
              <a:lnSpc>
                <a:spcPct val="139996"/>
              </a:lnSpc>
              <a:spcBef>
                <a:spcPts val="0"/>
              </a:spcBef>
              <a:spcAft>
                <a:spcPts val="0"/>
              </a:spcAft>
              <a:buNone/>
            </a:pPr>
            <a:r>
              <a:rPr lang="en" sz="1400">
                <a:solidFill>
                  <a:srgbClr val="004AAD"/>
                </a:solidFill>
              </a:rPr>
              <a:t>A Data Analysis Project</a:t>
            </a:r>
            <a:endParaRPr sz="1600"/>
          </a:p>
        </p:txBody>
      </p:sp>
      <p:grpSp>
        <p:nvGrpSpPr>
          <p:cNvPr id="434" name="Google Shape;434;p28"/>
          <p:cNvGrpSpPr/>
          <p:nvPr/>
        </p:nvGrpSpPr>
        <p:grpSpPr>
          <a:xfrm>
            <a:off x="4060641" y="362469"/>
            <a:ext cx="1022706" cy="830413"/>
            <a:chOff x="7329141" y="362469"/>
            <a:chExt cx="1022706" cy="830413"/>
          </a:xfrm>
        </p:grpSpPr>
        <p:sp>
          <p:nvSpPr>
            <p:cNvPr id="435" name="Google Shape;435;p28"/>
            <p:cNvSpPr/>
            <p:nvPr/>
          </p:nvSpPr>
          <p:spPr>
            <a:xfrm>
              <a:off x="7329141" y="362469"/>
              <a:ext cx="1022706" cy="830413"/>
            </a:xfrm>
            <a:custGeom>
              <a:avLst/>
              <a:gdLst/>
              <a:ahLst/>
              <a:cxnLst/>
              <a:rect l="l" t="t" r="r" b="b"/>
              <a:pathLst>
                <a:path w="1901648" h="1544092" extrusionOk="0">
                  <a:moveTo>
                    <a:pt x="1770840" y="1544092"/>
                  </a:moveTo>
                  <a:lnTo>
                    <a:pt x="130807" y="1544092"/>
                  </a:lnTo>
                  <a:cubicBezTo>
                    <a:pt x="58567" y="1544092"/>
                    <a:pt x="0" y="1485525"/>
                    <a:pt x="0" y="1413285"/>
                  </a:cubicBezTo>
                  <a:lnTo>
                    <a:pt x="0" y="130808"/>
                  </a:lnTo>
                  <a:cubicBezTo>
                    <a:pt x="0" y="58567"/>
                    <a:pt x="58567" y="0"/>
                    <a:pt x="130807" y="0"/>
                  </a:cubicBezTo>
                  <a:lnTo>
                    <a:pt x="1770840" y="0"/>
                  </a:lnTo>
                  <a:cubicBezTo>
                    <a:pt x="1843081" y="0"/>
                    <a:pt x="1901648" y="58567"/>
                    <a:pt x="1901648" y="130808"/>
                  </a:cubicBezTo>
                  <a:lnTo>
                    <a:pt x="1901648" y="1413285"/>
                  </a:lnTo>
                  <a:cubicBezTo>
                    <a:pt x="1901648" y="1485449"/>
                    <a:pt x="1843081" y="1544092"/>
                    <a:pt x="1770840" y="1544092"/>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6" name="Google Shape;436;p28"/>
            <p:cNvSpPr/>
            <p:nvPr/>
          </p:nvSpPr>
          <p:spPr>
            <a:xfrm>
              <a:off x="7479397" y="507863"/>
              <a:ext cx="275878" cy="490191"/>
            </a:xfrm>
            <a:custGeom>
              <a:avLst/>
              <a:gdLst/>
              <a:ahLst/>
              <a:cxnLst/>
              <a:rect l="l" t="t" r="r" b="b"/>
              <a:pathLst>
                <a:path w="512975" h="911475" extrusionOk="0">
                  <a:moveTo>
                    <a:pt x="512976" y="0"/>
                  </a:moveTo>
                  <a:cubicBezTo>
                    <a:pt x="229635" y="0"/>
                    <a:pt x="0" y="229635"/>
                    <a:pt x="0" y="512976"/>
                  </a:cubicBezTo>
                  <a:cubicBezTo>
                    <a:pt x="0" y="673864"/>
                    <a:pt x="74064" y="817434"/>
                    <a:pt x="189983" y="911476"/>
                  </a:cubicBezTo>
                  <a:lnTo>
                    <a:pt x="512976" y="512976"/>
                  </a:lnTo>
                  <a:lnTo>
                    <a:pt x="512976"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437" name="Google Shape;437;p28"/>
            <p:cNvGrpSpPr/>
            <p:nvPr/>
          </p:nvGrpSpPr>
          <p:grpSpPr>
            <a:xfrm>
              <a:off x="7581570" y="507863"/>
              <a:ext cx="449624" cy="551756"/>
              <a:chOff x="6727477" y="1096947"/>
              <a:chExt cx="836044" cy="1025951"/>
            </a:xfrm>
          </p:grpSpPr>
          <p:sp>
            <p:nvSpPr>
              <p:cNvPr id="438" name="Google Shape;438;p28"/>
              <p:cNvSpPr/>
              <p:nvPr/>
            </p:nvSpPr>
            <p:spPr>
              <a:xfrm>
                <a:off x="7050546" y="1096947"/>
                <a:ext cx="512975" cy="1014176"/>
              </a:xfrm>
              <a:custGeom>
                <a:avLst/>
                <a:gdLst/>
                <a:ahLst/>
                <a:cxnLst/>
                <a:rect l="l" t="t" r="r" b="b"/>
                <a:pathLst>
                  <a:path w="512975" h="1014176" extrusionOk="0">
                    <a:moveTo>
                      <a:pt x="512976" y="512976"/>
                    </a:moveTo>
                    <a:cubicBezTo>
                      <a:pt x="512976" y="229635"/>
                      <a:pt x="283341" y="0"/>
                      <a:pt x="0" y="0"/>
                    </a:cubicBezTo>
                    <a:lnTo>
                      <a:pt x="0" y="512976"/>
                    </a:lnTo>
                    <a:lnTo>
                      <a:pt x="109538" y="1014177"/>
                    </a:lnTo>
                    <a:cubicBezTo>
                      <a:pt x="340161" y="963966"/>
                      <a:pt x="512976" y="758639"/>
                      <a:pt x="512976" y="51297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9" name="Google Shape;439;p28"/>
              <p:cNvSpPr/>
              <p:nvPr/>
            </p:nvSpPr>
            <p:spPr>
              <a:xfrm>
                <a:off x="6727477" y="1609923"/>
                <a:ext cx="432531" cy="512975"/>
              </a:xfrm>
              <a:custGeom>
                <a:avLst/>
                <a:gdLst/>
                <a:ahLst/>
                <a:cxnLst/>
                <a:rect l="l" t="t" r="r" b="b"/>
                <a:pathLst>
                  <a:path w="432531" h="512975" extrusionOk="0">
                    <a:moveTo>
                      <a:pt x="0" y="398500"/>
                    </a:moveTo>
                    <a:cubicBezTo>
                      <a:pt x="88192" y="470057"/>
                      <a:pt x="200617" y="512976"/>
                      <a:pt x="322993" y="512976"/>
                    </a:cubicBezTo>
                    <a:cubicBezTo>
                      <a:pt x="360594" y="512976"/>
                      <a:pt x="397208" y="508874"/>
                      <a:pt x="432531" y="501201"/>
                    </a:cubicBezTo>
                    <a:lnTo>
                      <a:pt x="322993" y="0"/>
                    </a:lnTo>
                    <a:lnTo>
                      <a:pt x="0" y="398500"/>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440" name="Google Shape;440;p28"/>
            <p:cNvSpPr/>
            <p:nvPr/>
          </p:nvSpPr>
          <p:spPr>
            <a:xfrm>
              <a:off x="7755275" y="507863"/>
              <a:ext cx="222402" cy="439126"/>
            </a:xfrm>
            <a:custGeom>
              <a:avLst/>
              <a:gdLst/>
              <a:ahLst/>
              <a:cxnLst/>
              <a:rect l="l" t="t" r="r" b="b"/>
              <a:pathLst>
                <a:path w="413540" h="816522" extrusionOk="0">
                  <a:moveTo>
                    <a:pt x="0" y="0"/>
                  </a:moveTo>
                  <a:lnTo>
                    <a:pt x="0" y="512976"/>
                  </a:lnTo>
                  <a:lnTo>
                    <a:pt x="413541" y="816522"/>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1" name="Google Shape;441;p28"/>
            <p:cNvSpPr/>
            <p:nvPr/>
          </p:nvSpPr>
          <p:spPr>
            <a:xfrm>
              <a:off x="7918481" y="577354"/>
              <a:ext cx="207735" cy="40730"/>
            </a:xfrm>
            <a:custGeom>
              <a:avLst/>
              <a:gdLst/>
              <a:ahLst/>
              <a:cxnLst/>
              <a:rect l="l" t="t" r="r" b="b"/>
              <a:pathLst>
                <a:path w="386269" h="75734" extrusionOk="0">
                  <a:moveTo>
                    <a:pt x="0" y="0"/>
                  </a:moveTo>
                  <a:lnTo>
                    <a:pt x="386270" y="0"/>
                  </a:lnTo>
                  <a:lnTo>
                    <a:pt x="386270" y="75735"/>
                  </a:lnTo>
                  <a:lnTo>
                    <a:pt x="0" y="75735"/>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2" name="Google Shape;442;p28"/>
            <p:cNvSpPr/>
            <p:nvPr/>
          </p:nvSpPr>
          <p:spPr>
            <a:xfrm>
              <a:off x="7986379" y="855683"/>
              <a:ext cx="207735" cy="40730"/>
            </a:xfrm>
            <a:custGeom>
              <a:avLst/>
              <a:gdLst/>
              <a:ahLst/>
              <a:cxnLst/>
              <a:rect l="l" t="t" r="r" b="b"/>
              <a:pathLst>
                <a:path w="386269" h="75734" extrusionOk="0">
                  <a:moveTo>
                    <a:pt x="0" y="0"/>
                  </a:moveTo>
                  <a:lnTo>
                    <a:pt x="386270" y="0"/>
                  </a:lnTo>
                  <a:lnTo>
                    <a:pt x="386270" y="75735"/>
                  </a:lnTo>
                  <a:lnTo>
                    <a:pt x="0" y="75735"/>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3" name="Google Shape;443;p28"/>
            <p:cNvSpPr/>
            <p:nvPr/>
          </p:nvSpPr>
          <p:spPr>
            <a:xfrm>
              <a:off x="8078706" y="664248"/>
              <a:ext cx="133057" cy="4085"/>
            </a:xfrm>
            <a:custGeom>
              <a:avLst/>
              <a:gdLst/>
              <a:ahLst/>
              <a:cxnLst/>
              <a:rect l="l" t="t" r="r" b="b"/>
              <a:pathLst>
                <a:path w="247410" h="7596" extrusionOk="0">
                  <a:moveTo>
                    <a:pt x="0" y="0"/>
                  </a:moveTo>
                  <a:lnTo>
                    <a:pt x="247410"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4" name="Google Shape;444;p28"/>
            <p:cNvSpPr/>
            <p:nvPr/>
          </p:nvSpPr>
          <p:spPr>
            <a:xfrm>
              <a:off x="8078706" y="691415"/>
              <a:ext cx="133057" cy="4085"/>
            </a:xfrm>
            <a:custGeom>
              <a:avLst/>
              <a:gdLst/>
              <a:ahLst/>
              <a:cxnLst/>
              <a:rect l="l" t="t" r="r" b="b"/>
              <a:pathLst>
                <a:path w="247410" h="7596" extrusionOk="0">
                  <a:moveTo>
                    <a:pt x="0" y="0"/>
                  </a:moveTo>
                  <a:lnTo>
                    <a:pt x="247410"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5" name="Google Shape;445;p28"/>
            <p:cNvSpPr/>
            <p:nvPr/>
          </p:nvSpPr>
          <p:spPr>
            <a:xfrm>
              <a:off x="8078706" y="718541"/>
              <a:ext cx="133057" cy="4085"/>
            </a:xfrm>
            <a:custGeom>
              <a:avLst/>
              <a:gdLst/>
              <a:ahLst/>
              <a:cxnLst/>
              <a:rect l="l" t="t" r="r" b="b"/>
              <a:pathLst>
                <a:path w="247410" h="7596" extrusionOk="0">
                  <a:moveTo>
                    <a:pt x="0" y="0"/>
                  </a:moveTo>
                  <a:lnTo>
                    <a:pt x="247410"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6" name="Google Shape;446;p28"/>
            <p:cNvSpPr/>
            <p:nvPr/>
          </p:nvSpPr>
          <p:spPr>
            <a:xfrm>
              <a:off x="8078706" y="946989"/>
              <a:ext cx="133057" cy="4085"/>
            </a:xfrm>
            <a:custGeom>
              <a:avLst/>
              <a:gdLst/>
              <a:ahLst/>
              <a:cxnLst/>
              <a:rect l="l" t="t" r="r" b="b"/>
              <a:pathLst>
                <a:path w="247410" h="7596" extrusionOk="0">
                  <a:moveTo>
                    <a:pt x="0" y="0"/>
                  </a:moveTo>
                  <a:lnTo>
                    <a:pt x="247410"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7" name="Google Shape;447;p28"/>
            <p:cNvSpPr/>
            <p:nvPr/>
          </p:nvSpPr>
          <p:spPr>
            <a:xfrm>
              <a:off x="8078706" y="974156"/>
              <a:ext cx="133057" cy="4085"/>
            </a:xfrm>
            <a:custGeom>
              <a:avLst/>
              <a:gdLst/>
              <a:ahLst/>
              <a:cxnLst/>
              <a:rect l="l" t="t" r="r" b="b"/>
              <a:pathLst>
                <a:path w="247410" h="7596" extrusionOk="0">
                  <a:moveTo>
                    <a:pt x="0" y="0"/>
                  </a:moveTo>
                  <a:lnTo>
                    <a:pt x="247410"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8" name="Google Shape;448;p28"/>
            <p:cNvSpPr/>
            <p:nvPr/>
          </p:nvSpPr>
          <p:spPr>
            <a:xfrm>
              <a:off x="8078706" y="1001323"/>
              <a:ext cx="133057" cy="4085"/>
            </a:xfrm>
            <a:custGeom>
              <a:avLst/>
              <a:gdLst/>
              <a:ahLst/>
              <a:cxnLst/>
              <a:rect l="l" t="t" r="r" b="b"/>
              <a:pathLst>
                <a:path w="247410" h="7596" extrusionOk="0">
                  <a:moveTo>
                    <a:pt x="0" y="0"/>
                  </a:moveTo>
                  <a:lnTo>
                    <a:pt x="247410"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49" name="Google Shape;449;p28"/>
          <p:cNvGrpSpPr/>
          <p:nvPr/>
        </p:nvGrpSpPr>
        <p:grpSpPr>
          <a:xfrm>
            <a:off x="-215300" y="3851305"/>
            <a:ext cx="1694813" cy="830678"/>
            <a:chOff x="-215300" y="3851305"/>
            <a:chExt cx="1694813" cy="830678"/>
          </a:xfrm>
        </p:grpSpPr>
        <p:sp>
          <p:nvSpPr>
            <p:cNvPr id="450" name="Google Shape;450;p28"/>
            <p:cNvSpPr/>
            <p:nvPr/>
          </p:nvSpPr>
          <p:spPr>
            <a:xfrm>
              <a:off x="861887" y="3947362"/>
              <a:ext cx="215268" cy="42207"/>
            </a:xfrm>
            <a:custGeom>
              <a:avLst/>
              <a:gdLst/>
              <a:ahLst/>
              <a:cxnLst/>
              <a:rect l="l" t="t" r="r" b="b"/>
              <a:pathLst>
                <a:path w="386269" h="75734" extrusionOk="0">
                  <a:moveTo>
                    <a:pt x="0" y="0"/>
                  </a:moveTo>
                  <a:lnTo>
                    <a:pt x="386270" y="0"/>
                  </a:lnTo>
                  <a:lnTo>
                    <a:pt x="386270" y="75735"/>
                  </a:lnTo>
                  <a:lnTo>
                    <a:pt x="0" y="75735"/>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451" name="Google Shape;451;p28"/>
            <p:cNvGrpSpPr/>
            <p:nvPr/>
          </p:nvGrpSpPr>
          <p:grpSpPr>
            <a:xfrm>
              <a:off x="861887" y="4031521"/>
              <a:ext cx="137882" cy="60495"/>
              <a:chOff x="1949580" y="3551527"/>
              <a:chExt cx="247410" cy="108551"/>
            </a:xfrm>
          </p:grpSpPr>
          <p:sp>
            <p:nvSpPr>
              <p:cNvPr id="452" name="Google Shape;452;p28"/>
              <p:cNvSpPr/>
              <p:nvPr/>
            </p:nvSpPr>
            <p:spPr>
              <a:xfrm>
                <a:off x="1949580" y="3551527"/>
                <a:ext cx="247410" cy="7596"/>
              </a:xfrm>
              <a:custGeom>
                <a:avLst/>
                <a:gdLst/>
                <a:ahLst/>
                <a:cxnLst/>
                <a:rect l="l" t="t" r="r" b="b"/>
                <a:pathLst>
                  <a:path w="247410" h="7596" extrusionOk="0">
                    <a:moveTo>
                      <a:pt x="0" y="0"/>
                    </a:moveTo>
                    <a:lnTo>
                      <a:pt x="247410"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3" name="Google Shape;453;p28"/>
              <p:cNvSpPr/>
              <p:nvPr/>
            </p:nvSpPr>
            <p:spPr>
              <a:xfrm>
                <a:off x="1949580" y="3601966"/>
                <a:ext cx="247410" cy="7596"/>
              </a:xfrm>
              <a:custGeom>
                <a:avLst/>
                <a:gdLst/>
                <a:ahLst/>
                <a:cxnLst/>
                <a:rect l="l" t="t" r="r" b="b"/>
                <a:pathLst>
                  <a:path w="247410" h="7596" extrusionOk="0">
                    <a:moveTo>
                      <a:pt x="0" y="0"/>
                    </a:moveTo>
                    <a:lnTo>
                      <a:pt x="247410"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4" name="Google Shape;454;p28"/>
              <p:cNvSpPr/>
              <p:nvPr/>
            </p:nvSpPr>
            <p:spPr>
              <a:xfrm>
                <a:off x="1949580" y="3652482"/>
                <a:ext cx="247410" cy="7596"/>
              </a:xfrm>
              <a:custGeom>
                <a:avLst/>
                <a:gdLst/>
                <a:ahLst/>
                <a:cxnLst/>
                <a:rect l="l" t="t" r="r" b="b"/>
                <a:pathLst>
                  <a:path w="247410" h="7596" extrusionOk="0">
                    <a:moveTo>
                      <a:pt x="0" y="0"/>
                    </a:moveTo>
                    <a:lnTo>
                      <a:pt x="247410"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455" name="Google Shape;455;p28"/>
            <p:cNvSpPr/>
            <p:nvPr/>
          </p:nvSpPr>
          <p:spPr>
            <a:xfrm>
              <a:off x="-85801" y="4070172"/>
              <a:ext cx="105708" cy="611514"/>
            </a:xfrm>
            <a:custGeom>
              <a:avLst/>
              <a:gdLst/>
              <a:ahLst/>
              <a:cxnLst/>
              <a:rect l="l" t="t" r="r" b="b"/>
              <a:pathLst>
                <a:path w="189678" h="1097280" extrusionOk="0">
                  <a:moveTo>
                    <a:pt x="0" y="0"/>
                  </a:moveTo>
                  <a:lnTo>
                    <a:pt x="189679" y="0"/>
                  </a:lnTo>
                  <a:lnTo>
                    <a:pt x="189679" y="1097280"/>
                  </a:lnTo>
                  <a:lnTo>
                    <a:pt x="0" y="1097280"/>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6" name="Google Shape;456;p28"/>
            <p:cNvSpPr/>
            <p:nvPr/>
          </p:nvSpPr>
          <p:spPr>
            <a:xfrm>
              <a:off x="104109" y="4375950"/>
              <a:ext cx="105745" cy="305846"/>
            </a:xfrm>
            <a:custGeom>
              <a:avLst/>
              <a:gdLst/>
              <a:ahLst/>
              <a:cxnLst/>
              <a:rect l="l" t="t" r="r" b="b"/>
              <a:pathLst>
                <a:path w="189678" h="548602" extrusionOk="0">
                  <a:moveTo>
                    <a:pt x="0" y="0"/>
                  </a:moveTo>
                  <a:lnTo>
                    <a:pt x="189679" y="0"/>
                  </a:lnTo>
                  <a:lnTo>
                    <a:pt x="189679" y="548602"/>
                  </a:lnTo>
                  <a:lnTo>
                    <a:pt x="0" y="548602"/>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7" name="Google Shape;457;p28"/>
            <p:cNvSpPr/>
            <p:nvPr/>
          </p:nvSpPr>
          <p:spPr>
            <a:xfrm>
              <a:off x="294020" y="4210340"/>
              <a:ext cx="105708" cy="471388"/>
            </a:xfrm>
            <a:custGeom>
              <a:avLst/>
              <a:gdLst/>
              <a:ahLst/>
              <a:cxnLst/>
              <a:rect l="l" t="t" r="r" b="b"/>
              <a:pathLst>
                <a:path w="189678" h="845843" extrusionOk="0">
                  <a:moveTo>
                    <a:pt x="0" y="0"/>
                  </a:moveTo>
                  <a:lnTo>
                    <a:pt x="189679" y="0"/>
                  </a:lnTo>
                  <a:lnTo>
                    <a:pt x="189679" y="845844"/>
                  </a:lnTo>
                  <a:lnTo>
                    <a:pt x="0" y="845844"/>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8" name="Google Shape;458;p28"/>
            <p:cNvSpPr/>
            <p:nvPr/>
          </p:nvSpPr>
          <p:spPr>
            <a:xfrm>
              <a:off x="483972" y="4070172"/>
              <a:ext cx="105708" cy="611514"/>
            </a:xfrm>
            <a:custGeom>
              <a:avLst/>
              <a:gdLst/>
              <a:ahLst/>
              <a:cxnLst/>
              <a:rect l="l" t="t" r="r" b="b"/>
              <a:pathLst>
                <a:path w="189678" h="1097280" extrusionOk="0">
                  <a:moveTo>
                    <a:pt x="0" y="0"/>
                  </a:moveTo>
                  <a:lnTo>
                    <a:pt x="189679" y="0"/>
                  </a:lnTo>
                  <a:lnTo>
                    <a:pt x="189679" y="1097280"/>
                  </a:lnTo>
                  <a:lnTo>
                    <a:pt x="0" y="1097280"/>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9" name="Google Shape;459;p28"/>
            <p:cNvSpPr/>
            <p:nvPr/>
          </p:nvSpPr>
          <p:spPr>
            <a:xfrm>
              <a:off x="673882" y="4070172"/>
              <a:ext cx="105745" cy="611734"/>
            </a:xfrm>
            <a:custGeom>
              <a:avLst/>
              <a:gdLst/>
              <a:ahLst/>
              <a:cxnLst/>
              <a:rect l="l" t="t" r="r" b="b"/>
              <a:pathLst>
                <a:path w="189678" h="1097280" extrusionOk="0">
                  <a:moveTo>
                    <a:pt x="0" y="0"/>
                  </a:moveTo>
                  <a:lnTo>
                    <a:pt x="189679" y="0"/>
                  </a:lnTo>
                  <a:lnTo>
                    <a:pt x="189679" y="1097280"/>
                  </a:lnTo>
                  <a:lnTo>
                    <a:pt x="0" y="1097280"/>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0" name="Google Shape;460;p28"/>
            <p:cNvSpPr/>
            <p:nvPr/>
          </p:nvSpPr>
          <p:spPr>
            <a:xfrm>
              <a:off x="863835" y="4347926"/>
              <a:ext cx="105745" cy="333923"/>
            </a:xfrm>
            <a:custGeom>
              <a:avLst/>
              <a:gdLst/>
              <a:ahLst/>
              <a:cxnLst/>
              <a:rect l="l" t="t" r="r" b="b"/>
              <a:pathLst>
                <a:path w="189678" h="598965" extrusionOk="0">
                  <a:moveTo>
                    <a:pt x="0" y="0"/>
                  </a:moveTo>
                  <a:lnTo>
                    <a:pt x="189679" y="0"/>
                  </a:lnTo>
                  <a:lnTo>
                    <a:pt x="189679" y="598965"/>
                  </a:lnTo>
                  <a:lnTo>
                    <a:pt x="0" y="59896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1" name="Google Shape;461;p28"/>
            <p:cNvSpPr/>
            <p:nvPr/>
          </p:nvSpPr>
          <p:spPr>
            <a:xfrm>
              <a:off x="1053745" y="4472133"/>
              <a:ext cx="105708" cy="209553"/>
            </a:xfrm>
            <a:custGeom>
              <a:avLst/>
              <a:gdLst/>
              <a:ahLst/>
              <a:cxnLst/>
              <a:rect l="l" t="t" r="r" b="b"/>
              <a:pathLst>
                <a:path w="189678" h="376014" extrusionOk="0">
                  <a:moveTo>
                    <a:pt x="0" y="0"/>
                  </a:moveTo>
                  <a:lnTo>
                    <a:pt x="189679" y="0"/>
                  </a:lnTo>
                  <a:lnTo>
                    <a:pt x="189679" y="376015"/>
                  </a:lnTo>
                  <a:lnTo>
                    <a:pt x="0" y="376015"/>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2" name="Google Shape;462;p28"/>
            <p:cNvSpPr/>
            <p:nvPr/>
          </p:nvSpPr>
          <p:spPr>
            <a:xfrm>
              <a:off x="1243698" y="4070172"/>
              <a:ext cx="105708" cy="611514"/>
            </a:xfrm>
            <a:custGeom>
              <a:avLst/>
              <a:gdLst/>
              <a:ahLst/>
              <a:cxnLst/>
              <a:rect l="l" t="t" r="r" b="b"/>
              <a:pathLst>
                <a:path w="189678" h="1097280" extrusionOk="0">
                  <a:moveTo>
                    <a:pt x="0" y="0"/>
                  </a:moveTo>
                  <a:lnTo>
                    <a:pt x="189679" y="0"/>
                  </a:lnTo>
                  <a:lnTo>
                    <a:pt x="189679" y="1097280"/>
                  </a:lnTo>
                  <a:lnTo>
                    <a:pt x="0" y="1097280"/>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3" name="Google Shape;463;p28"/>
            <p:cNvSpPr/>
            <p:nvPr/>
          </p:nvSpPr>
          <p:spPr>
            <a:xfrm>
              <a:off x="-32968" y="4087783"/>
              <a:ext cx="1329498" cy="420165"/>
            </a:xfrm>
            <a:custGeom>
              <a:avLst/>
              <a:gdLst/>
              <a:ahLst/>
              <a:cxnLst/>
              <a:rect l="l" t="t" r="r" b="b"/>
              <a:pathLst>
                <a:path w="2385606" h="753929" extrusionOk="0">
                  <a:moveTo>
                    <a:pt x="0" y="0"/>
                  </a:moveTo>
                  <a:lnTo>
                    <a:pt x="340844" y="555135"/>
                  </a:lnTo>
                  <a:lnTo>
                    <a:pt x="681613" y="262147"/>
                  </a:lnTo>
                  <a:lnTo>
                    <a:pt x="1022381" y="0"/>
                  </a:lnTo>
                  <a:lnTo>
                    <a:pt x="1363225" y="0"/>
                  </a:lnTo>
                  <a:lnTo>
                    <a:pt x="1703993" y="517077"/>
                  </a:lnTo>
                  <a:lnTo>
                    <a:pt x="2044838" y="753929"/>
                  </a:lnTo>
                  <a:lnTo>
                    <a:pt x="2385606"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4" name="Google Shape;464;p28"/>
            <p:cNvSpPr/>
            <p:nvPr/>
          </p:nvSpPr>
          <p:spPr>
            <a:xfrm>
              <a:off x="-61417" y="4059335"/>
              <a:ext cx="56896" cy="56896"/>
            </a:xfrm>
            <a:custGeom>
              <a:avLst/>
              <a:gdLst/>
              <a:ahLst/>
              <a:cxnLst/>
              <a:rect l="l" t="t" r="r" b="b"/>
              <a:pathLst>
                <a:path w="102093" h="102093" extrusionOk="0">
                  <a:moveTo>
                    <a:pt x="102094" y="51047"/>
                  </a:moveTo>
                  <a:cubicBezTo>
                    <a:pt x="102094" y="79239"/>
                    <a:pt x="79239" y="102094"/>
                    <a:pt x="51047" y="102094"/>
                  </a:cubicBezTo>
                  <a:cubicBezTo>
                    <a:pt x="22854" y="102094"/>
                    <a:pt x="0" y="79239"/>
                    <a:pt x="0" y="51047"/>
                  </a:cubicBezTo>
                  <a:cubicBezTo>
                    <a:pt x="0" y="22854"/>
                    <a:pt x="22854" y="0"/>
                    <a:pt x="51047" y="0"/>
                  </a:cubicBezTo>
                  <a:cubicBezTo>
                    <a:pt x="79239" y="0"/>
                    <a:pt x="102094" y="22854"/>
                    <a:pt x="102094" y="51047"/>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5" name="Google Shape;465;p28"/>
            <p:cNvSpPr/>
            <p:nvPr/>
          </p:nvSpPr>
          <p:spPr>
            <a:xfrm>
              <a:off x="128536" y="4354614"/>
              <a:ext cx="56896" cy="56896"/>
            </a:xfrm>
            <a:custGeom>
              <a:avLst/>
              <a:gdLst/>
              <a:ahLst/>
              <a:cxnLst/>
              <a:rect l="l" t="t" r="r" b="b"/>
              <a:pathLst>
                <a:path w="102093" h="102093" extrusionOk="0">
                  <a:moveTo>
                    <a:pt x="102094" y="51047"/>
                  </a:moveTo>
                  <a:cubicBezTo>
                    <a:pt x="102094" y="79239"/>
                    <a:pt x="79239" y="102094"/>
                    <a:pt x="51047" y="102094"/>
                  </a:cubicBezTo>
                  <a:cubicBezTo>
                    <a:pt x="22854" y="102094"/>
                    <a:pt x="0" y="79239"/>
                    <a:pt x="0" y="51047"/>
                  </a:cubicBezTo>
                  <a:cubicBezTo>
                    <a:pt x="0" y="22854"/>
                    <a:pt x="22854" y="0"/>
                    <a:pt x="51047" y="0"/>
                  </a:cubicBezTo>
                  <a:cubicBezTo>
                    <a:pt x="79239" y="0"/>
                    <a:pt x="102094" y="22854"/>
                    <a:pt x="102094" y="51047"/>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6" name="Google Shape;466;p28"/>
            <p:cNvSpPr/>
            <p:nvPr/>
          </p:nvSpPr>
          <p:spPr>
            <a:xfrm>
              <a:off x="318446" y="4189385"/>
              <a:ext cx="56896" cy="56896"/>
            </a:xfrm>
            <a:custGeom>
              <a:avLst/>
              <a:gdLst/>
              <a:ahLst/>
              <a:cxnLst/>
              <a:rect l="l" t="t" r="r" b="b"/>
              <a:pathLst>
                <a:path w="102093" h="102093" extrusionOk="0">
                  <a:moveTo>
                    <a:pt x="102094" y="51047"/>
                  </a:moveTo>
                  <a:cubicBezTo>
                    <a:pt x="102094" y="79239"/>
                    <a:pt x="79239" y="102094"/>
                    <a:pt x="51047" y="102094"/>
                  </a:cubicBezTo>
                  <a:cubicBezTo>
                    <a:pt x="22854" y="102094"/>
                    <a:pt x="0" y="79239"/>
                    <a:pt x="0" y="51047"/>
                  </a:cubicBezTo>
                  <a:cubicBezTo>
                    <a:pt x="0" y="22854"/>
                    <a:pt x="22854" y="0"/>
                    <a:pt x="51047" y="0"/>
                  </a:cubicBezTo>
                  <a:cubicBezTo>
                    <a:pt x="79239" y="0"/>
                    <a:pt x="102094" y="22854"/>
                    <a:pt x="102094" y="5104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7" name="Google Shape;467;p28"/>
            <p:cNvSpPr/>
            <p:nvPr/>
          </p:nvSpPr>
          <p:spPr>
            <a:xfrm>
              <a:off x="508356" y="4059335"/>
              <a:ext cx="56896" cy="56896"/>
            </a:xfrm>
            <a:custGeom>
              <a:avLst/>
              <a:gdLst/>
              <a:ahLst/>
              <a:cxnLst/>
              <a:rect l="l" t="t" r="r" b="b"/>
              <a:pathLst>
                <a:path w="102093" h="102093" extrusionOk="0">
                  <a:moveTo>
                    <a:pt x="102094" y="51047"/>
                  </a:moveTo>
                  <a:cubicBezTo>
                    <a:pt x="102094" y="79239"/>
                    <a:pt x="79239" y="102094"/>
                    <a:pt x="51047" y="102094"/>
                  </a:cubicBezTo>
                  <a:cubicBezTo>
                    <a:pt x="22855" y="102094"/>
                    <a:pt x="0" y="79239"/>
                    <a:pt x="0" y="51047"/>
                  </a:cubicBezTo>
                  <a:cubicBezTo>
                    <a:pt x="0" y="22854"/>
                    <a:pt x="22855" y="0"/>
                    <a:pt x="51047" y="0"/>
                  </a:cubicBezTo>
                  <a:cubicBezTo>
                    <a:pt x="79239" y="0"/>
                    <a:pt x="102094" y="22854"/>
                    <a:pt x="102094" y="51047"/>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8" name="Google Shape;468;p28"/>
            <p:cNvSpPr/>
            <p:nvPr/>
          </p:nvSpPr>
          <p:spPr>
            <a:xfrm>
              <a:off x="698309" y="4059335"/>
              <a:ext cx="56896" cy="56896"/>
            </a:xfrm>
            <a:custGeom>
              <a:avLst/>
              <a:gdLst/>
              <a:ahLst/>
              <a:cxnLst/>
              <a:rect l="l" t="t" r="r" b="b"/>
              <a:pathLst>
                <a:path w="102093" h="102093" extrusionOk="0">
                  <a:moveTo>
                    <a:pt x="102094" y="51047"/>
                  </a:moveTo>
                  <a:cubicBezTo>
                    <a:pt x="102094" y="79239"/>
                    <a:pt x="79239" y="102094"/>
                    <a:pt x="51047" y="102094"/>
                  </a:cubicBezTo>
                  <a:cubicBezTo>
                    <a:pt x="22854" y="102094"/>
                    <a:pt x="0" y="79239"/>
                    <a:pt x="0" y="51047"/>
                  </a:cubicBezTo>
                  <a:cubicBezTo>
                    <a:pt x="0" y="22854"/>
                    <a:pt x="22854" y="0"/>
                    <a:pt x="51047" y="0"/>
                  </a:cubicBezTo>
                  <a:cubicBezTo>
                    <a:pt x="79239" y="0"/>
                    <a:pt x="102094" y="22854"/>
                    <a:pt x="102094" y="51047"/>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9" name="Google Shape;469;p28"/>
            <p:cNvSpPr/>
            <p:nvPr/>
          </p:nvSpPr>
          <p:spPr>
            <a:xfrm>
              <a:off x="893172" y="4336368"/>
              <a:ext cx="56896" cy="56896"/>
            </a:xfrm>
            <a:custGeom>
              <a:avLst/>
              <a:gdLst/>
              <a:ahLst/>
              <a:cxnLst/>
              <a:rect l="l" t="t" r="r" b="b"/>
              <a:pathLst>
                <a:path w="102093" h="102093" extrusionOk="0">
                  <a:moveTo>
                    <a:pt x="102094" y="51047"/>
                  </a:moveTo>
                  <a:cubicBezTo>
                    <a:pt x="102094" y="79239"/>
                    <a:pt x="79239" y="102094"/>
                    <a:pt x="51047" y="102094"/>
                  </a:cubicBezTo>
                  <a:cubicBezTo>
                    <a:pt x="22854" y="102094"/>
                    <a:pt x="0" y="79239"/>
                    <a:pt x="0" y="51047"/>
                  </a:cubicBezTo>
                  <a:cubicBezTo>
                    <a:pt x="0" y="22854"/>
                    <a:pt x="22854" y="0"/>
                    <a:pt x="51047" y="0"/>
                  </a:cubicBezTo>
                  <a:cubicBezTo>
                    <a:pt x="79239" y="0"/>
                    <a:pt x="102094" y="22854"/>
                    <a:pt x="102094" y="5104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0" name="Google Shape;470;p28"/>
            <p:cNvSpPr/>
            <p:nvPr/>
          </p:nvSpPr>
          <p:spPr>
            <a:xfrm>
              <a:off x="1078172" y="4457909"/>
              <a:ext cx="56896" cy="56896"/>
            </a:xfrm>
            <a:custGeom>
              <a:avLst/>
              <a:gdLst/>
              <a:ahLst/>
              <a:cxnLst/>
              <a:rect l="l" t="t" r="r" b="b"/>
              <a:pathLst>
                <a:path w="102093" h="102093" extrusionOk="0">
                  <a:moveTo>
                    <a:pt x="102094" y="51047"/>
                  </a:moveTo>
                  <a:cubicBezTo>
                    <a:pt x="102094" y="79239"/>
                    <a:pt x="79239" y="102094"/>
                    <a:pt x="51047" y="102094"/>
                  </a:cubicBezTo>
                  <a:cubicBezTo>
                    <a:pt x="22854" y="102094"/>
                    <a:pt x="0" y="79239"/>
                    <a:pt x="0" y="51047"/>
                  </a:cubicBezTo>
                  <a:cubicBezTo>
                    <a:pt x="0" y="22854"/>
                    <a:pt x="22854" y="0"/>
                    <a:pt x="51047" y="0"/>
                  </a:cubicBezTo>
                  <a:cubicBezTo>
                    <a:pt x="79239" y="0"/>
                    <a:pt x="102094" y="22854"/>
                    <a:pt x="102094" y="51047"/>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1" name="Google Shape;471;p28"/>
            <p:cNvSpPr/>
            <p:nvPr/>
          </p:nvSpPr>
          <p:spPr>
            <a:xfrm>
              <a:off x="1268082" y="4046253"/>
              <a:ext cx="56896" cy="56896"/>
            </a:xfrm>
            <a:custGeom>
              <a:avLst/>
              <a:gdLst/>
              <a:ahLst/>
              <a:cxnLst/>
              <a:rect l="l" t="t" r="r" b="b"/>
              <a:pathLst>
                <a:path w="102093" h="102093" extrusionOk="0">
                  <a:moveTo>
                    <a:pt x="102094" y="51047"/>
                  </a:moveTo>
                  <a:cubicBezTo>
                    <a:pt x="102094" y="79239"/>
                    <a:pt x="79239" y="102094"/>
                    <a:pt x="51047" y="102094"/>
                  </a:cubicBezTo>
                  <a:cubicBezTo>
                    <a:pt x="22854" y="102094"/>
                    <a:pt x="0" y="79239"/>
                    <a:pt x="0" y="51047"/>
                  </a:cubicBezTo>
                  <a:cubicBezTo>
                    <a:pt x="0" y="22854"/>
                    <a:pt x="22854" y="0"/>
                    <a:pt x="51047" y="0"/>
                  </a:cubicBezTo>
                  <a:cubicBezTo>
                    <a:pt x="79239" y="0"/>
                    <a:pt x="102094" y="22854"/>
                    <a:pt x="102094" y="5104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2" name="Google Shape;472;p28"/>
            <p:cNvSpPr/>
            <p:nvPr/>
          </p:nvSpPr>
          <p:spPr>
            <a:xfrm>
              <a:off x="-215300" y="3851305"/>
              <a:ext cx="1694813" cy="830678"/>
            </a:xfrm>
            <a:custGeom>
              <a:avLst/>
              <a:gdLst/>
              <a:ahLst/>
              <a:cxnLst/>
              <a:rect l="l" t="t" r="r" b="b"/>
              <a:pathLst>
                <a:path w="3040023" h="1490006" extrusionOk="0">
                  <a:moveTo>
                    <a:pt x="2916053" y="1490007"/>
                  </a:moveTo>
                  <a:lnTo>
                    <a:pt x="123971" y="1490007"/>
                  </a:lnTo>
                  <a:cubicBezTo>
                    <a:pt x="55529" y="1490007"/>
                    <a:pt x="0" y="1434478"/>
                    <a:pt x="0" y="1366036"/>
                  </a:cubicBezTo>
                  <a:lnTo>
                    <a:pt x="0" y="123971"/>
                  </a:lnTo>
                  <a:cubicBezTo>
                    <a:pt x="0" y="55529"/>
                    <a:pt x="55529" y="0"/>
                    <a:pt x="123971" y="0"/>
                  </a:cubicBezTo>
                  <a:lnTo>
                    <a:pt x="2916053" y="0"/>
                  </a:lnTo>
                  <a:cubicBezTo>
                    <a:pt x="2984495" y="0"/>
                    <a:pt x="3040024" y="55529"/>
                    <a:pt x="3040024" y="123971"/>
                  </a:cubicBezTo>
                  <a:lnTo>
                    <a:pt x="3040024" y="1366036"/>
                  </a:lnTo>
                  <a:cubicBezTo>
                    <a:pt x="3040024" y="1434554"/>
                    <a:pt x="2984495" y="1490007"/>
                    <a:pt x="2916053" y="1490007"/>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pic>
        <p:nvPicPr>
          <p:cNvPr id="473" name="Google Shape;473;p28"/>
          <p:cNvPicPr preferRelativeResize="0"/>
          <p:nvPr/>
        </p:nvPicPr>
        <p:blipFill>
          <a:blip r:embed="rId3">
            <a:alphaModFix/>
          </a:blip>
          <a:stretch>
            <a:fillRect/>
          </a:stretch>
        </p:blipFill>
        <p:spPr>
          <a:xfrm>
            <a:off x="6878650" y="1477875"/>
            <a:ext cx="2174926" cy="217492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58"/>
        <p:cNvGrpSpPr/>
        <p:nvPr/>
      </p:nvGrpSpPr>
      <p:grpSpPr>
        <a:xfrm>
          <a:off x="0" y="0"/>
          <a:ext cx="0" cy="0"/>
          <a:chOff x="0" y="0"/>
          <a:chExt cx="0" cy="0"/>
        </a:xfrm>
      </p:grpSpPr>
      <p:sp>
        <p:nvSpPr>
          <p:cNvPr id="759" name="Google Shape;759;p37"/>
          <p:cNvSpPr txBox="1">
            <a:spLocks noGrp="1"/>
          </p:cNvSpPr>
          <p:nvPr>
            <p:ph type="title"/>
          </p:nvPr>
        </p:nvSpPr>
        <p:spPr>
          <a:xfrm>
            <a:off x="616969" y="555689"/>
            <a:ext cx="7704000" cy="572700"/>
          </a:xfrm>
          <a:prstGeom prst="rect">
            <a:avLst/>
          </a:prstGeom>
        </p:spPr>
        <p:txBody>
          <a:bodyPr spcFirstLastPara="1" wrap="square" lIns="91425" tIns="91425" rIns="91425" bIns="91425" anchor="t" anchorCtr="0">
            <a:noAutofit/>
          </a:bodyPr>
          <a:lstStyle/>
          <a:p>
            <a:pPr marL="0" lvl="0" indent="0" algn="l" rtl="0">
              <a:lnSpc>
                <a:spcPct val="135714"/>
              </a:lnSpc>
              <a:spcBef>
                <a:spcPts val="0"/>
              </a:spcBef>
              <a:spcAft>
                <a:spcPts val="0"/>
              </a:spcAft>
              <a:buClr>
                <a:schemeClr val="hlink"/>
              </a:buClr>
              <a:buSzPts val="1100"/>
              <a:buFont typeface="Arial"/>
              <a:buNone/>
            </a:pPr>
            <a:r>
              <a:rPr lang="en" dirty="0">
                <a:highlight>
                  <a:schemeClr val="lt1"/>
                </a:highlight>
              </a:rPr>
              <a:t>Survival Function of Dengue Patients</a:t>
            </a:r>
            <a:endParaRPr dirty="0">
              <a:highlight>
                <a:schemeClr val="lt1"/>
              </a:highlight>
            </a:endParaRPr>
          </a:p>
        </p:txBody>
      </p:sp>
      <p:sp>
        <p:nvSpPr>
          <p:cNvPr id="760" name="Google Shape;760;p37"/>
          <p:cNvSpPr txBox="1">
            <a:spLocks noGrp="1"/>
          </p:cNvSpPr>
          <p:nvPr>
            <p:ph type="subTitle" idx="1"/>
          </p:nvPr>
        </p:nvSpPr>
        <p:spPr>
          <a:xfrm>
            <a:off x="303700" y="1525400"/>
            <a:ext cx="4497600" cy="1112700"/>
          </a:xfrm>
          <a:prstGeom prst="rect">
            <a:avLst/>
          </a:prstGeom>
        </p:spPr>
        <p:txBody>
          <a:bodyPr spcFirstLastPara="1" wrap="square" lIns="91425" tIns="91425" rIns="91425" bIns="91425" anchor="t" anchorCtr="0">
            <a:noAutofit/>
          </a:bodyPr>
          <a:lstStyle/>
          <a:p>
            <a:pPr marL="0" lvl="0" indent="0" algn="just" rtl="0">
              <a:spcBef>
                <a:spcPts val="1200"/>
              </a:spcBef>
              <a:spcAft>
                <a:spcPts val="0"/>
              </a:spcAft>
              <a:buClr>
                <a:schemeClr val="hlink"/>
              </a:buClr>
              <a:buSzPts val="1100"/>
              <a:buFont typeface="Arial"/>
              <a:buNone/>
            </a:pPr>
            <a:r>
              <a:rPr lang="en"/>
              <a:t>The plot shows the survival function of dengue patients, which is the probability of a patient surviving for a given number of days without getting dengue. The x-axis of the plot is in days and the y-axis is the survival probability.</a:t>
            </a:r>
            <a:endParaRPr/>
          </a:p>
          <a:p>
            <a:pPr marL="0" lvl="0" indent="0" algn="just" rtl="0">
              <a:spcBef>
                <a:spcPts val="1200"/>
              </a:spcBef>
              <a:spcAft>
                <a:spcPts val="0"/>
              </a:spcAft>
              <a:buClr>
                <a:schemeClr val="hlink"/>
              </a:buClr>
              <a:buSzPts val="1100"/>
              <a:buFont typeface="Arial"/>
              <a:buNone/>
            </a:pPr>
            <a:r>
              <a:rPr lang="en"/>
              <a:t>In the plot, the y-axis starts at 1 and decreases over time, which means that the probability of a patient surviving without getting dengue decreases over time. This is because some patients will contract dengue as time goes on.</a:t>
            </a:r>
            <a:endParaRPr/>
          </a:p>
          <a:p>
            <a:pPr marL="0" lvl="0" indent="0" algn="just" rtl="0">
              <a:spcBef>
                <a:spcPts val="1200"/>
              </a:spcBef>
              <a:spcAft>
                <a:spcPts val="0"/>
              </a:spcAft>
              <a:buClr>
                <a:schemeClr val="hlink"/>
              </a:buClr>
              <a:buSzPts val="1100"/>
              <a:buFont typeface="Arial"/>
              <a:buNone/>
            </a:pPr>
            <a:endParaRPr/>
          </a:p>
        </p:txBody>
      </p:sp>
      <p:grpSp>
        <p:nvGrpSpPr>
          <p:cNvPr id="761" name="Google Shape;761;p37"/>
          <p:cNvGrpSpPr/>
          <p:nvPr/>
        </p:nvGrpSpPr>
        <p:grpSpPr>
          <a:xfrm>
            <a:off x="5277825" y="1463385"/>
            <a:ext cx="1669187" cy="1112825"/>
            <a:chOff x="5491417" y="588600"/>
            <a:chExt cx="1098728" cy="732459"/>
          </a:xfrm>
        </p:grpSpPr>
        <p:sp>
          <p:nvSpPr>
            <p:cNvPr id="762" name="Google Shape;762;p37"/>
            <p:cNvSpPr/>
            <p:nvPr/>
          </p:nvSpPr>
          <p:spPr>
            <a:xfrm>
              <a:off x="5491417" y="588600"/>
              <a:ext cx="183058" cy="183057"/>
            </a:xfrm>
            <a:custGeom>
              <a:avLst/>
              <a:gdLst/>
              <a:ahLst/>
              <a:cxnLst/>
              <a:rect l="l" t="t" r="r" b="b"/>
              <a:pathLst>
                <a:path w="254247" h="254246" extrusionOk="0">
                  <a:moveTo>
                    <a:pt x="254248" y="254247"/>
                  </a:moveTo>
                  <a:lnTo>
                    <a:pt x="0" y="254247"/>
                  </a:lnTo>
                  <a:lnTo>
                    <a:pt x="0" y="106044"/>
                  </a:lnTo>
                  <a:cubicBezTo>
                    <a:pt x="0" y="47477"/>
                    <a:pt x="47477" y="0"/>
                    <a:pt x="106044" y="0"/>
                  </a:cubicBezTo>
                  <a:lnTo>
                    <a:pt x="254248" y="0"/>
                  </a:lnTo>
                  <a:lnTo>
                    <a:pt x="254248"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3" name="Google Shape;763;p37"/>
            <p:cNvSpPr/>
            <p:nvPr/>
          </p:nvSpPr>
          <p:spPr>
            <a:xfrm>
              <a:off x="5491417" y="771734"/>
              <a:ext cx="183057" cy="183057"/>
            </a:xfrm>
            <a:custGeom>
              <a:avLst/>
              <a:gdLst/>
              <a:ahLst/>
              <a:cxnLst/>
              <a:rect l="l" t="t" r="r" b="b"/>
              <a:pathLst>
                <a:path w="254246" h="254246" extrusionOk="0">
                  <a:moveTo>
                    <a:pt x="0" y="0"/>
                  </a:moveTo>
                  <a:lnTo>
                    <a:pt x="254246" y="0"/>
                  </a:lnTo>
                  <a:lnTo>
                    <a:pt x="254246"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4" name="Google Shape;764;p37"/>
            <p:cNvSpPr/>
            <p:nvPr/>
          </p:nvSpPr>
          <p:spPr>
            <a:xfrm>
              <a:off x="5491417" y="954868"/>
              <a:ext cx="183057" cy="183057"/>
            </a:xfrm>
            <a:custGeom>
              <a:avLst/>
              <a:gdLst/>
              <a:ahLst/>
              <a:cxnLst/>
              <a:rect l="l" t="t" r="r" b="b"/>
              <a:pathLst>
                <a:path w="254246" h="254246" extrusionOk="0">
                  <a:moveTo>
                    <a:pt x="0" y="0"/>
                  </a:moveTo>
                  <a:lnTo>
                    <a:pt x="254246" y="0"/>
                  </a:lnTo>
                  <a:lnTo>
                    <a:pt x="254246"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5" name="Google Shape;765;p37"/>
            <p:cNvSpPr/>
            <p:nvPr/>
          </p:nvSpPr>
          <p:spPr>
            <a:xfrm>
              <a:off x="5491417" y="1138002"/>
              <a:ext cx="183058" cy="183002"/>
            </a:xfrm>
            <a:custGeom>
              <a:avLst/>
              <a:gdLst/>
              <a:ahLst/>
              <a:cxnLst/>
              <a:rect l="l" t="t" r="r" b="b"/>
              <a:pathLst>
                <a:path w="254247" h="254170" extrusionOk="0">
                  <a:moveTo>
                    <a:pt x="254248" y="254171"/>
                  </a:moveTo>
                  <a:lnTo>
                    <a:pt x="106044" y="254171"/>
                  </a:lnTo>
                  <a:cubicBezTo>
                    <a:pt x="47477" y="254171"/>
                    <a:pt x="0" y="206694"/>
                    <a:pt x="0" y="148127"/>
                  </a:cubicBezTo>
                  <a:lnTo>
                    <a:pt x="0" y="0"/>
                  </a:lnTo>
                  <a:lnTo>
                    <a:pt x="254248" y="0"/>
                  </a:lnTo>
                  <a:lnTo>
                    <a:pt x="254248" y="254171"/>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6" name="Google Shape;766;p37"/>
            <p:cNvSpPr/>
            <p:nvPr/>
          </p:nvSpPr>
          <p:spPr>
            <a:xfrm>
              <a:off x="5674551" y="588600"/>
              <a:ext cx="183057" cy="183057"/>
            </a:xfrm>
            <a:custGeom>
              <a:avLst/>
              <a:gdLst/>
              <a:ahLst/>
              <a:cxnLst/>
              <a:rect l="l" t="t" r="r" b="b"/>
              <a:pathLst>
                <a:path w="254246" h="254246" extrusionOk="0">
                  <a:moveTo>
                    <a:pt x="0" y="0"/>
                  </a:moveTo>
                  <a:lnTo>
                    <a:pt x="254247" y="0"/>
                  </a:lnTo>
                  <a:lnTo>
                    <a:pt x="254247"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7" name="Google Shape;767;p37"/>
            <p:cNvSpPr/>
            <p:nvPr/>
          </p:nvSpPr>
          <p:spPr>
            <a:xfrm>
              <a:off x="5674551" y="771734"/>
              <a:ext cx="183057" cy="183057"/>
            </a:xfrm>
            <a:custGeom>
              <a:avLst/>
              <a:gdLst/>
              <a:ahLst/>
              <a:cxnLst/>
              <a:rect l="l" t="t" r="r" b="b"/>
              <a:pathLst>
                <a:path w="254246" h="254246" extrusionOk="0">
                  <a:moveTo>
                    <a:pt x="0" y="0"/>
                  </a:moveTo>
                  <a:lnTo>
                    <a:pt x="254247" y="0"/>
                  </a:lnTo>
                  <a:lnTo>
                    <a:pt x="254247"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8" name="Google Shape;768;p37"/>
            <p:cNvSpPr/>
            <p:nvPr/>
          </p:nvSpPr>
          <p:spPr>
            <a:xfrm>
              <a:off x="5674551" y="954868"/>
              <a:ext cx="183057" cy="183057"/>
            </a:xfrm>
            <a:custGeom>
              <a:avLst/>
              <a:gdLst/>
              <a:ahLst/>
              <a:cxnLst/>
              <a:rect l="l" t="t" r="r" b="b"/>
              <a:pathLst>
                <a:path w="254246" h="254246" extrusionOk="0">
                  <a:moveTo>
                    <a:pt x="0" y="0"/>
                  </a:moveTo>
                  <a:lnTo>
                    <a:pt x="254247" y="0"/>
                  </a:lnTo>
                  <a:lnTo>
                    <a:pt x="254247"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9" name="Google Shape;769;p37"/>
            <p:cNvSpPr/>
            <p:nvPr/>
          </p:nvSpPr>
          <p:spPr>
            <a:xfrm>
              <a:off x="5674551" y="1138002"/>
              <a:ext cx="183057" cy="183057"/>
            </a:xfrm>
            <a:custGeom>
              <a:avLst/>
              <a:gdLst/>
              <a:ahLst/>
              <a:cxnLst/>
              <a:rect l="l" t="t" r="r" b="b"/>
              <a:pathLst>
                <a:path w="254246" h="254246" extrusionOk="0">
                  <a:moveTo>
                    <a:pt x="0" y="0"/>
                  </a:moveTo>
                  <a:lnTo>
                    <a:pt x="254247" y="0"/>
                  </a:lnTo>
                  <a:lnTo>
                    <a:pt x="254247"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0" name="Google Shape;770;p37"/>
            <p:cNvSpPr/>
            <p:nvPr/>
          </p:nvSpPr>
          <p:spPr>
            <a:xfrm>
              <a:off x="5857685" y="588600"/>
              <a:ext cx="183057" cy="183057"/>
            </a:xfrm>
            <a:custGeom>
              <a:avLst/>
              <a:gdLst/>
              <a:ahLst/>
              <a:cxnLst/>
              <a:rect l="l" t="t" r="r" b="b"/>
              <a:pathLst>
                <a:path w="254246" h="254246" extrusionOk="0">
                  <a:moveTo>
                    <a:pt x="0" y="0"/>
                  </a:moveTo>
                  <a:lnTo>
                    <a:pt x="254247" y="0"/>
                  </a:lnTo>
                  <a:lnTo>
                    <a:pt x="254247"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1" name="Google Shape;771;p37"/>
            <p:cNvSpPr/>
            <p:nvPr/>
          </p:nvSpPr>
          <p:spPr>
            <a:xfrm>
              <a:off x="5857685" y="771734"/>
              <a:ext cx="183057" cy="183057"/>
            </a:xfrm>
            <a:custGeom>
              <a:avLst/>
              <a:gdLst/>
              <a:ahLst/>
              <a:cxnLst/>
              <a:rect l="l" t="t" r="r" b="b"/>
              <a:pathLst>
                <a:path w="254246" h="254246" extrusionOk="0">
                  <a:moveTo>
                    <a:pt x="0" y="0"/>
                  </a:moveTo>
                  <a:lnTo>
                    <a:pt x="254247" y="0"/>
                  </a:lnTo>
                  <a:lnTo>
                    <a:pt x="254247"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2" name="Google Shape;772;p37"/>
            <p:cNvSpPr/>
            <p:nvPr/>
          </p:nvSpPr>
          <p:spPr>
            <a:xfrm>
              <a:off x="5857685" y="954868"/>
              <a:ext cx="183057" cy="183057"/>
            </a:xfrm>
            <a:custGeom>
              <a:avLst/>
              <a:gdLst/>
              <a:ahLst/>
              <a:cxnLst/>
              <a:rect l="l" t="t" r="r" b="b"/>
              <a:pathLst>
                <a:path w="254246" h="254246" extrusionOk="0">
                  <a:moveTo>
                    <a:pt x="0" y="0"/>
                  </a:moveTo>
                  <a:lnTo>
                    <a:pt x="254247" y="0"/>
                  </a:lnTo>
                  <a:lnTo>
                    <a:pt x="254247"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3" name="Google Shape;773;p37"/>
            <p:cNvSpPr/>
            <p:nvPr/>
          </p:nvSpPr>
          <p:spPr>
            <a:xfrm>
              <a:off x="5857685" y="1138002"/>
              <a:ext cx="183057" cy="183057"/>
            </a:xfrm>
            <a:custGeom>
              <a:avLst/>
              <a:gdLst/>
              <a:ahLst/>
              <a:cxnLst/>
              <a:rect l="l" t="t" r="r" b="b"/>
              <a:pathLst>
                <a:path w="254246" h="254246" extrusionOk="0">
                  <a:moveTo>
                    <a:pt x="0" y="0"/>
                  </a:moveTo>
                  <a:lnTo>
                    <a:pt x="254247" y="0"/>
                  </a:lnTo>
                  <a:lnTo>
                    <a:pt x="254247"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4" name="Google Shape;774;p37"/>
            <p:cNvSpPr/>
            <p:nvPr/>
          </p:nvSpPr>
          <p:spPr>
            <a:xfrm>
              <a:off x="6040819" y="588600"/>
              <a:ext cx="183057" cy="183057"/>
            </a:xfrm>
            <a:custGeom>
              <a:avLst/>
              <a:gdLst/>
              <a:ahLst/>
              <a:cxnLst/>
              <a:rect l="l" t="t" r="r" b="b"/>
              <a:pathLst>
                <a:path w="254246" h="254246" extrusionOk="0">
                  <a:moveTo>
                    <a:pt x="0" y="0"/>
                  </a:moveTo>
                  <a:lnTo>
                    <a:pt x="254246" y="0"/>
                  </a:lnTo>
                  <a:lnTo>
                    <a:pt x="254246"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5" name="Google Shape;775;p37"/>
            <p:cNvSpPr/>
            <p:nvPr/>
          </p:nvSpPr>
          <p:spPr>
            <a:xfrm>
              <a:off x="6040819" y="771734"/>
              <a:ext cx="183057" cy="183057"/>
            </a:xfrm>
            <a:custGeom>
              <a:avLst/>
              <a:gdLst/>
              <a:ahLst/>
              <a:cxnLst/>
              <a:rect l="l" t="t" r="r" b="b"/>
              <a:pathLst>
                <a:path w="254246" h="254246" extrusionOk="0">
                  <a:moveTo>
                    <a:pt x="0" y="0"/>
                  </a:moveTo>
                  <a:lnTo>
                    <a:pt x="254246" y="0"/>
                  </a:lnTo>
                  <a:lnTo>
                    <a:pt x="254246"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6" name="Google Shape;776;p37"/>
            <p:cNvSpPr/>
            <p:nvPr/>
          </p:nvSpPr>
          <p:spPr>
            <a:xfrm>
              <a:off x="6040819" y="954868"/>
              <a:ext cx="183057" cy="183057"/>
            </a:xfrm>
            <a:custGeom>
              <a:avLst/>
              <a:gdLst/>
              <a:ahLst/>
              <a:cxnLst/>
              <a:rect l="l" t="t" r="r" b="b"/>
              <a:pathLst>
                <a:path w="254246" h="254246" extrusionOk="0">
                  <a:moveTo>
                    <a:pt x="0" y="0"/>
                  </a:moveTo>
                  <a:lnTo>
                    <a:pt x="254246" y="0"/>
                  </a:lnTo>
                  <a:lnTo>
                    <a:pt x="254246"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7" name="Google Shape;777;p37"/>
            <p:cNvSpPr/>
            <p:nvPr/>
          </p:nvSpPr>
          <p:spPr>
            <a:xfrm>
              <a:off x="6040819" y="1138002"/>
              <a:ext cx="183057" cy="183057"/>
            </a:xfrm>
            <a:custGeom>
              <a:avLst/>
              <a:gdLst/>
              <a:ahLst/>
              <a:cxnLst/>
              <a:rect l="l" t="t" r="r" b="b"/>
              <a:pathLst>
                <a:path w="254246" h="254246" extrusionOk="0">
                  <a:moveTo>
                    <a:pt x="0" y="0"/>
                  </a:moveTo>
                  <a:lnTo>
                    <a:pt x="254246" y="0"/>
                  </a:lnTo>
                  <a:lnTo>
                    <a:pt x="254246"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8" name="Google Shape;778;p37"/>
            <p:cNvSpPr/>
            <p:nvPr/>
          </p:nvSpPr>
          <p:spPr>
            <a:xfrm>
              <a:off x="6223953" y="588600"/>
              <a:ext cx="183057" cy="183057"/>
            </a:xfrm>
            <a:custGeom>
              <a:avLst/>
              <a:gdLst/>
              <a:ahLst/>
              <a:cxnLst/>
              <a:rect l="l" t="t" r="r" b="b"/>
              <a:pathLst>
                <a:path w="254246" h="254246" extrusionOk="0">
                  <a:moveTo>
                    <a:pt x="0" y="0"/>
                  </a:moveTo>
                  <a:lnTo>
                    <a:pt x="254246" y="0"/>
                  </a:lnTo>
                  <a:lnTo>
                    <a:pt x="254246"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9" name="Google Shape;779;p37"/>
            <p:cNvSpPr/>
            <p:nvPr/>
          </p:nvSpPr>
          <p:spPr>
            <a:xfrm>
              <a:off x="6223953" y="771734"/>
              <a:ext cx="183057" cy="183057"/>
            </a:xfrm>
            <a:custGeom>
              <a:avLst/>
              <a:gdLst/>
              <a:ahLst/>
              <a:cxnLst/>
              <a:rect l="l" t="t" r="r" b="b"/>
              <a:pathLst>
                <a:path w="254246" h="254246" extrusionOk="0">
                  <a:moveTo>
                    <a:pt x="0" y="0"/>
                  </a:moveTo>
                  <a:lnTo>
                    <a:pt x="254246" y="0"/>
                  </a:lnTo>
                  <a:lnTo>
                    <a:pt x="254246"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0" name="Google Shape;780;p37"/>
            <p:cNvSpPr/>
            <p:nvPr/>
          </p:nvSpPr>
          <p:spPr>
            <a:xfrm>
              <a:off x="6223953" y="954868"/>
              <a:ext cx="183057" cy="183057"/>
            </a:xfrm>
            <a:custGeom>
              <a:avLst/>
              <a:gdLst/>
              <a:ahLst/>
              <a:cxnLst/>
              <a:rect l="l" t="t" r="r" b="b"/>
              <a:pathLst>
                <a:path w="254246" h="254246" extrusionOk="0">
                  <a:moveTo>
                    <a:pt x="0" y="0"/>
                  </a:moveTo>
                  <a:lnTo>
                    <a:pt x="254246" y="0"/>
                  </a:lnTo>
                  <a:lnTo>
                    <a:pt x="254246"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1" name="Google Shape;781;p37"/>
            <p:cNvSpPr/>
            <p:nvPr/>
          </p:nvSpPr>
          <p:spPr>
            <a:xfrm>
              <a:off x="6223953" y="1138002"/>
              <a:ext cx="183057" cy="183057"/>
            </a:xfrm>
            <a:custGeom>
              <a:avLst/>
              <a:gdLst/>
              <a:ahLst/>
              <a:cxnLst/>
              <a:rect l="l" t="t" r="r" b="b"/>
              <a:pathLst>
                <a:path w="254246" h="254246" extrusionOk="0">
                  <a:moveTo>
                    <a:pt x="0" y="0"/>
                  </a:moveTo>
                  <a:lnTo>
                    <a:pt x="254246" y="0"/>
                  </a:lnTo>
                  <a:lnTo>
                    <a:pt x="254246"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2" name="Google Shape;782;p37"/>
            <p:cNvSpPr/>
            <p:nvPr/>
          </p:nvSpPr>
          <p:spPr>
            <a:xfrm>
              <a:off x="6407087" y="588600"/>
              <a:ext cx="183057" cy="183057"/>
            </a:xfrm>
            <a:custGeom>
              <a:avLst/>
              <a:gdLst/>
              <a:ahLst/>
              <a:cxnLst/>
              <a:rect l="l" t="t" r="r" b="b"/>
              <a:pathLst>
                <a:path w="254246" h="254246" extrusionOk="0">
                  <a:moveTo>
                    <a:pt x="254247" y="254247"/>
                  </a:moveTo>
                  <a:lnTo>
                    <a:pt x="0" y="254247"/>
                  </a:lnTo>
                  <a:lnTo>
                    <a:pt x="0" y="0"/>
                  </a:lnTo>
                  <a:lnTo>
                    <a:pt x="148203" y="0"/>
                  </a:lnTo>
                  <a:cubicBezTo>
                    <a:pt x="206770" y="0"/>
                    <a:pt x="254247" y="47477"/>
                    <a:pt x="254247" y="106044"/>
                  </a:cubicBezTo>
                  <a:lnTo>
                    <a:pt x="254247"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3" name="Google Shape;783;p37"/>
            <p:cNvSpPr/>
            <p:nvPr/>
          </p:nvSpPr>
          <p:spPr>
            <a:xfrm>
              <a:off x="6407087" y="771734"/>
              <a:ext cx="183057" cy="183057"/>
            </a:xfrm>
            <a:custGeom>
              <a:avLst/>
              <a:gdLst/>
              <a:ahLst/>
              <a:cxnLst/>
              <a:rect l="l" t="t" r="r" b="b"/>
              <a:pathLst>
                <a:path w="254246" h="254246" extrusionOk="0">
                  <a:moveTo>
                    <a:pt x="0" y="0"/>
                  </a:moveTo>
                  <a:lnTo>
                    <a:pt x="254247" y="0"/>
                  </a:lnTo>
                  <a:lnTo>
                    <a:pt x="254247"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4" name="Google Shape;784;p37"/>
            <p:cNvSpPr/>
            <p:nvPr/>
          </p:nvSpPr>
          <p:spPr>
            <a:xfrm>
              <a:off x="6407087" y="954868"/>
              <a:ext cx="183057" cy="183057"/>
            </a:xfrm>
            <a:custGeom>
              <a:avLst/>
              <a:gdLst/>
              <a:ahLst/>
              <a:cxnLst/>
              <a:rect l="l" t="t" r="r" b="b"/>
              <a:pathLst>
                <a:path w="254246" h="254246" extrusionOk="0">
                  <a:moveTo>
                    <a:pt x="0" y="0"/>
                  </a:moveTo>
                  <a:lnTo>
                    <a:pt x="254247" y="0"/>
                  </a:lnTo>
                  <a:lnTo>
                    <a:pt x="254247"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5" name="Google Shape;785;p37"/>
            <p:cNvSpPr/>
            <p:nvPr/>
          </p:nvSpPr>
          <p:spPr>
            <a:xfrm>
              <a:off x="6407032" y="1138002"/>
              <a:ext cx="183057" cy="183002"/>
            </a:xfrm>
            <a:custGeom>
              <a:avLst/>
              <a:gdLst/>
              <a:ahLst/>
              <a:cxnLst/>
              <a:rect l="l" t="t" r="r" b="b"/>
              <a:pathLst>
                <a:path w="254246" h="254170" extrusionOk="0">
                  <a:moveTo>
                    <a:pt x="148203" y="254171"/>
                  </a:moveTo>
                  <a:lnTo>
                    <a:pt x="0" y="254171"/>
                  </a:lnTo>
                  <a:lnTo>
                    <a:pt x="0" y="0"/>
                  </a:lnTo>
                  <a:lnTo>
                    <a:pt x="254247" y="0"/>
                  </a:lnTo>
                  <a:lnTo>
                    <a:pt x="254247" y="148203"/>
                  </a:lnTo>
                  <a:cubicBezTo>
                    <a:pt x="254323" y="206694"/>
                    <a:pt x="206770" y="254171"/>
                    <a:pt x="148203" y="254171"/>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6" name="Google Shape;786;p37"/>
            <p:cNvSpPr/>
            <p:nvPr/>
          </p:nvSpPr>
          <p:spPr>
            <a:xfrm>
              <a:off x="5646646" y="740710"/>
              <a:ext cx="55786" cy="55786"/>
            </a:xfrm>
            <a:custGeom>
              <a:avLst/>
              <a:gdLst/>
              <a:ahLst/>
              <a:cxnLst/>
              <a:rect l="l" t="t" r="r" b="b"/>
              <a:pathLst>
                <a:path w="77481" h="77481" extrusionOk="0">
                  <a:moveTo>
                    <a:pt x="77482" y="38741"/>
                  </a:moveTo>
                  <a:cubicBezTo>
                    <a:pt x="77482" y="60162"/>
                    <a:pt x="60162" y="77482"/>
                    <a:pt x="38741" y="77482"/>
                  </a:cubicBezTo>
                  <a:cubicBezTo>
                    <a:pt x="17319" y="77482"/>
                    <a:pt x="0" y="60162"/>
                    <a:pt x="0" y="38741"/>
                  </a:cubicBezTo>
                  <a:cubicBezTo>
                    <a:pt x="0" y="17319"/>
                    <a:pt x="17319" y="0"/>
                    <a:pt x="38741" y="0"/>
                  </a:cubicBezTo>
                  <a:cubicBezTo>
                    <a:pt x="60162" y="76"/>
                    <a:pt x="77482" y="17395"/>
                    <a:pt x="77482" y="38741"/>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7" name="Google Shape;787;p37"/>
            <p:cNvSpPr/>
            <p:nvPr/>
          </p:nvSpPr>
          <p:spPr>
            <a:xfrm>
              <a:off x="5741250" y="831703"/>
              <a:ext cx="55786" cy="55786"/>
            </a:xfrm>
            <a:custGeom>
              <a:avLst/>
              <a:gdLst/>
              <a:ahLst/>
              <a:cxnLst/>
              <a:rect l="l" t="t" r="r" b="b"/>
              <a:pathLst>
                <a:path w="77481" h="77481" extrusionOk="0">
                  <a:moveTo>
                    <a:pt x="77482" y="38741"/>
                  </a:moveTo>
                  <a:cubicBezTo>
                    <a:pt x="77482" y="60137"/>
                    <a:pt x="60138" y="77482"/>
                    <a:pt x="38741" y="77482"/>
                  </a:cubicBezTo>
                  <a:cubicBezTo>
                    <a:pt x="17345" y="77482"/>
                    <a:pt x="1" y="60137"/>
                    <a:pt x="1" y="38741"/>
                  </a:cubicBezTo>
                  <a:cubicBezTo>
                    <a:pt x="1" y="17345"/>
                    <a:pt x="17345" y="0"/>
                    <a:pt x="38741" y="0"/>
                  </a:cubicBezTo>
                  <a:cubicBezTo>
                    <a:pt x="60138" y="0"/>
                    <a:pt x="77482" y="17345"/>
                    <a:pt x="77482" y="38741"/>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8" name="Google Shape;788;p37"/>
            <p:cNvSpPr/>
            <p:nvPr/>
          </p:nvSpPr>
          <p:spPr>
            <a:xfrm>
              <a:off x="5961208" y="633029"/>
              <a:ext cx="55786" cy="55786"/>
            </a:xfrm>
            <a:custGeom>
              <a:avLst/>
              <a:gdLst/>
              <a:ahLst/>
              <a:cxnLst/>
              <a:rect l="l" t="t" r="r" b="b"/>
              <a:pathLst>
                <a:path w="77481" h="77481" extrusionOk="0">
                  <a:moveTo>
                    <a:pt x="77482" y="38741"/>
                  </a:moveTo>
                  <a:cubicBezTo>
                    <a:pt x="77482" y="60162"/>
                    <a:pt x="60162" y="77482"/>
                    <a:pt x="38741" y="77482"/>
                  </a:cubicBezTo>
                  <a:cubicBezTo>
                    <a:pt x="17319" y="77482"/>
                    <a:pt x="0" y="60162"/>
                    <a:pt x="0" y="38741"/>
                  </a:cubicBezTo>
                  <a:cubicBezTo>
                    <a:pt x="0" y="17319"/>
                    <a:pt x="17319" y="0"/>
                    <a:pt x="38741" y="0"/>
                  </a:cubicBezTo>
                  <a:cubicBezTo>
                    <a:pt x="60162" y="0"/>
                    <a:pt x="77482" y="17395"/>
                    <a:pt x="77482" y="3874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9" name="Google Shape;789;p37"/>
            <p:cNvSpPr/>
            <p:nvPr/>
          </p:nvSpPr>
          <p:spPr>
            <a:xfrm>
              <a:off x="5829780" y="990597"/>
              <a:ext cx="55786" cy="55786"/>
            </a:xfrm>
            <a:custGeom>
              <a:avLst/>
              <a:gdLst/>
              <a:ahLst/>
              <a:cxnLst/>
              <a:rect l="l" t="t" r="r" b="b"/>
              <a:pathLst>
                <a:path w="77481" h="77481" extrusionOk="0">
                  <a:moveTo>
                    <a:pt x="77482" y="38741"/>
                  </a:moveTo>
                  <a:cubicBezTo>
                    <a:pt x="77482" y="60162"/>
                    <a:pt x="60162" y="77482"/>
                    <a:pt x="38741" y="77482"/>
                  </a:cubicBezTo>
                  <a:cubicBezTo>
                    <a:pt x="17320" y="77482"/>
                    <a:pt x="0" y="60162"/>
                    <a:pt x="0" y="38741"/>
                  </a:cubicBezTo>
                  <a:cubicBezTo>
                    <a:pt x="0" y="17319"/>
                    <a:pt x="17320" y="0"/>
                    <a:pt x="38741" y="0"/>
                  </a:cubicBezTo>
                  <a:cubicBezTo>
                    <a:pt x="60086" y="0"/>
                    <a:pt x="77482" y="17395"/>
                    <a:pt x="77482" y="38741"/>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0" name="Google Shape;790;p37"/>
            <p:cNvSpPr/>
            <p:nvPr/>
          </p:nvSpPr>
          <p:spPr>
            <a:xfrm>
              <a:off x="6099858" y="1214768"/>
              <a:ext cx="55786" cy="55786"/>
            </a:xfrm>
            <a:custGeom>
              <a:avLst/>
              <a:gdLst/>
              <a:ahLst/>
              <a:cxnLst/>
              <a:rect l="l" t="t" r="r" b="b"/>
              <a:pathLst>
                <a:path w="77481" h="77481" extrusionOk="0">
                  <a:moveTo>
                    <a:pt x="77482" y="38741"/>
                  </a:moveTo>
                  <a:cubicBezTo>
                    <a:pt x="77482" y="60137"/>
                    <a:pt x="60137" y="77482"/>
                    <a:pt x="38741" y="77482"/>
                  </a:cubicBezTo>
                  <a:cubicBezTo>
                    <a:pt x="17345" y="77482"/>
                    <a:pt x="0" y="60137"/>
                    <a:pt x="0" y="38741"/>
                  </a:cubicBezTo>
                  <a:cubicBezTo>
                    <a:pt x="0" y="17345"/>
                    <a:pt x="17345" y="0"/>
                    <a:pt x="38741" y="0"/>
                  </a:cubicBezTo>
                  <a:cubicBezTo>
                    <a:pt x="60137" y="0"/>
                    <a:pt x="77482" y="17345"/>
                    <a:pt x="77482" y="38741"/>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1" name="Google Shape;791;p37"/>
            <p:cNvSpPr/>
            <p:nvPr/>
          </p:nvSpPr>
          <p:spPr>
            <a:xfrm>
              <a:off x="5891007" y="926963"/>
              <a:ext cx="55786" cy="55786"/>
            </a:xfrm>
            <a:custGeom>
              <a:avLst/>
              <a:gdLst/>
              <a:ahLst/>
              <a:cxnLst/>
              <a:rect l="l" t="t" r="r" b="b"/>
              <a:pathLst>
                <a:path w="77481" h="77481" extrusionOk="0">
                  <a:moveTo>
                    <a:pt x="77482" y="38741"/>
                  </a:moveTo>
                  <a:cubicBezTo>
                    <a:pt x="77482" y="60137"/>
                    <a:pt x="60137" y="77482"/>
                    <a:pt x="38741" y="77482"/>
                  </a:cubicBezTo>
                  <a:cubicBezTo>
                    <a:pt x="17345" y="77482"/>
                    <a:pt x="1" y="60137"/>
                    <a:pt x="1" y="38741"/>
                  </a:cubicBezTo>
                  <a:cubicBezTo>
                    <a:pt x="1" y="17345"/>
                    <a:pt x="17345" y="0"/>
                    <a:pt x="38741" y="0"/>
                  </a:cubicBezTo>
                  <a:cubicBezTo>
                    <a:pt x="60137" y="0"/>
                    <a:pt x="77482" y="17345"/>
                    <a:pt x="77482" y="38741"/>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2" name="Google Shape;792;p37"/>
            <p:cNvSpPr/>
            <p:nvPr/>
          </p:nvSpPr>
          <p:spPr>
            <a:xfrm>
              <a:off x="5543343" y="633029"/>
              <a:ext cx="55786" cy="55786"/>
            </a:xfrm>
            <a:custGeom>
              <a:avLst/>
              <a:gdLst/>
              <a:ahLst/>
              <a:cxnLst/>
              <a:rect l="l" t="t" r="r" b="b"/>
              <a:pathLst>
                <a:path w="77481" h="77481" extrusionOk="0">
                  <a:moveTo>
                    <a:pt x="77482" y="38741"/>
                  </a:moveTo>
                  <a:cubicBezTo>
                    <a:pt x="77482" y="60162"/>
                    <a:pt x="60162" y="77482"/>
                    <a:pt x="38741" y="77482"/>
                  </a:cubicBezTo>
                  <a:cubicBezTo>
                    <a:pt x="17319" y="77482"/>
                    <a:pt x="0" y="60162"/>
                    <a:pt x="0" y="38741"/>
                  </a:cubicBezTo>
                  <a:cubicBezTo>
                    <a:pt x="0" y="17319"/>
                    <a:pt x="17319" y="0"/>
                    <a:pt x="38741" y="0"/>
                  </a:cubicBezTo>
                  <a:cubicBezTo>
                    <a:pt x="60086" y="0"/>
                    <a:pt x="77482" y="17395"/>
                    <a:pt x="77482" y="38741"/>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3" name="Google Shape;793;p37"/>
            <p:cNvSpPr/>
            <p:nvPr/>
          </p:nvSpPr>
          <p:spPr>
            <a:xfrm>
              <a:off x="5829780" y="850142"/>
              <a:ext cx="55786" cy="55786"/>
            </a:xfrm>
            <a:custGeom>
              <a:avLst/>
              <a:gdLst/>
              <a:ahLst/>
              <a:cxnLst/>
              <a:rect l="l" t="t" r="r" b="b"/>
              <a:pathLst>
                <a:path w="77481" h="77481" extrusionOk="0">
                  <a:moveTo>
                    <a:pt x="77482" y="38741"/>
                  </a:moveTo>
                  <a:cubicBezTo>
                    <a:pt x="77482" y="60162"/>
                    <a:pt x="60162" y="77482"/>
                    <a:pt x="38741" y="77482"/>
                  </a:cubicBezTo>
                  <a:cubicBezTo>
                    <a:pt x="17320" y="77482"/>
                    <a:pt x="0" y="60162"/>
                    <a:pt x="0" y="38741"/>
                  </a:cubicBezTo>
                  <a:cubicBezTo>
                    <a:pt x="0" y="17319"/>
                    <a:pt x="17320" y="0"/>
                    <a:pt x="38741" y="0"/>
                  </a:cubicBezTo>
                  <a:cubicBezTo>
                    <a:pt x="60086" y="0"/>
                    <a:pt x="77482" y="17319"/>
                    <a:pt x="77482" y="3874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4" name="Google Shape;794;p37"/>
            <p:cNvSpPr/>
            <p:nvPr/>
          </p:nvSpPr>
          <p:spPr>
            <a:xfrm>
              <a:off x="5741250" y="935444"/>
              <a:ext cx="55786" cy="55786"/>
            </a:xfrm>
            <a:custGeom>
              <a:avLst/>
              <a:gdLst/>
              <a:ahLst/>
              <a:cxnLst/>
              <a:rect l="l" t="t" r="r" b="b"/>
              <a:pathLst>
                <a:path w="77481" h="77481" extrusionOk="0">
                  <a:moveTo>
                    <a:pt x="77482" y="38741"/>
                  </a:moveTo>
                  <a:cubicBezTo>
                    <a:pt x="77482" y="60137"/>
                    <a:pt x="60138" y="77482"/>
                    <a:pt x="38741" y="77482"/>
                  </a:cubicBezTo>
                  <a:cubicBezTo>
                    <a:pt x="17345" y="77482"/>
                    <a:pt x="1" y="60137"/>
                    <a:pt x="1" y="38741"/>
                  </a:cubicBezTo>
                  <a:cubicBezTo>
                    <a:pt x="1" y="17345"/>
                    <a:pt x="17345" y="0"/>
                    <a:pt x="38741" y="0"/>
                  </a:cubicBezTo>
                  <a:cubicBezTo>
                    <a:pt x="60138" y="0"/>
                    <a:pt x="77482" y="17345"/>
                    <a:pt x="77482" y="3874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5" name="Google Shape;795;p37"/>
            <p:cNvSpPr/>
            <p:nvPr/>
          </p:nvSpPr>
          <p:spPr>
            <a:xfrm>
              <a:off x="5575516" y="1018503"/>
              <a:ext cx="55786" cy="55786"/>
            </a:xfrm>
            <a:custGeom>
              <a:avLst/>
              <a:gdLst/>
              <a:ahLst/>
              <a:cxnLst/>
              <a:rect l="l" t="t" r="r" b="b"/>
              <a:pathLst>
                <a:path w="77481" h="77481" extrusionOk="0">
                  <a:moveTo>
                    <a:pt x="77482" y="38741"/>
                  </a:moveTo>
                  <a:cubicBezTo>
                    <a:pt x="77482" y="60162"/>
                    <a:pt x="60162" y="77482"/>
                    <a:pt x="38741" y="77482"/>
                  </a:cubicBezTo>
                  <a:cubicBezTo>
                    <a:pt x="17319" y="77482"/>
                    <a:pt x="0" y="60162"/>
                    <a:pt x="0" y="38741"/>
                  </a:cubicBezTo>
                  <a:cubicBezTo>
                    <a:pt x="0" y="17319"/>
                    <a:pt x="17319" y="0"/>
                    <a:pt x="38741" y="0"/>
                  </a:cubicBezTo>
                  <a:cubicBezTo>
                    <a:pt x="60086" y="0"/>
                    <a:pt x="77482" y="17395"/>
                    <a:pt x="77482" y="38741"/>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6" name="Google Shape;796;p37"/>
            <p:cNvSpPr/>
            <p:nvPr/>
          </p:nvSpPr>
          <p:spPr>
            <a:xfrm>
              <a:off x="5547610" y="1173732"/>
              <a:ext cx="55787" cy="55786"/>
            </a:xfrm>
            <a:custGeom>
              <a:avLst/>
              <a:gdLst/>
              <a:ahLst/>
              <a:cxnLst/>
              <a:rect l="l" t="t" r="r" b="b"/>
              <a:pathLst>
                <a:path w="77482" h="77481" extrusionOk="0">
                  <a:moveTo>
                    <a:pt x="77482" y="38741"/>
                  </a:moveTo>
                  <a:cubicBezTo>
                    <a:pt x="77482" y="60162"/>
                    <a:pt x="60163" y="77482"/>
                    <a:pt x="38742" y="77482"/>
                  </a:cubicBezTo>
                  <a:cubicBezTo>
                    <a:pt x="17320" y="77482"/>
                    <a:pt x="0" y="60162"/>
                    <a:pt x="0" y="38741"/>
                  </a:cubicBezTo>
                  <a:cubicBezTo>
                    <a:pt x="0" y="17320"/>
                    <a:pt x="17320" y="0"/>
                    <a:pt x="38742" y="0"/>
                  </a:cubicBezTo>
                  <a:cubicBezTo>
                    <a:pt x="60163" y="0"/>
                    <a:pt x="77482" y="17396"/>
                    <a:pt x="77482" y="3874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7" name="Google Shape;797;p37"/>
            <p:cNvSpPr/>
            <p:nvPr/>
          </p:nvSpPr>
          <p:spPr>
            <a:xfrm>
              <a:off x="5646646" y="878047"/>
              <a:ext cx="55786" cy="55786"/>
            </a:xfrm>
            <a:custGeom>
              <a:avLst/>
              <a:gdLst/>
              <a:ahLst/>
              <a:cxnLst/>
              <a:rect l="l" t="t" r="r" b="b"/>
              <a:pathLst>
                <a:path w="77481" h="77481" extrusionOk="0">
                  <a:moveTo>
                    <a:pt x="77482" y="38741"/>
                  </a:moveTo>
                  <a:cubicBezTo>
                    <a:pt x="77482" y="60162"/>
                    <a:pt x="60162" y="77482"/>
                    <a:pt x="38741" y="77482"/>
                  </a:cubicBezTo>
                  <a:cubicBezTo>
                    <a:pt x="17319" y="77482"/>
                    <a:pt x="0" y="60162"/>
                    <a:pt x="0" y="38741"/>
                  </a:cubicBezTo>
                  <a:cubicBezTo>
                    <a:pt x="0" y="17319"/>
                    <a:pt x="17319" y="0"/>
                    <a:pt x="38741" y="0"/>
                  </a:cubicBezTo>
                  <a:cubicBezTo>
                    <a:pt x="60162" y="0"/>
                    <a:pt x="77482" y="17319"/>
                    <a:pt x="77482" y="38741"/>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8" name="Google Shape;798;p37"/>
            <p:cNvSpPr/>
            <p:nvPr/>
          </p:nvSpPr>
          <p:spPr>
            <a:xfrm>
              <a:off x="6292621" y="803852"/>
              <a:ext cx="55786" cy="55786"/>
            </a:xfrm>
            <a:custGeom>
              <a:avLst/>
              <a:gdLst/>
              <a:ahLst/>
              <a:cxnLst/>
              <a:rect l="l" t="t" r="r" b="b"/>
              <a:pathLst>
                <a:path w="77481" h="77481" extrusionOk="0">
                  <a:moveTo>
                    <a:pt x="77482" y="38741"/>
                  </a:moveTo>
                  <a:cubicBezTo>
                    <a:pt x="77482" y="60162"/>
                    <a:pt x="60163" y="77482"/>
                    <a:pt x="38741" y="77482"/>
                  </a:cubicBezTo>
                  <a:cubicBezTo>
                    <a:pt x="17320" y="77482"/>
                    <a:pt x="0" y="60162"/>
                    <a:pt x="0" y="38741"/>
                  </a:cubicBezTo>
                  <a:cubicBezTo>
                    <a:pt x="0" y="17319"/>
                    <a:pt x="17320" y="0"/>
                    <a:pt x="38741" y="0"/>
                  </a:cubicBezTo>
                  <a:cubicBezTo>
                    <a:pt x="60163" y="0"/>
                    <a:pt x="77482" y="17319"/>
                    <a:pt x="77482" y="38741"/>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99" name="Google Shape;799;p37"/>
          <p:cNvGrpSpPr/>
          <p:nvPr/>
        </p:nvGrpSpPr>
        <p:grpSpPr>
          <a:xfrm>
            <a:off x="6598067" y="2890080"/>
            <a:ext cx="1391332" cy="1391207"/>
            <a:chOff x="4246593" y="503852"/>
            <a:chExt cx="902056" cy="901976"/>
          </a:xfrm>
        </p:grpSpPr>
        <p:grpSp>
          <p:nvGrpSpPr>
            <p:cNvPr id="800" name="Google Shape;800;p37"/>
            <p:cNvGrpSpPr/>
            <p:nvPr/>
          </p:nvGrpSpPr>
          <p:grpSpPr>
            <a:xfrm>
              <a:off x="4246593" y="503900"/>
              <a:ext cx="901831" cy="901928"/>
              <a:chOff x="5998919" y="3270921"/>
              <a:chExt cx="1426046" cy="1426198"/>
            </a:xfrm>
          </p:grpSpPr>
          <p:sp>
            <p:nvSpPr>
              <p:cNvPr id="801" name="Google Shape;801;p37"/>
              <p:cNvSpPr/>
              <p:nvPr/>
            </p:nvSpPr>
            <p:spPr>
              <a:xfrm>
                <a:off x="5998919" y="3270921"/>
                <a:ext cx="713137" cy="713137"/>
              </a:xfrm>
              <a:custGeom>
                <a:avLst/>
                <a:gdLst/>
                <a:ahLst/>
                <a:cxnLst/>
                <a:rect l="l" t="t" r="r" b="b"/>
                <a:pathLst>
                  <a:path w="713137" h="713137" extrusionOk="0">
                    <a:moveTo>
                      <a:pt x="713137" y="521407"/>
                    </a:moveTo>
                    <a:lnTo>
                      <a:pt x="713137" y="0"/>
                    </a:lnTo>
                    <a:cubicBezTo>
                      <a:pt x="319271" y="0"/>
                      <a:pt x="0" y="319271"/>
                      <a:pt x="0" y="713137"/>
                    </a:cubicBezTo>
                    <a:lnTo>
                      <a:pt x="521408" y="713137"/>
                    </a:lnTo>
                    <a:cubicBezTo>
                      <a:pt x="521408" y="607245"/>
                      <a:pt x="607245" y="521407"/>
                      <a:pt x="713137" y="521407"/>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2" name="Google Shape;802;p37"/>
              <p:cNvSpPr/>
              <p:nvPr/>
            </p:nvSpPr>
            <p:spPr>
              <a:xfrm>
                <a:off x="5998919" y="3983982"/>
                <a:ext cx="1426046" cy="713137"/>
              </a:xfrm>
              <a:custGeom>
                <a:avLst/>
                <a:gdLst/>
                <a:ahLst/>
                <a:cxnLst/>
                <a:rect l="l" t="t" r="r" b="b"/>
                <a:pathLst>
                  <a:path w="1426046" h="713137" extrusionOk="0">
                    <a:moveTo>
                      <a:pt x="904715" y="5165"/>
                    </a:moveTo>
                    <a:cubicBezTo>
                      <a:pt x="901981" y="108702"/>
                      <a:pt x="817282" y="191730"/>
                      <a:pt x="713137" y="191730"/>
                    </a:cubicBezTo>
                    <a:cubicBezTo>
                      <a:pt x="607245" y="191730"/>
                      <a:pt x="521408" y="105892"/>
                      <a:pt x="521408" y="0"/>
                    </a:cubicBezTo>
                    <a:lnTo>
                      <a:pt x="0" y="0"/>
                    </a:lnTo>
                    <a:cubicBezTo>
                      <a:pt x="0" y="393866"/>
                      <a:pt x="319271" y="713137"/>
                      <a:pt x="713137" y="713137"/>
                    </a:cubicBezTo>
                    <a:cubicBezTo>
                      <a:pt x="1100623" y="713137"/>
                      <a:pt x="1415867" y="404121"/>
                      <a:pt x="1426047" y="19067"/>
                    </a:cubicBezTo>
                    <a:lnTo>
                      <a:pt x="904715" y="516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803" name="Google Shape;803;p37"/>
            <p:cNvSpPr/>
            <p:nvPr/>
          </p:nvSpPr>
          <p:spPr>
            <a:xfrm>
              <a:off x="4783305" y="636091"/>
              <a:ext cx="365344" cy="330991"/>
            </a:xfrm>
            <a:custGeom>
              <a:avLst/>
              <a:gdLst/>
              <a:ahLst/>
              <a:cxnLst/>
              <a:rect l="l" t="t" r="r" b="b"/>
              <a:pathLst>
                <a:path w="577619" h="523306" extrusionOk="0">
                  <a:moveTo>
                    <a:pt x="56213" y="504164"/>
                  </a:moveTo>
                  <a:cubicBezTo>
                    <a:pt x="56213" y="505911"/>
                    <a:pt x="56136" y="507582"/>
                    <a:pt x="56060" y="509329"/>
                  </a:cubicBezTo>
                  <a:lnTo>
                    <a:pt x="577392" y="523306"/>
                  </a:lnTo>
                  <a:cubicBezTo>
                    <a:pt x="577544" y="516926"/>
                    <a:pt x="577620" y="510621"/>
                    <a:pt x="577620" y="504240"/>
                  </a:cubicBezTo>
                  <a:cubicBezTo>
                    <a:pt x="577620" y="307345"/>
                    <a:pt x="497783" y="129060"/>
                    <a:pt x="368722" y="0"/>
                  </a:cubicBezTo>
                  <a:lnTo>
                    <a:pt x="0" y="368722"/>
                  </a:lnTo>
                  <a:cubicBezTo>
                    <a:pt x="34791" y="403286"/>
                    <a:pt x="56213" y="451218"/>
                    <a:pt x="56213" y="504164"/>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4" name="Google Shape;804;p37"/>
            <p:cNvSpPr/>
            <p:nvPr/>
          </p:nvSpPr>
          <p:spPr>
            <a:xfrm>
              <a:off x="4810784" y="788761"/>
              <a:ext cx="309659" cy="122566"/>
            </a:xfrm>
            <a:custGeom>
              <a:avLst/>
              <a:gdLst/>
              <a:ahLst/>
              <a:cxnLst/>
              <a:rect l="l" t="t" r="r" b="b"/>
              <a:pathLst>
                <a:path w="489579" h="193780" extrusionOk="0">
                  <a:moveTo>
                    <a:pt x="0" y="193781"/>
                  </a:moveTo>
                  <a:lnTo>
                    <a:pt x="489579"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805" name="Google Shape;805;p37"/>
            <p:cNvGrpSpPr/>
            <p:nvPr/>
          </p:nvGrpSpPr>
          <p:grpSpPr>
            <a:xfrm>
              <a:off x="4246593" y="503852"/>
              <a:ext cx="901928" cy="901976"/>
              <a:chOff x="5998919" y="3270845"/>
              <a:chExt cx="1426198" cy="1426274"/>
            </a:xfrm>
          </p:grpSpPr>
          <p:sp>
            <p:nvSpPr>
              <p:cNvPr id="806" name="Google Shape;806;p37"/>
              <p:cNvSpPr/>
              <p:nvPr/>
            </p:nvSpPr>
            <p:spPr>
              <a:xfrm>
                <a:off x="6712056" y="3270845"/>
                <a:ext cx="504239" cy="577619"/>
              </a:xfrm>
              <a:custGeom>
                <a:avLst/>
                <a:gdLst/>
                <a:ahLst/>
                <a:cxnLst/>
                <a:rect l="l" t="t" r="r" b="b"/>
                <a:pathLst>
                  <a:path w="504239" h="577619" extrusionOk="0">
                    <a:moveTo>
                      <a:pt x="135518" y="577620"/>
                    </a:moveTo>
                    <a:lnTo>
                      <a:pt x="504240" y="208897"/>
                    </a:lnTo>
                    <a:cubicBezTo>
                      <a:pt x="375179" y="79837"/>
                      <a:pt x="196895" y="0"/>
                      <a:pt x="0" y="0"/>
                    </a:cubicBezTo>
                    <a:lnTo>
                      <a:pt x="0" y="521408"/>
                    </a:lnTo>
                    <a:cubicBezTo>
                      <a:pt x="52946" y="521483"/>
                      <a:pt x="100879" y="542905"/>
                      <a:pt x="135518" y="577620"/>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7" name="Google Shape;807;p37"/>
              <p:cNvSpPr/>
              <p:nvPr/>
            </p:nvSpPr>
            <p:spPr>
              <a:xfrm>
                <a:off x="6847498" y="3479895"/>
                <a:ext cx="577619" cy="523306"/>
              </a:xfrm>
              <a:custGeom>
                <a:avLst/>
                <a:gdLst/>
                <a:ahLst/>
                <a:cxnLst/>
                <a:rect l="l" t="t" r="r" b="b"/>
                <a:pathLst>
                  <a:path w="577619" h="523306" extrusionOk="0">
                    <a:moveTo>
                      <a:pt x="56213" y="504164"/>
                    </a:moveTo>
                    <a:cubicBezTo>
                      <a:pt x="56213" y="505911"/>
                      <a:pt x="56136" y="507582"/>
                      <a:pt x="56060" y="509329"/>
                    </a:cubicBezTo>
                    <a:lnTo>
                      <a:pt x="577392" y="523306"/>
                    </a:lnTo>
                    <a:cubicBezTo>
                      <a:pt x="577544" y="516926"/>
                      <a:pt x="577620" y="510621"/>
                      <a:pt x="577620" y="504240"/>
                    </a:cubicBezTo>
                    <a:cubicBezTo>
                      <a:pt x="577620" y="307345"/>
                      <a:pt x="497783" y="129060"/>
                      <a:pt x="368722" y="0"/>
                    </a:cubicBezTo>
                    <a:lnTo>
                      <a:pt x="0" y="368722"/>
                    </a:lnTo>
                    <a:cubicBezTo>
                      <a:pt x="34791" y="403286"/>
                      <a:pt x="56213" y="451218"/>
                      <a:pt x="56213" y="504164"/>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8" name="Google Shape;808;p37"/>
              <p:cNvSpPr/>
              <p:nvPr/>
            </p:nvSpPr>
            <p:spPr>
              <a:xfrm>
                <a:off x="5998919" y="3270845"/>
                <a:ext cx="1426046" cy="1426274"/>
              </a:xfrm>
              <a:custGeom>
                <a:avLst/>
                <a:gdLst/>
                <a:ahLst/>
                <a:cxnLst/>
                <a:rect l="l" t="t" r="r" b="b"/>
                <a:pathLst>
                  <a:path w="1426046" h="1426274" extrusionOk="0">
                    <a:moveTo>
                      <a:pt x="904715" y="718303"/>
                    </a:moveTo>
                    <a:cubicBezTo>
                      <a:pt x="901981" y="821840"/>
                      <a:pt x="817282" y="904867"/>
                      <a:pt x="713137" y="904867"/>
                    </a:cubicBezTo>
                    <a:cubicBezTo>
                      <a:pt x="607245" y="904867"/>
                      <a:pt x="521408" y="819029"/>
                      <a:pt x="521408" y="713137"/>
                    </a:cubicBezTo>
                    <a:cubicBezTo>
                      <a:pt x="521408" y="607245"/>
                      <a:pt x="607245" y="521408"/>
                      <a:pt x="713137" y="521408"/>
                    </a:cubicBezTo>
                    <a:lnTo>
                      <a:pt x="713137" y="0"/>
                    </a:lnTo>
                    <a:cubicBezTo>
                      <a:pt x="319271" y="0"/>
                      <a:pt x="0" y="319271"/>
                      <a:pt x="0" y="713137"/>
                    </a:cubicBezTo>
                    <a:cubicBezTo>
                      <a:pt x="0" y="1107003"/>
                      <a:pt x="319271" y="1426274"/>
                      <a:pt x="713137" y="1426274"/>
                    </a:cubicBezTo>
                    <a:cubicBezTo>
                      <a:pt x="1100623" y="1426274"/>
                      <a:pt x="1415867" y="1117258"/>
                      <a:pt x="1426047" y="732204"/>
                    </a:cubicBezTo>
                    <a:lnTo>
                      <a:pt x="904715" y="718303"/>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pic>
        <p:nvPicPr>
          <p:cNvPr id="809" name="Google Shape;809;p37"/>
          <p:cNvPicPr preferRelativeResize="0"/>
          <p:nvPr/>
        </p:nvPicPr>
        <p:blipFill>
          <a:blip r:embed="rId3">
            <a:alphaModFix/>
          </a:blip>
          <a:stretch>
            <a:fillRect/>
          </a:stretch>
        </p:blipFill>
        <p:spPr>
          <a:xfrm>
            <a:off x="4792483" y="1237500"/>
            <a:ext cx="4222876" cy="34609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13"/>
        <p:cNvGrpSpPr/>
        <p:nvPr/>
      </p:nvGrpSpPr>
      <p:grpSpPr>
        <a:xfrm>
          <a:off x="0" y="0"/>
          <a:ext cx="0" cy="0"/>
          <a:chOff x="0" y="0"/>
          <a:chExt cx="0" cy="0"/>
        </a:xfrm>
      </p:grpSpPr>
      <p:sp>
        <p:nvSpPr>
          <p:cNvPr id="814" name="Google Shape;814;p3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lnSpc>
                <a:spcPct val="135714"/>
              </a:lnSpc>
              <a:spcBef>
                <a:spcPts val="0"/>
              </a:spcBef>
              <a:spcAft>
                <a:spcPts val="0"/>
              </a:spcAft>
              <a:buClr>
                <a:schemeClr val="hlink"/>
              </a:buClr>
              <a:buSzPts val="1100"/>
              <a:buFont typeface="Arial"/>
              <a:buNone/>
            </a:pPr>
            <a:r>
              <a:rPr lang="en">
                <a:highlight>
                  <a:schemeClr val="lt1"/>
                </a:highlight>
              </a:rPr>
              <a:t>Days of Fever vs. Platelet Count</a:t>
            </a:r>
            <a:endParaRPr>
              <a:highlight>
                <a:schemeClr val="lt1"/>
              </a:highlight>
            </a:endParaRPr>
          </a:p>
        </p:txBody>
      </p:sp>
      <p:sp>
        <p:nvSpPr>
          <p:cNvPr id="815" name="Google Shape;815;p38"/>
          <p:cNvSpPr txBox="1">
            <a:spLocks noGrp="1"/>
          </p:cNvSpPr>
          <p:nvPr>
            <p:ph type="subTitle" idx="1"/>
          </p:nvPr>
        </p:nvSpPr>
        <p:spPr>
          <a:xfrm>
            <a:off x="303700" y="1525400"/>
            <a:ext cx="4497600" cy="11127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Clr>
                <a:schemeClr val="hlink"/>
              </a:buClr>
              <a:buSzPts val="1100"/>
              <a:buFont typeface="Arial"/>
              <a:buNone/>
            </a:pPr>
            <a:r>
              <a:rPr lang="en"/>
              <a:t>There is a dark blue colored hexagon in the lower right portion of the graph. This indicates that there were a relatively high number of patients with a high number of days of fever and a low platelet count. This is consistent with the fact that dengue fever can cause a decrease in platelet count.</a:t>
            </a:r>
            <a:endParaRPr/>
          </a:p>
          <a:p>
            <a:pPr marL="0" lvl="0" indent="0" algn="just" rtl="0">
              <a:spcBef>
                <a:spcPts val="0"/>
              </a:spcBef>
              <a:spcAft>
                <a:spcPts val="0"/>
              </a:spcAft>
              <a:buClr>
                <a:schemeClr val="hlink"/>
              </a:buClr>
              <a:buSzPts val="1100"/>
              <a:buFont typeface="Arial"/>
              <a:buNone/>
            </a:pPr>
            <a:endParaRPr/>
          </a:p>
          <a:p>
            <a:pPr marL="0" lvl="0" indent="0" algn="just" rtl="0">
              <a:spcBef>
                <a:spcPts val="0"/>
              </a:spcBef>
              <a:spcAft>
                <a:spcPts val="0"/>
              </a:spcAft>
              <a:buClr>
                <a:schemeClr val="hlink"/>
              </a:buClr>
              <a:buSzPts val="1100"/>
              <a:buFont typeface="Arial"/>
              <a:buNone/>
            </a:pPr>
            <a:r>
              <a:rPr lang="en"/>
              <a:t>Overall, the hexbin plot suggests that there is a negative correlation between the number of days of fever and platelet count in dengue patients. This means that as the number of days of fever increases, the platelet count tends to decrease.</a:t>
            </a:r>
            <a:endParaRPr/>
          </a:p>
        </p:txBody>
      </p:sp>
      <p:grpSp>
        <p:nvGrpSpPr>
          <p:cNvPr id="816" name="Google Shape;816;p38"/>
          <p:cNvGrpSpPr/>
          <p:nvPr/>
        </p:nvGrpSpPr>
        <p:grpSpPr>
          <a:xfrm>
            <a:off x="5277825" y="1463385"/>
            <a:ext cx="1669187" cy="1112825"/>
            <a:chOff x="5491417" y="588600"/>
            <a:chExt cx="1098728" cy="732459"/>
          </a:xfrm>
        </p:grpSpPr>
        <p:sp>
          <p:nvSpPr>
            <p:cNvPr id="817" name="Google Shape;817;p38"/>
            <p:cNvSpPr/>
            <p:nvPr/>
          </p:nvSpPr>
          <p:spPr>
            <a:xfrm>
              <a:off x="5491417" y="588600"/>
              <a:ext cx="183058" cy="183057"/>
            </a:xfrm>
            <a:custGeom>
              <a:avLst/>
              <a:gdLst/>
              <a:ahLst/>
              <a:cxnLst/>
              <a:rect l="l" t="t" r="r" b="b"/>
              <a:pathLst>
                <a:path w="254247" h="254246" extrusionOk="0">
                  <a:moveTo>
                    <a:pt x="254248" y="254247"/>
                  </a:moveTo>
                  <a:lnTo>
                    <a:pt x="0" y="254247"/>
                  </a:lnTo>
                  <a:lnTo>
                    <a:pt x="0" y="106044"/>
                  </a:lnTo>
                  <a:cubicBezTo>
                    <a:pt x="0" y="47477"/>
                    <a:pt x="47477" y="0"/>
                    <a:pt x="106044" y="0"/>
                  </a:cubicBezTo>
                  <a:lnTo>
                    <a:pt x="254248" y="0"/>
                  </a:lnTo>
                  <a:lnTo>
                    <a:pt x="254248"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8" name="Google Shape;818;p38"/>
            <p:cNvSpPr/>
            <p:nvPr/>
          </p:nvSpPr>
          <p:spPr>
            <a:xfrm>
              <a:off x="5491417" y="771734"/>
              <a:ext cx="183057" cy="183057"/>
            </a:xfrm>
            <a:custGeom>
              <a:avLst/>
              <a:gdLst/>
              <a:ahLst/>
              <a:cxnLst/>
              <a:rect l="l" t="t" r="r" b="b"/>
              <a:pathLst>
                <a:path w="254246" h="254246" extrusionOk="0">
                  <a:moveTo>
                    <a:pt x="0" y="0"/>
                  </a:moveTo>
                  <a:lnTo>
                    <a:pt x="254246" y="0"/>
                  </a:lnTo>
                  <a:lnTo>
                    <a:pt x="254246"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9" name="Google Shape;819;p38"/>
            <p:cNvSpPr/>
            <p:nvPr/>
          </p:nvSpPr>
          <p:spPr>
            <a:xfrm>
              <a:off x="5491417" y="954868"/>
              <a:ext cx="183057" cy="183057"/>
            </a:xfrm>
            <a:custGeom>
              <a:avLst/>
              <a:gdLst/>
              <a:ahLst/>
              <a:cxnLst/>
              <a:rect l="l" t="t" r="r" b="b"/>
              <a:pathLst>
                <a:path w="254246" h="254246" extrusionOk="0">
                  <a:moveTo>
                    <a:pt x="0" y="0"/>
                  </a:moveTo>
                  <a:lnTo>
                    <a:pt x="254246" y="0"/>
                  </a:lnTo>
                  <a:lnTo>
                    <a:pt x="254246"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0" name="Google Shape;820;p38"/>
            <p:cNvSpPr/>
            <p:nvPr/>
          </p:nvSpPr>
          <p:spPr>
            <a:xfrm>
              <a:off x="5491417" y="1138002"/>
              <a:ext cx="183058" cy="183002"/>
            </a:xfrm>
            <a:custGeom>
              <a:avLst/>
              <a:gdLst/>
              <a:ahLst/>
              <a:cxnLst/>
              <a:rect l="l" t="t" r="r" b="b"/>
              <a:pathLst>
                <a:path w="254247" h="254170" extrusionOk="0">
                  <a:moveTo>
                    <a:pt x="254248" y="254171"/>
                  </a:moveTo>
                  <a:lnTo>
                    <a:pt x="106044" y="254171"/>
                  </a:lnTo>
                  <a:cubicBezTo>
                    <a:pt x="47477" y="254171"/>
                    <a:pt x="0" y="206694"/>
                    <a:pt x="0" y="148127"/>
                  </a:cubicBezTo>
                  <a:lnTo>
                    <a:pt x="0" y="0"/>
                  </a:lnTo>
                  <a:lnTo>
                    <a:pt x="254248" y="0"/>
                  </a:lnTo>
                  <a:lnTo>
                    <a:pt x="254248" y="254171"/>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1" name="Google Shape;821;p38"/>
            <p:cNvSpPr/>
            <p:nvPr/>
          </p:nvSpPr>
          <p:spPr>
            <a:xfrm>
              <a:off x="5674551" y="588600"/>
              <a:ext cx="183057" cy="183057"/>
            </a:xfrm>
            <a:custGeom>
              <a:avLst/>
              <a:gdLst/>
              <a:ahLst/>
              <a:cxnLst/>
              <a:rect l="l" t="t" r="r" b="b"/>
              <a:pathLst>
                <a:path w="254246" h="254246" extrusionOk="0">
                  <a:moveTo>
                    <a:pt x="0" y="0"/>
                  </a:moveTo>
                  <a:lnTo>
                    <a:pt x="254247" y="0"/>
                  </a:lnTo>
                  <a:lnTo>
                    <a:pt x="254247"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2" name="Google Shape;822;p38"/>
            <p:cNvSpPr/>
            <p:nvPr/>
          </p:nvSpPr>
          <p:spPr>
            <a:xfrm>
              <a:off x="5674551" y="771734"/>
              <a:ext cx="183057" cy="183057"/>
            </a:xfrm>
            <a:custGeom>
              <a:avLst/>
              <a:gdLst/>
              <a:ahLst/>
              <a:cxnLst/>
              <a:rect l="l" t="t" r="r" b="b"/>
              <a:pathLst>
                <a:path w="254246" h="254246" extrusionOk="0">
                  <a:moveTo>
                    <a:pt x="0" y="0"/>
                  </a:moveTo>
                  <a:lnTo>
                    <a:pt x="254247" y="0"/>
                  </a:lnTo>
                  <a:lnTo>
                    <a:pt x="254247"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3" name="Google Shape;823;p38"/>
            <p:cNvSpPr/>
            <p:nvPr/>
          </p:nvSpPr>
          <p:spPr>
            <a:xfrm>
              <a:off x="5674551" y="954868"/>
              <a:ext cx="183057" cy="183057"/>
            </a:xfrm>
            <a:custGeom>
              <a:avLst/>
              <a:gdLst/>
              <a:ahLst/>
              <a:cxnLst/>
              <a:rect l="l" t="t" r="r" b="b"/>
              <a:pathLst>
                <a:path w="254246" h="254246" extrusionOk="0">
                  <a:moveTo>
                    <a:pt x="0" y="0"/>
                  </a:moveTo>
                  <a:lnTo>
                    <a:pt x="254247" y="0"/>
                  </a:lnTo>
                  <a:lnTo>
                    <a:pt x="254247"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4" name="Google Shape;824;p38"/>
            <p:cNvSpPr/>
            <p:nvPr/>
          </p:nvSpPr>
          <p:spPr>
            <a:xfrm>
              <a:off x="5674551" y="1138002"/>
              <a:ext cx="183057" cy="183057"/>
            </a:xfrm>
            <a:custGeom>
              <a:avLst/>
              <a:gdLst/>
              <a:ahLst/>
              <a:cxnLst/>
              <a:rect l="l" t="t" r="r" b="b"/>
              <a:pathLst>
                <a:path w="254246" h="254246" extrusionOk="0">
                  <a:moveTo>
                    <a:pt x="0" y="0"/>
                  </a:moveTo>
                  <a:lnTo>
                    <a:pt x="254247" y="0"/>
                  </a:lnTo>
                  <a:lnTo>
                    <a:pt x="254247"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5" name="Google Shape;825;p38"/>
            <p:cNvSpPr/>
            <p:nvPr/>
          </p:nvSpPr>
          <p:spPr>
            <a:xfrm>
              <a:off x="5857685" y="588600"/>
              <a:ext cx="183057" cy="183057"/>
            </a:xfrm>
            <a:custGeom>
              <a:avLst/>
              <a:gdLst/>
              <a:ahLst/>
              <a:cxnLst/>
              <a:rect l="l" t="t" r="r" b="b"/>
              <a:pathLst>
                <a:path w="254246" h="254246" extrusionOk="0">
                  <a:moveTo>
                    <a:pt x="0" y="0"/>
                  </a:moveTo>
                  <a:lnTo>
                    <a:pt x="254247" y="0"/>
                  </a:lnTo>
                  <a:lnTo>
                    <a:pt x="254247"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6" name="Google Shape;826;p38"/>
            <p:cNvSpPr/>
            <p:nvPr/>
          </p:nvSpPr>
          <p:spPr>
            <a:xfrm>
              <a:off x="5857685" y="771734"/>
              <a:ext cx="183057" cy="183057"/>
            </a:xfrm>
            <a:custGeom>
              <a:avLst/>
              <a:gdLst/>
              <a:ahLst/>
              <a:cxnLst/>
              <a:rect l="l" t="t" r="r" b="b"/>
              <a:pathLst>
                <a:path w="254246" h="254246" extrusionOk="0">
                  <a:moveTo>
                    <a:pt x="0" y="0"/>
                  </a:moveTo>
                  <a:lnTo>
                    <a:pt x="254247" y="0"/>
                  </a:lnTo>
                  <a:lnTo>
                    <a:pt x="254247"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7" name="Google Shape;827;p38"/>
            <p:cNvSpPr/>
            <p:nvPr/>
          </p:nvSpPr>
          <p:spPr>
            <a:xfrm>
              <a:off x="5857685" y="954868"/>
              <a:ext cx="183057" cy="183057"/>
            </a:xfrm>
            <a:custGeom>
              <a:avLst/>
              <a:gdLst/>
              <a:ahLst/>
              <a:cxnLst/>
              <a:rect l="l" t="t" r="r" b="b"/>
              <a:pathLst>
                <a:path w="254246" h="254246" extrusionOk="0">
                  <a:moveTo>
                    <a:pt x="0" y="0"/>
                  </a:moveTo>
                  <a:lnTo>
                    <a:pt x="254247" y="0"/>
                  </a:lnTo>
                  <a:lnTo>
                    <a:pt x="254247"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8" name="Google Shape;828;p38"/>
            <p:cNvSpPr/>
            <p:nvPr/>
          </p:nvSpPr>
          <p:spPr>
            <a:xfrm>
              <a:off x="5857685" y="1138002"/>
              <a:ext cx="183057" cy="183057"/>
            </a:xfrm>
            <a:custGeom>
              <a:avLst/>
              <a:gdLst/>
              <a:ahLst/>
              <a:cxnLst/>
              <a:rect l="l" t="t" r="r" b="b"/>
              <a:pathLst>
                <a:path w="254246" h="254246" extrusionOk="0">
                  <a:moveTo>
                    <a:pt x="0" y="0"/>
                  </a:moveTo>
                  <a:lnTo>
                    <a:pt x="254247" y="0"/>
                  </a:lnTo>
                  <a:lnTo>
                    <a:pt x="254247"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9" name="Google Shape;829;p38"/>
            <p:cNvSpPr/>
            <p:nvPr/>
          </p:nvSpPr>
          <p:spPr>
            <a:xfrm>
              <a:off x="6040819" y="588600"/>
              <a:ext cx="183057" cy="183057"/>
            </a:xfrm>
            <a:custGeom>
              <a:avLst/>
              <a:gdLst/>
              <a:ahLst/>
              <a:cxnLst/>
              <a:rect l="l" t="t" r="r" b="b"/>
              <a:pathLst>
                <a:path w="254246" h="254246" extrusionOk="0">
                  <a:moveTo>
                    <a:pt x="0" y="0"/>
                  </a:moveTo>
                  <a:lnTo>
                    <a:pt x="254246" y="0"/>
                  </a:lnTo>
                  <a:lnTo>
                    <a:pt x="254246"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0" name="Google Shape;830;p38"/>
            <p:cNvSpPr/>
            <p:nvPr/>
          </p:nvSpPr>
          <p:spPr>
            <a:xfrm>
              <a:off x="6040819" y="771734"/>
              <a:ext cx="183057" cy="183057"/>
            </a:xfrm>
            <a:custGeom>
              <a:avLst/>
              <a:gdLst/>
              <a:ahLst/>
              <a:cxnLst/>
              <a:rect l="l" t="t" r="r" b="b"/>
              <a:pathLst>
                <a:path w="254246" h="254246" extrusionOk="0">
                  <a:moveTo>
                    <a:pt x="0" y="0"/>
                  </a:moveTo>
                  <a:lnTo>
                    <a:pt x="254246" y="0"/>
                  </a:lnTo>
                  <a:lnTo>
                    <a:pt x="254246"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1" name="Google Shape;831;p38"/>
            <p:cNvSpPr/>
            <p:nvPr/>
          </p:nvSpPr>
          <p:spPr>
            <a:xfrm>
              <a:off x="6040819" y="954868"/>
              <a:ext cx="183057" cy="183057"/>
            </a:xfrm>
            <a:custGeom>
              <a:avLst/>
              <a:gdLst/>
              <a:ahLst/>
              <a:cxnLst/>
              <a:rect l="l" t="t" r="r" b="b"/>
              <a:pathLst>
                <a:path w="254246" h="254246" extrusionOk="0">
                  <a:moveTo>
                    <a:pt x="0" y="0"/>
                  </a:moveTo>
                  <a:lnTo>
                    <a:pt x="254246" y="0"/>
                  </a:lnTo>
                  <a:lnTo>
                    <a:pt x="254246"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2" name="Google Shape;832;p38"/>
            <p:cNvSpPr/>
            <p:nvPr/>
          </p:nvSpPr>
          <p:spPr>
            <a:xfrm>
              <a:off x="6040819" y="1138002"/>
              <a:ext cx="183057" cy="183057"/>
            </a:xfrm>
            <a:custGeom>
              <a:avLst/>
              <a:gdLst/>
              <a:ahLst/>
              <a:cxnLst/>
              <a:rect l="l" t="t" r="r" b="b"/>
              <a:pathLst>
                <a:path w="254246" h="254246" extrusionOk="0">
                  <a:moveTo>
                    <a:pt x="0" y="0"/>
                  </a:moveTo>
                  <a:lnTo>
                    <a:pt x="254246" y="0"/>
                  </a:lnTo>
                  <a:lnTo>
                    <a:pt x="254246"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3" name="Google Shape;833;p38"/>
            <p:cNvSpPr/>
            <p:nvPr/>
          </p:nvSpPr>
          <p:spPr>
            <a:xfrm>
              <a:off x="6223953" y="588600"/>
              <a:ext cx="183057" cy="183057"/>
            </a:xfrm>
            <a:custGeom>
              <a:avLst/>
              <a:gdLst/>
              <a:ahLst/>
              <a:cxnLst/>
              <a:rect l="l" t="t" r="r" b="b"/>
              <a:pathLst>
                <a:path w="254246" h="254246" extrusionOk="0">
                  <a:moveTo>
                    <a:pt x="0" y="0"/>
                  </a:moveTo>
                  <a:lnTo>
                    <a:pt x="254246" y="0"/>
                  </a:lnTo>
                  <a:lnTo>
                    <a:pt x="254246"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4" name="Google Shape;834;p38"/>
            <p:cNvSpPr/>
            <p:nvPr/>
          </p:nvSpPr>
          <p:spPr>
            <a:xfrm>
              <a:off x="6223953" y="771734"/>
              <a:ext cx="183057" cy="183057"/>
            </a:xfrm>
            <a:custGeom>
              <a:avLst/>
              <a:gdLst/>
              <a:ahLst/>
              <a:cxnLst/>
              <a:rect l="l" t="t" r="r" b="b"/>
              <a:pathLst>
                <a:path w="254246" h="254246" extrusionOk="0">
                  <a:moveTo>
                    <a:pt x="0" y="0"/>
                  </a:moveTo>
                  <a:lnTo>
                    <a:pt x="254246" y="0"/>
                  </a:lnTo>
                  <a:lnTo>
                    <a:pt x="254246"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5" name="Google Shape;835;p38"/>
            <p:cNvSpPr/>
            <p:nvPr/>
          </p:nvSpPr>
          <p:spPr>
            <a:xfrm>
              <a:off x="6223953" y="954868"/>
              <a:ext cx="183057" cy="183057"/>
            </a:xfrm>
            <a:custGeom>
              <a:avLst/>
              <a:gdLst/>
              <a:ahLst/>
              <a:cxnLst/>
              <a:rect l="l" t="t" r="r" b="b"/>
              <a:pathLst>
                <a:path w="254246" h="254246" extrusionOk="0">
                  <a:moveTo>
                    <a:pt x="0" y="0"/>
                  </a:moveTo>
                  <a:lnTo>
                    <a:pt x="254246" y="0"/>
                  </a:lnTo>
                  <a:lnTo>
                    <a:pt x="254246"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6" name="Google Shape;836;p38"/>
            <p:cNvSpPr/>
            <p:nvPr/>
          </p:nvSpPr>
          <p:spPr>
            <a:xfrm>
              <a:off x="6223953" y="1138002"/>
              <a:ext cx="183057" cy="183057"/>
            </a:xfrm>
            <a:custGeom>
              <a:avLst/>
              <a:gdLst/>
              <a:ahLst/>
              <a:cxnLst/>
              <a:rect l="l" t="t" r="r" b="b"/>
              <a:pathLst>
                <a:path w="254246" h="254246" extrusionOk="0">
                  <a:moveTo>
                    <a:pt x="0" y="0"/>
                  </a:moveTo>
                  <a:lnTo>
                    <a:pt x="254246" y="0"/>
                  </a:lnTo>
                  <a:lnTo>
                    <a:pt x="254246"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7" name="Google Shape;837;p38"/>
            <p:cNvSpPr/>
            <p:nvPr/>
          </p:nvSpPr>
          <p:spPr>
            <a:xfrm>
              <a:off x="6407087" y="588600"/>
              <a:ext cx="183057" cy="183057"/>
            </a:xfrm>
            <a:custGeom>
              <a:avLst/>
              <a:gdLst/>
              <a:ahLst/>
              <a:cxnLst/>
              <a:rect l="l" t="t" r="r" b="b"/>
              <a:pathLst>
                <a:path w="254246" h="254246" extrusionOk="0">
                  <a:moveTo>
                    <a:pt x="254247" y="254247"/>
                  </a:moveTo>
                  <a:lnTo>
                    <a:pt x="0" y="254247"/>
                  </a:lnTo>
                  <a:lnTo>
                    <a:pt x="0" y="0"/>
                  </a:lnTo>
                  <a:lnTo>
                    <a:pt x="148203" y="0"/>
                  </a:lnTo>
                  <a:cubicBezTo>
                    <a:pt x="206770" y="0"/>
                    <a:pt x="254247" y="47477"/>
                    <a:pt x="254247" y="106044"/>
                  </a:cubicBezTo>
                  <a:lnTo>
                    <a:pt x="254247"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8" name="Google Shape;838;p38"/>
            <p:cNvSpPr/>
            <p:nvPr/>
          </p:nvSpPr>
          <p:spPr>
            <a:xfrm>
              <a:off x="6407087" y="771734"/>
              <a:ext cx="183057" cy="183057"/>
            </a:xfrm>
            <a:custGeom>
              <a:avLst/>
              <a:gdLst/>
              <a:ahLst/>
              <a:cxnLst/>
              <a:rect l="l" t="t" r="r" b="b"/>
              <a:pathLst>
                <a:path w="254246" h="254246" extrusionOk="0">
                  <a:moveTo>
                    <a:pt x="0" y="0"/>
                  </a:moveTo>
                  <a:lnTo>
                    <a:pt x="254247" y="0"/>
                  </a:lnTo>
                  <a:lnTo>
                    <a:pt x="254247"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9" name="Google Shape;839;p38"/>
            <p:cNvSpPr/>
            <p:nvPr/>
          </p:nvSpPr>
          <p:spPr>
            <a:xfrm>
              <a:off x="6407087" y="954868"/>
              <a:ext cx="183057" cy="183057"/>
            </a:xfrm>
            <a:custGeom>
              <a:avLst/>
              <a:gdLst/>
              <a:ahLst/>
              <a:cxnLst/>
              <a:rect l="l" t="t" r="r" b="b"/>
              <a:pathLst>
                <a:path w="254246" h="254246" extrusionOk="0">
                  <a:moveTo>
                    <a:pt x="0" y="0"/>
                  </a:moveTo>
                  <a:lnTo>
                    <a:pt x="254247" y="0"/>
                  </a:lnTo>
                  <a:lnTo>
                    <a:pt x="254247"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0" name="Google Shape;840;p38"/>
            <p:cNvSpPr/>
            <p:nvPr/>
          </p:nvSpPr>
          <p:spPr>
            <a:xfrm>
              <a:off x="6407032" y="1138002"/>
              <a:ext cx="183057" cy="183002"/>
            </a:xfrm>
            <a:custGeom>
              <a:avLst/>
              <a:gdLst/>
              <a:ahLst/>
              <a:cxnLst/>
              <a:rect l="l" t="t" r="r" b="b"/>
              <a:pathLst>
                <a:path w="254246" h="254170" extrusionOk="0">
                  <a:moveTo>
                    <a:pt x="148203" y="254171"/>
                  </a:moveTo>
                  <a:lnTo>
                    <a:pt x="0" y="254171"/>
                  </a:lnTo>
                  <a:lnTo>
                    <a:pt x="0" y="0"/>
                  </a:lnTo>
                  <a:lnTo>
                    <a:pt x="254247" y="0"/>
                  </a:lnTo>
                  <a:lnTo>
                    <a:pt x="254247" y="148203"/>
                  </a:lnTo>
                  <a:cubicBezTo>
                    <a:pt x="254323" y="206694"/>
                    <a:pt x="206770" y="254171"/>
                    <a:pt x="148203" y="254171"/>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1" name="Google Shape;841;p38"/>
            <p:cNvSpPr/>
            <p:nvPr/>
          </p:nvSpPr>
          <p:spPr>
            <a:xfrm>
              <a:off x="5646646" y="740710"/>
              <a:ext cx="55786" cy="55786"/>
            </a:xfrm>
            <a:custGeom>
              <a:avLst/>
              <a:gdLst/>
              <a:ahLst/>
              <a:cxnLst/>
              <a:rect l="l" t="t" r="r" b="b"/>
              <a:pathLst>
                <a:path w="77481" h="77481" extrusionOk="0">
                  <a:moveTo>
                    <a:pt x="77482" y="38741"/>
                  </a:moveTo>
                  <a:cubicBezTo>
                    <a:pt x="77482" y="60162"/>
                    <a:pt x="60162" y="77482"/>
                    <a:pt x="38741" y="77482"/>
                  </a:cubicBezTo>
                  <a:cubicBezTo>
                    <a:pt x="17319" y="77482"/>
                    <a:pt x="0" y="60162"/>
                    <a:pt x="0" y="38741"/>
                  </a:cubicBezTo>
                  <a:cubicBezTo>
                    <a:pt x="0" y="17319"/>
                    <a:pt x="17319" y="0"/>
                    <a:pt x="38741" y="0"/>
                  </a:cubicBezTo>
                  <a:cubicBezTo>
                    <a:pt x="60162" y="76"/>
                    <a:pt x="77482" y="17395"/>
                    <a:pt x="77482" y="38741"/>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2" name="Google Shape;842;p38"/>
            <p:cNvSpPr/>
            <p:nvPr/>
          </p:nvSpPr>
          <p:spPr>
            <a:xfrm>
              <a:off x="5741250" y="831703"/>
              <a:ext cx="55786" cy="55786"/>
            </a:xfrm>
            <a:custGeom>
              <a:avLst/>
              <a:gdLst/>
              <a:ahLst/>
              <a:cxnLst/>
              <a:rect l="l" t="t" r="r" b="b"/>
              <a:pathLst>
                <a:path w="77481" h="77481" extrusionOk="0">
                  <a:moveTo>
                    <a:pt x="77482" y="38741"/>
                  </a:moveTo>
                  <a:cubicBezTo>
                    <a:pt x="77482" y="60137"/>
                    <a:pt x="60138" y="77482"/>
                    <a:pt x="38741" y="77482"/>
                  </a:cubicBezTo>
                  <a:cubicBezTo>
                    <a:pt x="17345" y="77482"/>
                    <a:pt x="1" y="60137"/>
                    <a:pt x="1" y="38741"/>
                  </a:cubicBezTo>
                  <a:cubicBezTo>
                    <a:pt x="1" y="17345"/>
                    <a:pt x="17345" y="0"/>
                    <a:pt x="38741" y="0"/>
                  </a:cubicBezTo>
                  <a:cubicBezTo>
                    <a:pt x="60138" y="0"/>
                    <a:pt x="77482" y="17345"/>
                    <a:pt x="77482" y="38741"/>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3" name="Google Shape;843;p38"/>
            <p:cNvSpPr/>
            <p:nvPr/>
          </p:nvSpPr>
          <p:spPr>
            <a:xfrm>
              <a:off x="5961208" y="633029"/>
              <a:ext cx="55786" cy="55786"/>
            </a:xfrm>
            <a:custGeom>
              <a:avLst/>
              <a:gdLst/>
              <a:ahLst/>
              <a:cxnLst/>
              <a:rect l="l" t="t" r="r" b="b"/>
              <a:pathLst>
                <a:path w="77481" h="77481" extrusionOk="0">
                  <a:moveTo>
                    <a:pt x="77482" y="38741"/>
                  </a:moveTo>
                  <a:cubicBezTo>
                    <a:pt x="77482" y="60162"/>
                    <a:pt x="60162" y="77482"/>
                    <a:pt x="38741" y="77482"/>
                  </a:cubicBezTo>
                  <a:cubicBezTo>
                    <a:pt x="17319" y="77482"/>
                    <a:pt x="0" y="60162"/>
                    <a:pt x="0" y="38741"/>
                  </a:cubicBezTo>
                  <a:cubicBezTo>
                    <a:pt x="0" y="17319"/>
                    <a:pt x="17319" y="0"/>
                    <a:pt x="38741" y="0"/>
                  </a:cubicBezTo>
                  <a:cubicBezTo>
                    <a:pt x="60162" y="0"/>
                    <a:pt x="77482" y="17395"/>
                    <a:pt x="77482" y="3874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4" name="Google Shape;844;p38"/>
            <p:cNvSpPr/>
            <p:nvPr/>
          </p:nvSpPr>
          <p:spPr>
            <a:xfrm>
              <a:off x="5829780" y="990597"/>
              <a:ext cx="55786" cy="55786"/>
            </a:xfrm>
            <a:custGeom>
              <a:avLst/>
              <a:gdLst/>
              <a:ahLst/>
              <a:cxnLst/>
              <a:rect l="l" t="t" r="r" b="b"/>
              <a:pathLst>
                <a:path w="77481" h="77481" extrusionOk="0">
                  <a:moveTo>
                    <a:pt x="77482" y="38741"/>
                  </a:moveTo>
                  <a:cubicBezTo>
                    <a:pt x="77482" y="60162"/>
                    <a:pt x="60162" y="77482"/>
                    <a:pt x="38741" y="77482"/>
                  </a:cubicBezTo>
                  <a:cubicBezTo>
                    <a:pt x="17320" y="77482"/>
                    <a:pt x="0" y="60162"/>
                    <a:pt x="0" y="38741"/>
                  </a:cubicBezTo>
                  <a:cubicBezTo>
                    <a:pt x="0" y="17319"/>
                    <a:pt x="17320" y="0"/>
                    <a:pt x="38741" y="0"/>
                  </a:cubicBezTo>
                  <a:cubicBezTo>
                    <a:pt x="60086" y="0"/>
                    <a:pt x="77482" y="17395"/>
                    <a:pt x="77482" y="38741"/>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5" name="Google Shape;845;p38"/>
            <p:cNvSpPr/>
            <p:nvPr/>
          </p:nvSpPr>
          <p:spPr>
            <a:xfrm>
              <a:off x="6099858" y="1214768"/>
              <a:ext cx="55786" cy="55786"/>
            </a:xfrm>
            <a:custGeom>
              <a:avLst/>
              <a:gdLst/>
              <a:ahLst/>
              <a:cxnLst/>
              <a:rect l="l" t="t" r="r" b="b"/>
              <a:pathLst>
                <a:path w="77481" h="77481" extrusionOk="0">
                  <a:moveTo>
                    <a:pt x="77482" y="38741"/>
                  </a:moveTo>
                  <a:cubicBezTo>
                    <a:pt x="77482" y="60137"/>
                    <a:pt x="60137" y="77482"/>
                    <a:pt x="38741" y="77482"/>
                  </a:cubicBezTo>
                  <a:cubicBezTo>
                    <a:pt x="17345" y="77482"/>
                    <a:pt x="0" y="60137"/>
                    <a:pt x="0" y="38741"/>
                  </a:cubicBezTo>
                  <a:cubicBezTo>
                    <a:pt x="0" y="17345"/>
                    <a:pt x="17345" y="0"/>
                    <a:pt x="38741" y="0"/>
                  </a:cubicBezTo>
                  <a:cubicBezTo>
                    <a:pt x="60137" y="0"/>
                    <a:pt x="77482" y="17345"/>
                    <a:pt x="77482" y="38741"/>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6" name="Google Shape;846;p38"/>
            <p:cNvSpPr/>
            <p:nvPr/>
          </p:nvSpPr>
          <p:spPr>
            <a:xfrm>
              <a:off x="5891007" y="926963"/>
              <a:ext cx="55786" cy="55786"/>
            </a:xfrm>
            <a:custGeom>
              <a:avLst/>
              <a:gdLst/>
              <a:ahLst/>
              <a:cxnLst/>
              <a:rect l="l" t="t" r="r" b="b"/>
              <a:pathLst>
                <a:path w="77481" h="77481" extrusionOk="0">
                  <a:moveTo>
                    <a:pt x="77482" y="38741"/>
                  </a:moveTo>
                  <a:cubicBezTo>
                    <a:pt x="77482" y="60137"/>
                    <a:pt x="60137" y="77482"/>
                    <a:pt x="38741" y="77482"/>
                  </a:cubicBezTo>
                  <a:cubicBezTo>
                    <a:pt x="17345" y="77482"/>
                    <a:pt x="1" y="60137"/>
                    <a:pt x="1" y="38741"/>
                  </a:cubicBezTo>
                  <a:cubicBezTo>
                    <a:pt x="1" y="17345"/>
                    <a:pt x="17345" y="0"/>
                    <a:pt x="38741" y="0"/>
                  </a:cubicBezTo>
                  <a:cubicBezTo>
                    <a:pt x="60137" y="0"/>
                    <a:pt x="77482" y="17345"/>
                    <a:pt x="77482" y="38741"/>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7" name="Google Shape;847;p38"/>
            <p:cNvSpPr/>
            <p:nvPr/>
          </p:nvSpPr>
          <p:spPr>
            <a:xfrm>
              <a:off x="5543343" y="633029"/>
              <a:ext cx="55786" cy="55786"/>
            </a:xfrm>
            <a:custGeom>
              <a:avLst/>
              <a:gdLst/>
              <a:ahLst/>
              <a:cxnLst/>
              <a:rect l="l" t="t" r="r" b="b"/>
              <a:pathLst>
                <a:path w="77481" h="77481" extrusionOk="0">
                  <a:moveTo>
                    <a:pt x="77482" y="38741"/>
                  </a:moveTo>
                  <a:cubicBezTo>
                    <a:pt x="77482" y="60162"/>
                    <a:pt x="60162" y="77482"/>
                    <a:pt x="38741" y="77482"/>
                  </a:cubicBezTo>
                  <a:cubicBezTo>
                    <a:pt x="17319" y="77482"/>
                    <a:pt x="0" y="60162"/>
                    <a:pt x="0" y="38741"/>
                  </a:cubicBezTo>
                  <a:cubicBezTo>
                    <a:pt x="0" y="17319"/>
                    <a:pt x="17319" y="0"/>
                    <a:pt x="38741" y="0"/>
                  </a:cubicBezTo>
                  <a:cubicBezTo>
                    <a:pt x="60086" y="0"/>
                    <a:pt x="77482" y="17395"/>
                    <a:pt x="77482" y="38741"/>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8" name="Google Shape;848;p38"/>
            <p:cNvSpPr/>
            <p:nvPr/>
          </p:nvSpPr>
          <p:spPr>
            <a:xfrm>
              <a:off x="5829780" y="850142"/>
              <a:ext cx="55786" cy="55786"/>
            </a:xfrm>
            <a:custGeom>
              <a:avLst/>
              <a:gdLst/>
              <a:ahLst/>
              <a:cxnLst/>
              <a:rect l="l" t="t" r="r" b="b"/>
              <a:pathLst>
                <a:path w="77481" h="77481" extrusionOk="0">
                  <a:moveTo>
                    <a:pt x="77482" y="38741"/>
                  </a:moveTo>
                  <a:cubicBezTo>
                    <a:pt x="77482" y="60162"/>
                    <a:pt x="60162" y="77482"/>
                    <a:pt x="38741" y="77482"/>
                  </a:cubicBezTo>
                  <a:cubicBezTo>
                    <a:pt x="17320" y="77482"/>
                    <a:pt x="0" y="60162"/>
                    <a:pt x="0" y="38741"/>
                  </a:cubicBezTo>
                  <a:cubicBezTo>
                    <a:pt x="0" y="17319"/>
                    <a:pt x="17320" y="0"/>
                    <a:pt x="38741" y="0"/>
                  </a:cubicBezTo>
                  <a:cubicBezTo>
                    <a:pt x="60086" y="0"/>
                    <a:pt x="77482" y="17319"/>
                    <a:pt x="77482" y="3874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9" name="Google Shape;849;p38"/>
            <p:cNvSpPr/>
            <p:nvPr/>
          </p:nvSpPr>
          <p:spPr>
            <a:xfrm>
              <a:off x="5741250" y="935444"/>
              <a:ext cx="55786" cy="55786"/>
            </a:xfrm>
            <a:custGeom>
              <a:avLst/>
              <a:gdLst/>
              <a:ahLst/>
              <a:cxnLst/>
              <a:rect l="l" t="t" r="r" b="b"/>
              <a:pathLst>
                <a:path w="77481" h="77481" extrusionOk="0">
                  <a:moveTo>
                    <a:pt x="77482" y="38741"/>
                  </a:moveTo>
                  <a:cubicBezTo>
                    <a:pt x="77482" y="60137"/>
                    <a:pt x="60138" y="77482"/>
                    <a:pt x="38741" y="77482"/>
                  </a:cubicBezTo>
                  <a:cubicBezTo>
                    <a:pt x="17345" y="77482"/>
                    <a:pt x="1" y="60137"/>
                    <a:pt x="1" y="38741"/>
                  </a:cubicBezTo>
                  <a:cubicBezTo>
                    <a:pt x="1" y="17345"/>
                    <a:pt x="17345" y="0"/>
                    <a:pt x="38741" y="0"/>
                  </a:cubicBezTo>
                  <a:cubicBezTo>
                    <a:pt x="60138" y="0"/>
                    <a:pt x="77482" y="17345"/>
                    <a:pt x="77482" y="3874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0" name="Google Shape;850;p38"/>
            <p:cNvSpPr/>
            <p:nvPr/>
          </p:nvSpPr>
          <p:spPr>
            <a:xfrm>
              <a:off x="5575516" y="1018503"/>
              <a:ext cx="55786" cy="55786"/>
            </a:xfrm>
            <a:custGeom>
              <a:avLst/>
              <a:gdLst/>
              <a:ahLst/>
              <a:cxnLst/>
              <a:rect l="l" t="t" r="r" b="b"/>
              <a:pathLst>
                <a:path w="77481" h="77481" extrusionOk="0">
                  <a:moveTo>
                    <a:pt x="77482" y="38741"/>
                  </a:moveTo>
                  <a:cubicBezTo>
                    <a:pt x="77482" y="60162"/>
                    <a:pt x="60162" y="77482"/>
                    <a:pt x="38741" y="77482"/>
                  </a:cubicBezTo>
                  <a:cubicBezTo>
                    <a:pt x="17319" y="77482"/>
                    <a:pt x="0" y="60162"/>
                    <a:pt x="0" y="38741"/>
                  </a:cubicBezTo>
                  <a:cubicBezTo>
                    <a:pt x="0" y="17319"/>
                    <a:pt x="17319" y="0"/>
                    <a:pt x="38741" y="0"/>
                  </a:cubicBezTo>
                  <a:cubicBezTo>
                    <a:pt x="60086" y="0"/>
                    <a:pt x="77482" y="17395"/>
                    <a:pt x="77482" y="38741"/>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1" name="Google Shape;851;p38"/>
            <p:cNvSpPr/>
            <p:nvPr/>
          </p:nvSpPr>
          <p:spPr>
            <a:xfrm>
              <a:off x="5547610" y="1173732"/>
              <a:ext cx="55787" cy="55786"/>
            </a:xfrm>
            <a:custGeom>
              <a:avLst/>
              <a:gdLst/>
              <a:ahLst/>
              <a:cxnLst/>
              <a:rect l="l" t="t" r="r" b="b"/>
              <a:pathLst>
                <a:path w="77482" h="77481" extrusionOk="0">
                  <a:moveTo>
                    <a:pt x="77482" y="38741"/>
                  </a:moveTo>
                  <a:cubicBezTo>
                    <a:pt x="77482" y="60162"/>
                    <a:pt x="60163" y="77482"/>
                    <a:pt x="38742" y="77482"/>
                  </a:cubicBezTo>
                  <a:cubicBezTo>
                    <a:pt x="17320" y="77482"/>
                    <a:pt x="0" y="60162"/>
                    <a:pt x="0" y="38741"/>
                  </a:cubicBezTo>
                  <a:cubicBezTo>
                    <a:pt x="0" y="17320"/>
                    <a:pt x="17320" y="0"/>
                    <a:pt x="38742" y="0"/>
                  </a:cubicBezTo>
                  <a:cubicBezTo>
                    <a:pt x="60163" y="0"/>
                    <a:pt x="77482" y="17396"/>
                    <a:pt x="77482" y="3874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2" name="Google Shape;852;p38"/>
            <p:cNvSpPr/>
            <p:nvPr/>
          </p:nvSpPr>
          <p:spPr>
            <a:xfrm>
              <a:off x="5646646" y="878047"/>
              <a:ext cx="55786" cy="55786"/>
            </a:xfrm>
            <a:custGeom>
              <a:avLst/>
              <a:gdLst/>
              <a:ahLst/>
              <a:cxnLst/>
              <a:rect l="l" t="t" r="r" b="b"/>
              <a:pathLst>
                <a:path w="77481" h="77481" extrusionOk="0">
                  <a:moveTo>
                    <a:pt x="77482" y="38741"/>
                  </a:moveTo>
                  <a:cubicBezTo>
                    <a:pt x="77482" y="60162"/>
                    <a:pt x="60162" y="77482"/>
                    <a:pt x="38741" y="77482"/>
                  </a:cubicBezTo>
                  <a:cubicBezTo>
                    <a:pt x="17319" y="77482"/>
                    <a:pt x="0" y="60162"/>
                    <a:pt x="0" y="38741"/>
                  </a:cubicBezTo>
                  <a:cubicBezTo>
                    <a:pt x="0" y="17319"/>
                    <a:pt x="17319" y="0"/>
                    <a:pt x="38741" y="0"/>
                  </a:cubicBezTo>
                  <a:cubicBezTo>
                    <a:pt x="60162" y="0"/>
                    <a:pt x="77482" y="17319"/>
                    <a:pt x="77482" y="38741"/>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3" name="Google Shape;853;p38"/>
            <p:cNvSpPr/>
            <p:nvPr/>
          </p:nvSpPr>
          <p:spPr>
            <a:xfrm>
              <a:off x="6292621" y="803852"/>
              <a:ext cx="55786" cy="55786"/>
            </a:xfrm>
            <a:custGeom>
              <a:avLst/>
              <a:gdLst/>
              <a:ahLst/>
              <a:cxnLst/>
              <a:rect l="l" t="t" r="r" b="b"/>
              <a:pathLst>
                <a:path w="77481" h="77481" extrusionOk="0">
                  <a:moveTo>
                    <a:pt x="77482" y="38741"/>
                  </a:moveTo>
                  <a:cubicBezTo>
                    <a:pt x="77482" y="60162"/>
                    <a:pt x="60163" y="77482"/>
                    <a:pt x="38741" y="77482"/>
                  </a:cubicBezTo>
                  <a:cubicBezTo>
                    <a:pt x="17320" y="77482"/>
                    <a:pt x="0" y="60162"/>
                    <a:pt x="0" y="38741"/>
                  </a:cubicBezTo>
                  <a:cubicBezTo>
                    <a:pt x="0" y="17319"/>
                    <a:pt x="17320" y="0"/>
                    <a:pt x="38741" y="0"/>
                  </a:cubicBezTo>
                  <a:cubicBezTo>
                    <a:pt x="60163" y="0"/>
                    <a:pt x="77482" y="17319"/>
                    <a:pt x="77482" y="38741"/>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854" name="Google Shape;854;p38"/>
          <p:cNvGrpSpPr/>
          <p:nvPr/>
        </p:nvGrpSpPr>
        <p:grpSpPr>
          <a:xfrm>
            <a:off x="6598067" y="2890080"/>
            <a:ext cx="1391332" cy="1391207"/>
            <a:chOff x="4246593" y="503852"/>
            <a:chExt cx="902056" cy="901976"/>
          </a:xfrm>
        </p:grpSpPr>
        <p:grpSp>
          <p:nvGrpSpPr>
            <p:cNvPr id="855" name="Google Shape;855;p38"/>
            <p:cNvGrpSpPr/>
            <p:nvPr/>
          </p:nvGrpSpPr>
          <p:grpSpPr>
            <a:xfrm>
              <a:off x="4246593" y="503900"/>
              <a:ext cx="901831" cy="901928"/>
              <a:chOff x="5998919" y="3270921"/>
              <a:chExt cx="1426046" cy="1426198"/>
            </a:xfrm>
          </p:grpSpPr>
          <p:sp>
            <p:nvSpPr>
              <p:cNvPr id="856" name="Google Shape;856;p38"/>
              <p:cNvSpPr/>
              <p:nvPr/>
            </p:nvSpPr>
            <p:spPr>
              <a:xfrm>
                <a:off x="5998919" y="3270921"/>
                <a:ext cx="713137" cy="713137"/>
              </a:xfrm>
              <a:custGeom>
                <a:avLst/>
                <a:gdLst/>
                <a:ahLst/>
                <a:cxnLst/>
                <a:rect l="l" t="t" r="r" b="b"/>
                <a:pathLst>
                  <a:path w="713137" h="713137" extrusionOk="0">
                    <a:moveTo>
                      <a:pt x="713137" y="521407"/>
                    </a:moveTo>
                    <a:lnTo>
                      <a:pt x="713137" y="0"/>
                    </a:lnTo>
                    <a:cubicBezTo>
                      <a:pt x="319271" y="0"/>
                      <a:pt x="0" y="319271"/>
                      <a:pt x="0" y="713137"/>
                    </a:cubicBezTo>
                    <a:lnTo>
                      <a:pt x="521408" y="713137"/>
                    </a:lnTo>
                    <a:cubicBezTo>
                      <a:pt x="521408" y="607245"/>
                      <a:pt x="607245" y="521407"/>
                      <a:pt x="713137" y="521407"/>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7" name="Google Shape;857;p38"/>
              <p:cNvSpPr/>
              <p:nvPr/>
            </p:nvSpPr>
            <p:spPr>
              <a:xfrm>
                <a:off x="5998919" y="3983982"/>
                <a:ext cx="1426046" cy="713137"/>
              </a:xfrm>
              <a:custGeom>
                <a:avLst/>
                <a:gdLst/>
                <a:ahLst/>
                <a:cxnLst/>
                <a:rect l="l" t="t" r="r" b="b"/>
                <a:pathLst>
                  <a:path w="1426046" h="713137" extrusionOk="0">
                    <a:moveTo>
                      <a:pt x="904715" y="5165"/>
                    </a:moveTo>
                    <a:cubicBezTo>
                      <a:pt x="901981" y="108702"/>
                      <a:pt x="817282" y="191730"/>
                      <a:pt x="713137" y="191730"/>
                    </a:cubicBezTo>
                    <a:cubicBezTo>
                      <a:pt x="607245" y="191730"/>
                      <a:pt x="521408" y="105892"/>
                      <a:pt x="521408" y="0"/>
                    </a:cubicBezTo>
                    <a:lnTo>
                      <a:pt x="0" y="0"/>
                    </a:lnTo>
                    <a:cubicBezTo>
                      <a:pt x="0" y="393866"/>
                      <a:pt x="319271" y="713137"/>
                      <a:pt x="713137" y="713137"/>
                    </a:cubicBezTo>
                    <a:cubicBezTo>
                      <a:pt x="1100623" y="713137"/>
                      <a:pt x="1415867" y="404121"/>
                      <a:pt x="1426047" y="19067"/>
                    </a:cubicBezTo>
                    <a:lnTo>
                      <a:pt x="904715" y="516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858" name="Google Shape;858;p38"/>
            <p:cNvSpPr/>
            <p:nvPr/>
          </p:nvSpPr>
          <p:spPr>
            <a:xfrm>
              <a:off x="4783305" y="636091"/>
              <a:ext cx="365344" cy="330991"/>
            </a:xfrm>
            <a:custGeom>
              <a:avLst/>
              <a:gdLst/>
              <a:ahLst/>
              <a:cxnLst/>
              <a:rect l="l" t="t" r="r" b="b"/>
              <a:pathLst>
                <a:path w="577619" h="523306" extrusionOk="0">
                  <a:moveTo>
                    <a:pt x="56213" y="504164"/>
                  </a:moveTo>
                  <a:cubicBezTo>
                    <a:pt x="56213" y="505911"/>
                    <a:pt x="56136" y="507582"/>
                    <a:pt x="56060" y="509329"/>
                  </a:cubicBezTo>
                  <a:lnTo>
                    <a:pt x="577392" y="523306"/>
                  </a:lnTo>
                  <a:cubicBezTo>
                    <a:pt x="577544" y="516926"/>
                    <a:pt x="577620" y="510621"/>
                    <a:pt x="577620" y="504240"/>
                  </a:cubicBezTo>
                  <a:cubicBezTo>
                    <a:pt x="577620" y="307345"/>
                    <a:pt x="497783" y="129060"/>
                    <a:pt x="368722" y="0"/>
                  </a:cubicBezTo>
                  <a:lnTo>
                    <a:pt x="0" y="368722"/>
                  </a:lnTo>
                  <a:cubicBezTo>
                    <a:pt x="34791" y="403286"/>
                    <a:pt x="56213" y="451218"/>
                    <a:pt x="56213" y="504164"/>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9" name="Google Shape;859;p38"/>
            <p:cNvSpPr/>
            <p:nvPr/>
          </p:nvSpPr>
          <p:spPr>
            <a:xfrm>
              <a:off x="4810784" y="788761"/>
              <a:ext cx="309659" cy="122566"/>
            </a:xfrm>
            <a:custGeom>
              <a:avLst/>
              <a:gdLst/>
              <a:ahLst/>
              <a:cxnLst/>
              <a:rect l="l" t="t" r="r" b="b"/>
              <a:pathLst>
                <a:path w="489579" h="193780" extrusionOk="0">
                  <a:moveTo>
                    <a:pt x="0" y="193781"/>
                  </a:moveTo>
                  <a:lnTo>
                    <a:pt x="489579"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860" name="Google Shape;860;p38"/>
            <p:cNvGrpSpPr/>
            <p:nvPr/>
          </p:nvGrpSpPr>
          <p:grpSpPr>
            <a:xfrm>
              <a:off x="4246593" y="503852"/>
              <a:ext cx="901928" cy="901976"/>
              <a:chOff x="5998919" y="3270845"/>
              <a:chExt cx="1426198" cy="1426274"/>
            </a:xfrm>
          </p:grpSpPr>
          <p:sp>
            <p:nvSpPr>
              <p:cNvPr id="861" name="Google Shape;861;p38"/>
              <p:cNvSpPr/>
              <p:nvPr/>
            </p:nvSpPr>
            <p:spPr>
              <a:xfrm>
                <a:off x="6712056" y="3270845"/>
                <a:ext cx="504239" cy="577619"/>
              </a:xfrm>
              <a:custGeom>
                <a:avLst/>
                <a:gdLst/>
                <a:ahLst/>
                <a:cxnLst/>
                <a:rect l="l" t="t" r="r" b="b"/>
                <a:pathLst>
                  <a:path w="504239" h="577619" extrusionOk="0">
                    <a:moveTo>
                      <a:pt x="135518" y="577620"/>
                    </a:moveTo>
                    <a:lnTo>
                      <a:pt x="504240" y="208897"/>
                    </a:lnTo>
                    <a:cubicBezTo>
                      <a:pt x="375179" y="79837"/>
                      <a:pt x="196895" y="0"/>
                      <a:pt x="0" y="0"/>
                    </a:cubicBezTo>
                    <a:lnTo>
                      <a:pt x="0" y="521408"/>
                    </a:lnTo>
                    <a:cubicBezTo>
                      <a:pt x="52946" y="521483"/>
                      <a:pt x="100879" y="542905"/>
                      <a:pt x="135518" y="577620"/>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2" name="Google Shape;862;p38"/>
              <p:cNvSpPr/>
              <p:nvPr/>
            </p:nvSpPr>
            <p:spPr>
              <a:xfrm>
                <a:off x="6847498" y="3479895"/>
                <a:ext cx="577619" cy="523306"/>
              </a:xfrm>
              <a:custGeom>
                <a:avLst/>
                <a:gdLst/>
                <a:ahLst/>
                <a:cxnLst/>
                <a:rect l="l" t="t" r="r" b="b"/>
                <a:pathLst>
                  <a:path w="577619" h="523306" extrusionOk="0">
                    <a:moveTo>
                      <a:pt x="56213" y="504164"/>
                    </a:moveTo>
                    <a:cubicBezTo>
                      <a:pt x="56213" y="505911"/>
                      <a:pt x="56136" y="507582"/>
                      <a:pt x="56060" y="509329"/>
                    </a:cubicBezTo>
                    <a:lnTo>
                      <a:pt x="577392" y="523306"/>
                    </a:lnTo>
                    <a:cubicBezTo>
                      <a:pt x="577544" y="516926"/>
                      <a:pt x="577620" y="510621"/>
                      <a:pt x="577620" y="504240"/>
                    </a:cubicBezTo>
                    <a:cubicBezTo>
                      <a:pt x="577620" y="307345"/>
                      <a:pt x="497783" y="129060"/>
                      <a:pt x="368722" y="0"/>
                    </a:cubicBezTo>
                    <a:lnTo>
                      <a:pt x="0" y="368722"/>
                    </a:lnTo>
                    <a:cubicBezTo>
                      <a:pt x="34791" y="403286"/>
                      <a:pt x="56213" y="451218"/>
                      <a:pt x="56213" y="504164"/>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3" name="Google Shape;863;p38"/>
              <p:cNvSpPr/>
              <p:nvPr/>
            </p:nvSpPr>
            <p:spPr>
              <a:xfrm>
                <a:off x="5998919" y="3270845"/>
                <a:ext cx="1426046" cy="1426274"/>
              </a:xfrm>
              <a:custGeom>
                <a:avLst/>
                <a:gdLst/>
                <a:ahLst/>
                <a:cxnLst/>
                <a:rect l="l" t="t" r="r" b="b"/>
                <a:pathLst>
                  <a:path w="1426046" h="1426274" extrusionOk="0">
                    <a:moveTo>
                      <a:pt x="904715" y="718303"/>
                    </a:moveTo>
                    <a:cubicBezTo>
                      <a:pt x="901981" y="821840"/>
                      <a:pt x="817282" y="904867"/>
                      <a:pt x="713137" y="904867"/>
                    </a:cubicBezTo>
                    <a:cubicBezTo>
                      <a:pt x="607245" y="904867"/>
                      <a:pt x="521408" y="819029"/>
                      <a:pt x="521408" y="713137"/>
                    </a:cubicBezTo>
                    <a:cubicBezTo>
                      <a:pt x="521408" y="607245"/>
                      <a:pt x="607245" y="521408"/>
                      <a:pt x="713137" y="521408"/>
                    </a:cubicBezTo>
                    <a:lnTo>
                      <a:pt x="713137" y="0"/>
                    </a:lnTo>
                    <a:cubicBezTo>
                      <a:pt x="319271" y="0"/>
                      <a:pt x="0" y="319271"/>
                      <a:pt x="0" y="713137"/>
                    </a:cubicBezTo>
                    <a:cubicBezTo>
                      <a:pt x="0" y="1107003"/>
                      <a:pt x="319271" y="1426274"/>
                      <a:pt x="713137" y="1426274"/>
                    </a:cubicBezTo>
                    <a:cubicBezTo>
                      <a:pt x="1100623" y="1426274"/>
                      <a:pt x="1415867" y="1117258"/>
                      <a:pt x="1426047" y="732204"/>
                    </a:cubicBezTo>
                    <a:lnTo>
                      <a:pt x="904715" y="718303"/>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pic>
        <p:nvPicPr>
          <p:cNvPr id="864" name="Google Shape;864;p38"/>
          <p:cNvPicPr preferRelativeResize="0"/>
          <p:nvPr/>
        </p:nvPicPr>
        <p:blipFill>
          <a:blip r:embed="rId3">
            <a:alphaModFix/>
          </a:blip>
          <a:stretch>
            <a:fillRect/>
          </a:stretch>
        </p:blipFill>
        <p:spPr>
          <a:xfrm>
            <a:off x="4801300" y="1242900"/>
            <a:ext cx="4290624" cy="33611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68"/>
        <p:cNvGrpSpPr/>
        <p:nvPr/>
      </p:nvGrpSpPr>
      <p:grpSpPr>
        <a:xfrm>
          <a:off x="0" y="0"/>
          <a:ext cx="0" cy="0"/>
          <a:chOff x="0" y="0"/>
          <a:chExt cx="0" cy="0"/>
        </a:xfrm>
      </p:grpSpPr>
      <p:pic>
        <p:nvPicPr>
          <p:cNvPr id="869" name="Google Shape;869;p39"/>
          <p:cNvPicPr preferRelativeResize="0">
            <a:picLocks noGrp="1"/>
          </p:cNvPicPr>
          <p:nvPr>
            <p:ph type="pic" idx="2"/>
          </p:nvPr>
        </p:nvPicPr>
        <p:blipFill rotWithShape="1">
          <a:blip r:embed="rId3">
            <a:alphaModFix/>
          </a:blip>
          <a:srcRect l="23476" r="23470"/>
          <a:stretch/>
        </p:blipFill>
        <p:spPr>
          <a:xfrm>
            <a:off x="726450" y="539500"/>
            <a:ext cx="3232800" cy="4064400"/>
          </a:xfrm>
          <a:prstGeom prst="round1Rect">
            <a:avLst>
              <a:gd name="adj" fmla="val 16667"/>
            </a:avLst>
          </a:prstGeom>
        </p:spPr>
      </p:pic>
      <p:sp>
        <p:nvSpPr>
          <p:cNvPr id="870" name="Google Shape;870;p39"/>
          <p:cNvSpPr txBox="1">
            <a:spLocks noGrp="1"/>
          </p:cNvSpPr>
          <p:nvPr>
            <p:ph type="title"/>
          </p:nvPr>
        </p:nvSpPr>
        <p:spPr>
          <a:xfrm>
            <a:off x="4341450" y="451600"/>
            <a:ext cx="4475700" cy="666900"/>
          </a:xfrm>
          <a:prstGeom prst="rect">
            <a:avLst/>
          </a:prstGeom>
        </p:spPr>
        <p:txBody>
          <a:bodyPr spcFirstLastPara="1" wrap="square" lIns="91425" tIns="91425" rIns="91425" bIns="91425" anchor="t" anchorCtr="0">
            <a:noAutofit/>
          </a:bodyPr>
          <a:lstStyle/>
          <a:p>
            <a:pPr marL="0" lvl="0" indent="0" algn="l" rtl="0">
              <a:lnSpc>
                <a:spcPct val="135714"/>
              </a:lnSpc>
              <a:spcBef>
                <a:spcPts val="0"/>
              </a:spcBef>
              <a:spcAft>
                <a:spcPts val="0"/>
              </a:spcAft>
              <a:buClr>
                <a:schemeClr val="hlink"/>
              </a:buClr>
              <a:buSzPts val="1100"/>
              <a:buFont typeface="Arial"/>
              <a:buNone/>
            </a:pPr>
            <a:r>
              <a:rPr lang="en">
                <a:highlight>
                  <a:schemeClr val="lt1"/>
                </a:highlight>
              </a:rPr>
              <a:t>Symptom Correlation Matrix</a:t>
            </a:r>
            <a:endParaRPr>
              <a:highlight>
                <a:schemeClr val="lt1"/>
              </a:highlight>
            </a:endParaRPr>
          </a:p>
          <a:p>
            <a:pPr marL="0" lvl="0" indent="0" algn="l" rtl="0">
              <a:lnSpc>
                <a:spcPct val="135714"/>
              </a:lnSpc>
              <a:spcBef>
                <a:spcPts val="0"/>
              </a:spcBef>
              <a:spcAft>
                <a:spcPts val="0"/>
              </a:spcAft>
              <a:buNone/>
            </a:pPr>
            <a:endParaRPr>
              <a:highlight>
                <a:schemeClr val="lt1"/>
              </a:highlight>
            </a:endParaRPr>
          </a:p>
        </p:txBody>
      </p:sp>
      <p:sp>
        <p:nvSpPr>
          <p:cNvPr id="871" name="Google Shape;871;p39"/>
          <p:cNvSpPr txBox="1">
            <a:spLocks noGrp="1"/>
          </p:cNvSpPr>
          <p:nvPr>
            <p:ph type="body" idx="1"/>
          </p:nvPr>
        </p:nvSpPr>
        <p:spPr>
          <a:xfrm>
            <a:off x="4504200" y="1118500"/>
            <a:ext cx="4150200" cy="2643000"/>
          </a:xfrm>
          <a:prstGeom prst="rect">
            <a:avLst/>
          </a:prstGeom>
        </p:spPr>
        <p:txBody>
          <a:bodyPr spcFirstLastPara="1" wrap="square" lIns="91425" tIns="91425" rIns="91425" bIns="91425" anchor="t" anchorCtr="0">
            <a:noAutofit/>
          </a:bodyPr>
          <a:lstStyle/>
          <a:p>
            <a:pPr marL="0" lvl="0" indent="0" algn="just" rtl="0">
              <a:spcBef>
                <a:spcPts val="1200"/>
              </a:spcBef>
              <a:spcAft>
                <a:spcPts val="0"/>
              </a:spcAft>
              <a:buNone/>
            </a:pPr>
            <a:r>
              <a:rPr lang="en" sz="1100">
                <a:solidFill>
                  <a:schemeClr val="hlink"/>
                </a:solidFill>
                <a:latin typeface="Inter Medium"/>
                <a:ea typeface="Inter Medium"/>
                <a:cs typeface="Inter Medium"/>
                <a:sym typeface="Inter Medium"/>
              </a:rPr>
              <a:t>The color of the heatmap cell indicates the strength and direction of the correlation. A yellow color indicates a negative correlation. A darker color indicates a stronger correlation.</a:t>
            </a:r>
            <a:endParaRPr sz="1100">
              <a:solidFill>
                <a:schemeClr val="hlink"/>
              </a:solidFill>
              <a:latin typeface="Inter Medium"/>
              <a:ea typeface="Inter Medium"/>
              <a:cs typeface="Inter Medium"/>
              <a:sym typeface="Inter Medium"/>
            </a:endParaRPr>
          </a:p>
          <a:p>
            <a:pPr marL="0" lvl="0" indent="0" algn="just" rtl="0">
              <a:spcBef>
                <a:spcPts val="1200"/>
              </a:spcBef>
              <a:spcAft>
                <a:spcPts val="0"/>
              </a:spcAft>
              <a:buNone/>
            </a:pPr>
            <a:r>
              <a:rPr lang="en" sz="1100">
                <a:solidFill>
                  <a:schemeClr val="hlink"/>
                </a:solidFill>
                <a:latin typeface="Inter Medium"/>
                <a:ea typeface="Inter Medium"/>
                <a:cs typeface="Inter Medium"/>
                <a:sym typeface="Inter Medium"/>
              </a:rPr>
              <a:t>The heatmap suggests that some symptoms, like nausea and vomiting, have a weak positive correlation with having dengue, while other symptoms, like severe headache, have a stronger positive correlation with having dengue.</a:t>
            </a:r>
            <a:endParaRPr sz="1100">
              <a:solidFill>
                <a:schemeClr val="hlink"/>
              </a:solidFill>
              <a:latin typeface="Inter Medium"/>
              <a:ea typeface="Inter Medium"/>
              <a:cs typeface="Inter Medium"/>
              <a:sym typeface="Inter Medium"/>
            </a:endParaRPr>
          </a:p>
          <a:p>
            <a:pPr marL="457200" lvl="0" indent="-298450" algn="just" rtl="0">
              <a:spcBef>
                <a:spcPts val="1200"/>
              </a:spcBef>
              <a:spcAft>
                <a:spcPts val="0"/>
              </a:spcAft>
              <a:buClr>
                <a:schemeClr val="hlink"/>
              </a:buClr>
              <a:buSzPts val="1100"/>
              <a:buFont typeface="Arial"/>
              <a:buChar char="●"/>
            </a:pPr>
            <a:r>
              <a:rPr lang="en" sz="1100">
                <a:solidFill>
                  <a:schemeClr val="hlink"/>
                </a:solidFill>
                <a:latin typeface="Inter Medium"/>
                <a:ea typeface="Inter Medium"/>
                <a:cs typeface="Inter Medium"/>
                <a:sym typeface="Inter Medium"/>
              </a:rPr>
              <a:t>Severe headache has the strongest positive correlation with having dengue, with a correlation coefficient of 0.54.</a:t>
            </a:r>
            <a:endParaRPr sz="1100">
              <a:solidFill>
                <a:schemeClr val="hlink"/>
              </a:solidFill>
              <a:latin typeface="Inter Medium"/>
              <a:ea typeface="Inter Medium"/>
              <a:cs typeface="Inter Medium"/>
              <a:sym typeface="Inter Medium"/>
            </a:endParaRPr>
          </a:p>
          <a:p>
            <a:pPr marL="457200" lvl="0" indent="-298450" algn="just" rtl="0">
              <a:spcBef>
                <a:spcPts val="0"/>
              </a:spcBef>
              <a:spcAft>
                <a:spcPts val="0"/>
              </a:spcAft>
              <a:buClr>
                <a:schemeClr val="hlink"/>
              </a:buClr>
              <a:buSzPts val="1100"/>
              <a:buFont typeface="Arial"/>
              <a:buChar char="●"/>
            </a:pPr>
            <a:r>
              <a:rPr lang="en" sz="1100">
                <a:solidFill>
                  <a:schemeClr val="hlink"/>
                </a:solidFill>
                <a:latin typeface="Inter Medium"/>
                <a:ea typeface="Inter Medium"/>
                <a:cs typeface="Inter Medium"/>
                <a:sym typeface="Inter Medium"/>
              </a:rPr>
              <a:t>Metallic taste in the mouth has the weakest correlation with having dengue, with a correlation coefficient of 0.02.</a:t>
            </a:r>
            <a:endParaRPr sz="1100">
              <a:solidFill>
                <a:schemeClr val="hlink"/>
              </a:solidFill>
              <a:latin typeface="Inter Medium"/>
              <a:ea typeface="Inter Medium"/>
              <a:cs typeface="Inter Medium"/>
              <a:sym typeface="Inter Medium"/>
            </a:endParaRPr>
          </a:p>
          <a:p>
            <a:pPr marL="457200" lvl="0" indent="0" algn="just" rtl="0">
              <a:spcBef>
                <a:spcPts val="1200"/>
              </a:spcBef>
              <a:spcAft>
                <a:spcPts val="1200"/>
              </a:spcAft>
              <a:buNone/>
            </a:pPr>
            <a:endParaRPr sz="1100">
              <a:solidFill>
                <a:schemeClr val="hlink"/>
              </a:solidFill>
              <a:latin typeface="Inter Medium"/>
              <a:ea typeface="Inter Medium"/>
              <a:cs typeface="Inter Medium"/>
              <a:sym typeface="Inter Medium"/>
            </a:endParaRPr>
          </a:p>
        </p:txBody>
      </p:sp>
      <p:grpSp>
        <p:nvGrpSpPr>
          <p:cNvPr id="872" name="Google Shape;872;p39"/>
          <p:cNvGrpSpPr/>
          <p:nvPr/>
        </p:nvGrpSpPr>
        <p:grpSpPr>
          <a:xfrm>
            <a:off x="7833332" y="4541809"/>
            <a:ext cx="1360765" cy="666952"/>
            <a:chOff x="-215300" y="3851305"/>
            <a:chExt cx="1694813" cy="830678"/>
          </a:xfrm>
        </p:grpSpPr>
        <p:sp>
          <p:nvSpPr>
            <p:cNvPr id="873" name="Google Shape;873;p39"/>
            <p:cNvSpPr/>
            <p:nvPr/>
          </p:nvSpPr>
          <p:spPr>
            <a:xfrm>
              <a:off x="861887" y="3947362"/>
              <a:ext cx="215345" cy="42222"/>
            </a:xfrm>
            <a:custGeom>
              <a:avLst/>
              <a:gdLst/>
              <a:ahLst/>
              <a:cxnLst/>
              <a:rect l="l" t="t" r="r" b="b"/>
              <a:pathLst>
                <a:path w="386269" h="75734" extrusionOk="0">
                  <a:moveTo>
                    <a:pt x="0" y="0"/>
                  </a:moveTo>
                  <a:lnTo>
                    <a:pt x="386270" y="0"/>
                  </a:lnTo>
                  <a:lnTo>
                    <a:pt x="386270" y="75735"/>
                  </a:lnTo>
                  <a:lnTo>
                    <a:pt x="0" y="75735"/>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874" name="Google Shape;874;p39"/>
            <p:cNvGrpSpPr/>
            <p:nvPr/>
          </p:nvGrpSpPr>
          <p:grpSpPr>
            <a:xfrm>
              <a:off x="861887" y="4031521"/>
              <a:ext cx="137882" cy="60495"/>
              <a:chOff x="1949580" y="3551527"/>
              <a:chExt cx="247410" cy="108551"/>
            </a:xfrm>
          </p:grpSpPr>
          <p:sp>
            <p:nvSpPr>
              <p:cNvPr id="875" name="Google Shape;875;p39"/>
              <p:cNvSpPr/>
              <p:nvPr/>
            </p:nvSpPr>
            <p:spPr>
              <a:xfrm>
                <a:off x="1949580" y="3551527"/>
                <a:ext cx="247410" cy="7596"/>
              </a:xfrm>
              <a:custGeom>
                <a:avLst/>
                <a:gdLst/>
                <a:ahLst/>
                <a:cxnLst/>
                <a:rect l="l" t="t" r="r" b="b"/>
                <a:pathLst>
                  <a:path w="247410" h="7596" extrusionOk="0">
                    <a:moveTo>
                      <a:pt x="0" y="0"/>
                    </a:moveTo>
                    <a:lnTo>
                      <a:pt x="247410"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6" name="Google Shape;876;p39"/>
              <p:cNvSpPr/>
              <p:nvPr/>
            </p:nvSpPr>
            <p:spPr>
              <a:xfrm>
                <a:off x="1949580" y="3601966"/>
                <a:ext cx="247410" cy="7596"/>
              </a:xfrm>
              <a:custGeom>
                <a:avLst/>
                <a:gdLst/>
                <a:ahLst/>
                <a:cxnLst/>
                <a:rect l="l" t="t" r="r" b="b"/>
                <a:pathLst>
                  <a:path w="247410" h="7596" extrusionOk="0">
                    <a:moveTo>
                      <a:pt x="0" y="0"/>
                    </a:moveTo>
                    <a:lnTo>
                      <a:pt x="247410"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7" name="Google Shape;877;p39"/>
              <p:cNvSpPr/>
              <p:nvPr/>
            </p:nvSpPr>
            <p:spPr>
              <a:xfrm>
                <a:off x="1949580" y="3652482"/>
                <a:ext cx="247410" cy="7596"/>
              </a:xfrm>
              <a:custGeom>
                <a:avLst/>
                <a:gdLst/>
                <a:ahLst/>
                <a:cxnLst/>
                <a:rect l="l" t="t" r="r" b="b"/>
                <a:pathLst>
                  <a:path w="247410" h="7596" extrusionOk="0">
                    <a:moveTo>
                      <a:pt x="0" y="0"/>
                    </a:moveTo>
                    <a:lnTo>
                      <a:pt x="247410"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878" name="Google Shape;878;p39"/>
            <p:cNvSpPr/>
            <p:nvPr/>
          </p:nvSpPr>
          <p:spPr>
            <a:xfrm>
              <a:off x="-85801" y="4070172"/>
              <a:ext cx="105745" cy="611734"/>
            </a:xfrm>
            <a:custGeom>
              <a:avLst/>
              <a:gdLst/>
              <a:ahLst/>
              <a:cxnLst/>
              <a:rect l="l" t="t" r="r" b="b"/>
              <a:pathLst>
                <a:path w="189678" h="1097280" extrusionOk="0">
                  <a:moveTo>
                    <a:pt x="0" y="0"/>
                  </a:moveTo>
                  <a:lnTo>
                    <a:pt x="189679" y="0"/>
                  </a:lnTo>
                  <a:lnTo>
                    <a:pt x="189679" y="1097280"/>
                  </a:lnTo>
                  <a:lnTo>
                    <a:pt x="0" y="1097280"/>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9" name="Google Shape;879;p39"/>
            <p:cNvSpPr/>
            <p:nvPr/>
          </p:nvSpPr>
          <p:spPr>
            <a:xfrm>
              <a:off x="104109" y="4375950"/>
              <a:ext cx="105745" cy="305846"/>
            </a:xfrm>
            <a:custGeom>
              <a:avLst/>
              <a:gdLst/>
              <a:ahLst/>
              <a:cxnLst/>
              <a:rect l="l" t="t" r="r" b="b"/>
              <a:pathLst>
                <a:path w="189678" h="548602" extrusionOk="0">
                  <a:moveTo>
                    <a:pt x="0" y="0"/>
                  </a:moveTo>
                  <a:lnTo>
                    <a:pt x="189679" y="0"/>
                  </a:lnTo>
                  <a:lnTo>
                    <a:pt x="189679" y="548602"/>
                  </a:lnTo>
                  <a:lnTo>
                    <a:pt x="0" y="548602"/>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0" name="Google Shape;880;p39"/>
            <p:cNvSpPr/>
            <p:nvPr/>
          </p:nvSpPr>
          <p:spPr>
            <a:xfrm>
              <a:off x="294020" y="4210340"/>
              <a:ext cx="105745" cy="471557"/>
            </a:xfrm>
            <a:custGeom>
              <a:avLst/>
              <a:gdLst/>
              <a:ahLst/>
              <a:cxnLst/>
              <a:rect l="l" t="t" r="r" b="b"/>
              <a:pathLst>
                <a:path w="189678" h="845843" extrusionOk="0">
                  <a:moveTo>
                    <a:pt x="0" y="0"/>
                  </a:moveTo>
                  <a:lnTo>
                    <a:pt x="189679" y="0"/>
                  </a:lnTo>
                  <a:lnTo>
                    <a:pt x="189679" y="845844"/>
                  </a:lnTo>
                  <a:lnTo>
                    <a:pt x="0" y="845844"/>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1" name="Google Shape;881;p39"/>
            <p:cNvSpPr/>
            <p:nvPr/>
          </p:nvSpPr>
          <p:spPr>
            <a:xfrm>
              <a:off x="483972" y="4070172"/>
              <a:ext cx="105745" cy="611734"/>
            </a:xfrm>
            <a:custGeom>
              <a:avLst/>
              <a:gdLst/>
              <a:ahLst/>
              <a:cxnLst/>
              <a:rect l="l" t="t" r="r" b="b"/>
              <a:pathLst>
                <a:path w="189678" h="1097280" extrusionOk="0">
                  <a:moveTo>
                    <a:pt x="0" y="0"/>
                  </a:moveTo>
                  <a:lnTo>
                    <a:pt x="189679" y="0"/>
                  </a:lnTo>
                  <a:lnTo>
                    <a:pt x="189679" y="1097280"/>
                  </a:lnTo>
                  <a:lnTo>
                    <a:pt x="0" y="1097280"/>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2" name="Google Shape;882;p39"/>
            <p:cNvSpPr/>
            <p:nvPr/>
          </p:nvSpPr>
          <p:spPr>
            <a:xfrm>
              <a:off x="673882" y="4070172"/>
              <a:ext cx="105745" cy="611734"/>
            </a:xfrm>
            <a:custGeom>
              <a:avLst/>
              <a:gdLst/>
              <a:ahLst/>
              <a:cxnLst/>
              <a:rect l="l" t="t" r="r" b="b"/>
              <a:pathLst>
                <a:path w="189678" h="1097280" extrusionOk="0">
                  <a:moveTo>
                    <a:pt x="0" y="0"/>
                  </a:moveTo>
                  <a:lnTo>
                    <a:pt x="189679" y="0"/>
                  </a:lnTo>
                  <a:lnTo>
                    <a:pt x="189679" y="1097280"/>
                  </a:lnTo>
                  <a:lnTo>
                    <a:pt x="0" y="1097280"/>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3" name="Google Shape;883;p39"/>
            <p:cNvSpPr/>
            <p:nvPr/>
          </p:nvSpPr>
          <p:spPr>
            <a:xfrm>
              <a:off x="863835" y="4347926"/>
              <a:ext cx="105745" cy="333923"/>
            </a:xfrm>
            <a:custGeom>
              <a:avLst/>
              <a:gdLst/>
              <a:ahLst/>
              <a:cxnLst/>
              <a:rect l="l" t="t" r="r" b="b"/>
              <a:pathLst>
                <a:path w="189678" h="598965" extrusionOk="0">
                  <a:moveTo>
                    <a:pt x="0" y="0"/>
                  </a:moveTo>
                  <a:lnTo>
                    <a:pt x="189679" y="0"/>
                  </a:lnTo>
                  <a:lnTo>
                    <a:pt x="189679" y="598965"/>
                  </a:lnTo>
                  <a:lnTo>
                    <a:pt x="0" y="59896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4" name="Google Shape;884;p39"/>
            <p:cNvSpPr/>
            <p:nvPr/>
          </p:nvSpPr>
          <p:spPr>
            <a:xfrm>
              <a:off x="1053745" y="4472133"/>
              <a:ext cx="105745" cy="209628"/>
            </a:xfrm>
            <a:custGeom>
              <a:avLst/>
              <a:gdLst/>
              <a:ahLst/>
              <a:cxnLst/>
              <a:rect l="l" t="t" r="r" b="b"/>
              <a:pathLst>
                <a:path w="189678" h="376014" extrusionOk="0">
                  <a:moveTo>
                    <a:pt x="0" y="0"/>
                  </a:moveTo>
                  <a:lnTo>
                    <a:pt x="189679" y="0"/>
                  </a:lnTo>
                  <a:lnTo>
                    <a:pt x="189679" y="376015"/>
                  </a:lnTo>
                  <a:lnTo>
                    <a:pt x="0" y="376015"/>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5" name="Google Shape;885;p39"/>
            <p:cNvSpPr/>
            <p:nvPr/>
          </p:nvSpPr>
          <p:spPr>
            <a:xfrm>
              <a:off x="1243698" y="4070172"/>
              <a:ext cx="105745" cy="611734"/>
            </a:xfrm>
            <a:custGeom>
              <a:avLst/>
              <a:gdLst/>
              <a:ahLst/>
              <a:cxnLst/>
              <a:rect l="l" t="t" r="r" b="b"/>
              <a:pathLst>
                <a:path w="189678" h="1097280" extrusionOk="0">
                  <a:moveTo>
                    <a:pt x="0" y="0"/>
                  </a:moveTo>
                  <a:lnTo>
                    <a:pt x="189679" y="0"/>
                  </a:lnTo>
                  <a:lnTo>
                    <a:pt x="189679" y="1097280"/>
                  </a:lnTo>
                  <a:lnTo>
                    <a:pt x="0" y="1097280"/>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6" name="Google Shape;886;p39"/>
            <p:cNvSpPr/>
            <p:nvPr/>
          </p:nvSpPr>
          <p:spPr>
            <a:xfrm>
              <a:off x="-32968" y="4087783"/>
              <a:ext cx="1329975" cy="420315"/>
            </a:xfrm>
            <a:custGeom>
              <a:avLst/>
              <a:gdLst/>
              <a:ahLst/>
              <a:cxnLst/>
              <a:rect l="l" t="t" r="r" b="b"/>
              <a:pathLst>
                <a:path w="2385606" h="753929" extrusionOk="0">
                  <a:moveTo>
                    <a:pt x="0" y="0"/>
                  </a:moveTo>
                  <a:lnTo>
                    <a:pt x="340844" y="555135"/>
                  </a:lnTo>
                  <a:lnTo>
                    <a:pt x="681613" y="262147"/>
                  </a:lnTo>
                  <a:lnTo>
                    <a:pt x="1022381" y="0"/>
                  </a:lnTo>
                  <a:lnTo>
                    <a:pt x="1363225" y="0"/>
                  </a:lnTo>
                  <a:lnTo>
                    <a:pt x="1703993" y="517077"/>
                  </a:lnTo>
                  <a:lnTo>
                    <a:pt x="2044838" y="753929"/>
                  </a:lnTo>
                  <a:lnTo>
                    <a:pt x="2385606"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7" name="Google Shape;887;p39"/>
            <p:cNvSpPr/>
            <p:nvPr/>
          </p:nvSpPr>
          <p:spPr>
            <a:xfrm>
              <a:off x="-61417" y="4059335"/>
              <a:ext cx="56917" cy="56917"/>
            </a:xfrm>
            <a:custGeom>
              <a:avLst/>
              <a:gdLst/>
              <a:ahLst/>
              <a:cxnLst/>
              <a:rect l="l" t="t" r="r" b="b"/>
              <a:pathLst>
                <a:path w="102093" h="102093" extrusionOk="0">
                  <a:moveTo>
                    <a:pt x="102094" y="51047"/>
                  </a:moveTo>
                  <a:cubicBezTo>
                    <a:pt x="102094" y="79239"/>
                    <a:pt x="79239" y="102094"/>
                    <a:pt x="51047" y="102094"/>
                  </a:cubicBezTo>
                  <a:cubicBezTo>
                    <a:pt x="22854" y="102094"/>
                    <a:pt x="0" y="79239"/>
                    <a:pt x="0" y="51047"/>
                  </a:cubicBezTo>
                  <a:cubicBezTo>
                    <a:pt x="0" y="22854"/>
                    <a:pt x="22854" y="0"/>
                    <a:pt x="51047" y="0"/>
                  </a:cubicBezTo>
                  <a:cubicBezTo>
                    <a:pt x="79239" y="0"/>
                    <a:pt x="102094" y="22854"/>
                    <a:pt x="102094" y="51047"/>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8" name="Google Shape;888;p39"/>
            <p:cNvSpPr/>
            <p:nvPr/>
          </p:nvSpPr>
          <p:spPr>
            <a:xfrm>
              <a:off x="128536" y="4354614"/>
              <a:ext cx="56917" cy="56917"/>
            </a:xfrm>
            <a:custGeom>
              <a:avLst/>
              <a:gdLst/>
              <a:ahLst/>
              <a:cxnLst/>
              <a:rect l="l" t="t" r="r" b="b"/>
              <a:pathLst>
                <a:path w="102093" h="102093" extrusionOk="0">
                  <a:moveTo>
                    <a:pt x="102094" y="51047"/>
                  </a:moveTo>
                  <a:cubicBezTo>
                    <a:pt x="102094" y="79239"/>
                    <a:pt x="79239" y="102094"/>
                    <a:pt x="51047" y="102094"/>
                  </a:cubicBezTo>
                  <a:cubicBezTo>
                    <a:pt x="22854" y="102094"/>
                    <a:pt x="0" y="79239"/>
                    <a:pt x="0" y="51047"/>
                  </a:cubicBezTo>
                  <a:cubicBezTo>
                    <a:pt x="0" y="22854"/>
                    <a:pt x="22854" y="0"/>
                    <a:pt x="51047" y="0"/>
                  </a:cubicBezTo>
                  <a:cubicBezTo>
                    <a:pt x="79239" y="0"/>
                    <a:pt x="102094" y="22854"/>
                    <a:pt x="102094" y="51047"/>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9" name="Google Shape;889;p39"/>
            <p:cNvSpPr/>
            <p:nvPr/>
          </p:nvSpPr>
          <p:spPr>
            <a:xfrm>
              <a:off x="318446" y="4189385"/>
              <a:ext cx="56917" cy="56917"/>
            </a:xfrm>
            <a:custGeom>
              <a:avLst/>
              <a:gdLst/>
              <a:ahLst/>
              <a:cxnLst/>
              <a:rect l="l" t="t" r="r" b="b"/>
              <a:pathLst>
                <a:path w="102093" h="102093" extrusionOk="0">
                  <a:moveTo>
                    <a:pt x="102094" y="51047"/>
                  </a:moveTo>
                  <a:cubicBezTo>
                    <a:pt x="102094" y="79239"/>
                    <a:pt x="79239" y="102094"/>
                    <a:pt x="51047" y="102094"/>
                  </a:cubicBezTo>
                  <a:cubicBezTo>
                    <a:pt x="22854" y="102094"/>
                    <a:pt x="0" y="79239"/>
                    <a:pt x="0" y="51047"/>
                  </a:cubicBezTo>
                  <a:cubicBezTo>
                    <a:pt x="0" y="22854"/>
                    <a:pt x="22854" y="0"/>
                    <a:pt x="51047" y="0"/>
                  </a:cubicBezTo>
                  <a:cubicBezTo>
                    <a:pt x="79239" y="0"/>
                    <a:pt x="102094" y="22854"/>
                    <a:pt x="102094" y="5104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0" name="Google Shape;890;p39"/>
            <p:cNvSpPr/>
            <p:nvPr/>
          </p:nvSpPr>
          <p:spPr>
            <a:xfrm>
              <a:off x="508356" y="4059335"/>
              <a:ext cx="56917" cy="56917"/>
            </a:xfrm>
            <a:custGeom>
              <a:avLst/>
              <a:gdLst/>
              <a:ahLst/>
              <a:cxnLst/>
              <a:rect l="l" t="t" r="r" b="b"/>
              <a:pathLst>
                <a:path w="102093" h="102093" extrusionOk="0">
                  <a:moveTo>
                    <a:pt x="102094" y="51047"/>
                  </a:moveTo>
                  <a:cubicBezTo>
                    <a:pt x="102094" y="79239"/>
                    <a:pt x="79239" y="102094"/>
                    <a:pt x="51047" y="102094"/>
                  </a:cubicBezTo>
                  <a:cubicBezTo>
                    <a:pt x="22855" y="102094"/>
                    <a:pt x="0" y="79239"/>
                    <a:pt x="0" y="51047"/>
                  </a:cubicBezTo>
                  <a:cubicBezTo>
                    <a:pt x="0" y="22854"/>
                    <a:pt x="22855" y="0"/>
                    <a:pt x="51047" y="0"/>
                  </a:cubicBezTo>
                  <a:cubicBezTo>
                    <a:pt x="79239" y="0"/>
                    <a:pt x="102094" y="22854"/>
                    <a:pt x="102094" y="51047"/>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1" name="Google Shape;891;p39"/>
            <p:cNvSpPr/>
            <p:nvPr/>
          </p:nvSpPr>
          <p:spPr>
            <a:xfrm>
              <a:off x="698309" y="4059335"/>
              <a:ext cx="56917" cy="56917"/>
            </a:xfrm>
            <a:custGeom>
              <a:avLst/>
              <a:gdLst/>
              <a:ahLst/>
              <a:cxnLst/>
              <a:rect l="l" t="t" r="r" b="b"/>
              <a:pathLst>
                <a:path w="102093" h="102093" extrusionOk="0">
                  <a:moveTo>
                    <a:pt x="102094" y="51047"/>
                  </a:moveTo>
                  <a:cubicBezTo>
                    <a:pt x="102094" y="79239"/>
                    <a:pt x="79239" y="102094"/>
                    <a:pt x="51047" y="102094"/>
                  </a:cubicBezTo>
                  <a:cubicBezTo>
                    <a:pt x="22854" y="102094"/>
                    <a:pt x="0" y="79239"/>
                    <a:pt x="0" y="51047"/>
                  </a:cubicBezTo>
                  <a:cubicBezTo>
                    <a:pt x="0" y="22854"/>
                    <a:pt x="22854" y="0"/>
                    <a:pt x="51047" y="0"/>
                  </a:cubicBezTo>
                  <a:cubicBezTo>
                    <a:pt x="79239" y="0"/>
                    <a:pt x="102094" y="22854"/>
                    <a:pt x="102094" y="51047"/>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2" name="Google Shape;892;p39"/>
            <p:cNvSpPr/>
            <p:nvPr/>
          </p:nvSpPr>
          <p:spPr>
            <a:xfrm>
              <a:off x="893172" y="4336368"/>
              <a:ext cx="56917" cy="56917"/>
            </a:xfrm>
            <a:custGeom>
              <a:avLst/>
              <a:gdLst/>
              <a:ahLst/>
              <a:cxnLst/>
              <a:rect l="l" t="t" r="r" b="b"/>
              <a:pathLst>
                <a:path w="102093" h="102093" extrusionOk="0">
                  <a:moveTo>
                    <a:pt x="102094" y="51047"/>
                  </a:moveTo>
                  <a:cubicBezTo>
                    <a:pt x="102094" y="79239"/>
                    <a:pt x="79239" y="102094"/>
                    <a:pt x="51047" y="102094"/>
                  </a:cubicBezTo>
                  <a:cubicBezTo>
                    <a:pt x="22854" y="102094"/>
                    <a:pt x="0" y="79239"/>
                    <a:pt x="0" y="51047"/>
                  </a:cubicBezTo>
                  <a:cubicBezTo>
                    <a:pt x="0" y="22854"/>
                    <a:pt x="22854" y="0"/>
                    <a:pt x="51047" y="0"/>
                  </a:cubicBezTo>
                  <a:cubicBezTo>
                    <a:pt x="79239" y="0"/>
                    <a:pt x="102094" y="22854"/>
                    <a:pt x="102094" y="5104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3" name="Google Shape;893;p39"/>
            <p:cNvSpPr/>
            <p:nvPr/>
          </p:nvSpPr>
          <p:spPr>
            <a:xfrm>
              <a:off x="1078172" y="4457909"/>
              <a:ext cx="56917" cy="56917"/>
            </a:xfrm>
            <a:custGeom>
              <a:avLst/>
              <a:gdLst/>
              <a:ahLst/>
              <a:cxnLst/>
              <a:rect l="l" t="t" r="r" b="b"/>
              <a:pathLst>
                <a:path w="102093" h="102093" extrusionOk="0">
                  <a:moveTo>
                    <a:pt x="102094" y="51047"/>
                  </a:moveTo>
                  <a:cubicBezTo>
                    <a:pt x="102094" y="79239"/>
                    <a:pt x="79239" y="102094"/>
                    <a:pt x="51047" y="102094"/>
                  </a:cubicBezTo>
                  <a:cubicBezTo>
                    <a:pt x="22854" y="102094"/>
                    <a:pt x="0" y="79239"/>
                    <a:pt x="0" y="51047"/>
                  </a:cubicBezTo>
                  <a:cubicBezTo>
                    <a:pt x="0" y="22854"/>
                    <a:pt x="22854" y="0"/>
                    <a:pt x="51047" y="0"/>
                  </a:cubicBezTo>
                  <a:cubicBezTo>
                    <a:pt x="79239" y="0"/>
                    <a:pt x="102094" y="22854"/>
                    <a:pt x="102094" y="51047"/>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4" name="Google Shape;894;p39"/>
            <p:cNvSpPr/>
            <p:nvPr/>
          </p:nvSpPr>
          <p:spPr>
            <a:xfrm>
              <a:off x="1268082" y="4046253"/>
              <a:ext cx="56917" cy="56917"/>
            </a:xfrm>
            <a:custGeom>
              <a:avLst/>
              <a:gdLst/>
              <a:ahLst/>
              <a:cxnLst/>
              <a:rect l="l" t="t" r="r" b="b"/>
              <a:pathLst>
                <a:path w="102093" h="102093" extrusionOk="0">
                  <a:moveTo>
                    <a:pt x="102094" y="51047"/>
                  </a:moveTo>
                  <a:cubicBezTo>
                    <a:pt x="102094" y="79239"/>
                    <a:pt x="79239" y="102094"/>
                    <a:pt x="51047" y="102094"/>
                  </a:cubicBezTo>
                  <a:cubicBezTo>
                    <a:pt x="22854" y="102094"/>
                    <a:pt x="0" y="79239"/>
                    <a:pt x="0" y="51047"/>
                  </a:cubicBezTo>
                  <a:cubicBezTo>
                    <a:pt x="0" y="22854"/>
                    <a:pt x="22854" y="0"/>
                    <a:pt x="51047" y="0"/>
                  </a:cubicBezTo>
                  <a:cubicBezTo>
                    <a:pt x="79239" y="0"/>
                    <a:pt x="102094" y="22854"/>
                    <a:pt x="102094" y="5104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5" name="Google Shape;895;p39"/>
            <p:cNvSpPr/>
            <p:nvPr/>
          </p:nvSpPr>
          <p:spPr>
            <a:xfrm>
              <a:off x="-215300" y="3851305"/>
              <a:ext cx="1694813" cy="830678"/>
            </a:xfrm>
            <a:custGeom>
              <a:avLst/>
              <a:gdLst/>
              <a:ahLst/>
              <a:cxnLst/>
              <a:rect l="l" t="t" r="r" b="b"/>
              <a:pathLst>
                <a:path w="3040023" h="1490006" extrusionOk="0">
                  <a:moveTo>
                    <a:pt x="2916053" y="1490007"/>
                  </a:moveTo>
                  <a:lnTo>
                    <a:pt x="123971" y="1490007"/>
                  </a:lnTo>
                  <a:cubicBezTo>
                    <a:pt x="55529" y="1490007"/>
                    <a:pt x="0" y="1434478"/>
                    <a:pt x="0" y="1366036"/>
                  </a:cubicBezTo>
                  <a:lnTo>
                    <a:pt x="0" y="123971"/>
                  </a:lnTo>
                  <a:cubicBezTo>
                    <a:pt x="0" y="55529"/>
                    <a:pt x="55529" y="0"/>
                    <a:pt x="123971" y="0"/>
                  </a:cubicBezTo>
                  <a:lnTo>
                    <a:pt x="2916053" y="0"/>
                  </a:lnTo>
                  <a:cubicBezTo>
                    <a:pt x="2984495" y="0"/>
                    <a:pt x="3040024" y="55529"/>
                    <a:pt x="3040024" y="123971"/>
                  </a:cubicBezTo>
                  <a:lnTo>
                    <a:pt x="3040024" y="1366036"/>
                  </a:lnTo>
                  <a:cubicBezTo>
                    <a:pt x="3040024" y="1434554"/>
                    <a:pt x="2984495" y="1490007"/>
                    <a:pt x="2916053" y="1490007"/>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pic>
        <p:nvPicPr>
          <p:cNvPr id="896" name="Google Shape;896;p39"/>
          <p:cNvPicPr preferRelativeResize="0"/>
          <p:nvPr/>
        </p:nvPicPr>
        <p:blipFill>
          <a:blip r:embed="rId4">
            <a:alphaModFix/>
          </a:blip>
          <a:stretch>
            <a:fillRect/>
          </a:stretch>
        </p:blipFill>
        <p:spPr>
          <a:xfrm>
            <a:off x="78475" y="451600"/>
            <a:ext cx="4202075" cy="41064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24"/>
        <p:cNvGrpSpPr/>
        <p:nvPr/>
      </p:nvGrpSpPr>
      <p:grpSpPr>
        <a:xfrm>
          <a:off x="0" y="0"/>
          <a:ext cx="0" cy="0"/>
          <a:chOff x="0" y="0"/>
          <a:chExt cx="0" cy="0"/>
        </a:xfrm>
      </p:grpSpPr>
      <p:sp>
        <p:nvSpPr>
          <p:cNvPr id="925" name="Google Shape;925;p41"/>
          <p:cNvSpPr txBox="1">
            <a:spLocks noGrp="1"/>
          </p:cNvSpPr>
          <p:nvPr>
            <p:ph type="title" idx="2"/>
          </p:nvPr>
        </p:nvSpPr>
        <p:spPr>
          <a:xfrm>
            <a:off x="1475300" y="1690000"/>
            <a:ext cx="1294500" cy="908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grpSp>
        <p:nvGrpSpPr>
          <p:cNvPr id="926" name="Google Shape;926;p41"/>
          <p:cNvGrpSpPr/>
          <p:nvPr/>
        </p:nvGrpSpPr>
        <p:grpSpPr>
          <a:xfrm>
            <a:off x="7783346" y="490666"/>
            <a:ext cx="901968" cy="901968"/>
            <a:chOff x="1350404" y="-3124999"/>
            <a:chExt cx="1570279" cy="1570279"/>
          </a:xfrm>
        </p:grpSpPr>
        <p:sp>
          <p:nvSpPr>
            <p:cNvPr id="927" name="Google Shape;927;p41"/>
            <p:cNvSpPr/>
            <p:nvPr/>
          </p:nvSpPr>
          <p:spPr>
            <a:xfrm>
              <a:off x="2135530" y="-3124999"/>
              <a:ext cx="2889" cy="1570279"/>
            </a:xfrm>
            <a:custGeom>
              <a:avLst/>
              <a:gdLst/>
              <a:ahLst/>
              <a:cxnLst/>
              <a:rect l="l" t="t" r="r" b="b"/>
              <a:pathLst>
                <a:path w="2889" h="1570279" extrusionOk="0">
                  <a:moveTo>
                    <a:pt x="0" y="0"/>
                  </a:moveTo>
                  <a:lnTo>
                    <a:pt x="0" y="157028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8" name="Google Shape;928;p41"/>
            <p:cNvSpPr/>
            <p:nvPr/>
          </p:nvSpPr>
          <p:spPr>
            <a:xfrm>
              <a:off x="1350404" y="-2339874"/>
              <a:ext cx="1570279" cy="2889"/>
            </a:xfrm>
            <a:custGeom>
              <a:avLst/>
              <a:gdLst/>
              <a:ahLst/>
              <a:cxnLst/>
              <a:rect l="l" t="t" r="r" b="b"/>
              <a:pathLst>
                <a:path w="1570279" h="2889" extrusionOk="0">
                  <a:moveTo>
                    <a:pt x="1570280" y="0"/>
                  </a:moveTo>
                  <a:lnTo>
                    <a:pt x="0"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9" name="Google Shape;929;p41"/>
            <p:cNvSpPr/>
            <p:nvPr/>
          </p:nvSpPr>
          <p:spPr>
            <a:xfrm>
              <a:off x="1580345" y="-2895030"/>
              <a:ext cx="1110370" cy="1110341"/>
            </a:xfrm>
            <a:custGeom>
              <a:avLst/>
              <a:gdLst/>
              <a:ahLst/>
              <a:cxnLst/>
              <a:rect l="l" t="t" r="r" b="b"/>
              <a:pathLst>
                <a:path w="1110370" h="1110341" extrusionOk="0">
                  <a:moveTo>
                    <a:pt x="1110371" y="0"/>
                  </a:moveTo>
                  <a:lnTo>
                    <a:pt x="0" y="1110342"/>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0" name="Google Shape;930;p41"/>
            <p:cNvSpPr/>
            <p:nvPr/>
          </p:nvSpPr>
          <p:spPr>
            <a:xfrm>
              <a:off x="1580345" y="-2895030"/>
              <a:ext cx="1110370" cy="1110341"/>
            </a:xfrm>
            <a:custGeom>
              <a:avLst/>
              <a:gdLst/>
              <a:ahLst/>
              <a:cxnLst/>
              <a:rect l="l" t="t" r="r" b="b"/>
              <a:pathLst>
                <a:path w="1110370" h="1110341" extrusionOk="0">
                  <a:moveTo>
                    <a:pt x="1110371" y="1110342"/>
                  </a:moveTo>
                  <a:lnTo>
                    <a:pt x="0"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931" name="Google Shape;931;p41"/>
          <p:cNvGrpSpPr/>
          <p:nvPr/>
        </p:nvGrpSpPr>
        <p:grpSpPr>
          <a:xfrm>
            <a:off x="713029" y="3447254"/>
            <a:ext cx="1266652" cy="1056012"/>
            <a:chOff x="5378191" y="1701500"/>
            <a:chExt cx="611171" cy="509535"/>
          </a:xfrm>
        </p:grpSpPr>
        <p:sp>
          <p:nvSpPr>
            <p:cNvPr id="932" name="Google Shape;932;p41"/>
            <p:cNvSpPr/>
            <p:nvPr/>
          </p:nvSpPr>
          <p:spPr>
            <a:xfrm>
              <a:off x="5378191" y="1701500"/>
              <a:ext cx="611171" cy="509535"/>
            </a:xfrm>
            <a:custGeom>
              <a:avLst/>
              <a:gdLst/>
              <a:ahLst/>
              <a:cxnLst/>
              <a:rect l="l" t="t" r="r" b="b"/>
              <a:pathLst>
                <a:path w="1266676" h="1056032" extrusionOk="0">
                  <a:moveTo>
                    <a:pt x="1101761" y="1056032"/>
                  </a:moveTo>
                  <a:lnTo>
                    <a:pt x="164915" y="1056032"/>
                  </a:lnTo>
                  <a:cubicBezTo>
                    <a:pt x="73835" y="1056032"/>
                    <a:pt x="0" y="982197"/>
                    <a:pt x="0" y="891118"/>
                  </a:cubicBezTo>
                  <a:lnTo>
                    <a:pt x="0" y="164915"/>
                  </a:lnTo>
                  <a:cubicBezTo>
                    <a:pt x="0" y="73836"/>
                    <a:pt x="73835" y="0"/>
                    <a:pt x="164915" y="0"/>
                  </a:cubicBezTo>
                  <a:lnTo>
                    <a:pt x="1101761" y="0"/>
                  </a:lnTo>
                  <a:cubicBezTo>
                    <a:pt x="1192841" y="0"/>
                    <a:pt x="1266677" y="73836"/>
                    <a:pt x="1266677" y="164915"/>
                  </a:cubicBezTo>
                  <a:lnTo>
                    <a:pt x="1266677" y="891118"/>
                  </a:lnTo>
                  <a:cubicBezTo>
                    <a:pt x="1266677" y="982197"/>
                    <a:pt x="1192841" y="1056032"/>
                    <a:pt x="1101761" y="1056032"/>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3" name="Google Shape;933;p41"/>
            <p:cNvSpPr/>
            <p:nvPr/>
          </p:nvSpPr>
          <p:spPr>
            <a:xfrm>
              <a:off x="5497928" y="1776815"/>
              <a:ext cx="34526" cy="34526"/>
            </a:xfrm>
            <a:custGeom>
              <a:avLst/>
              <a:gdLst/>
              <a:ahLst/>
              <a:cxnLst/>
              <a:rect l="l" t="t" r="r" b="b"/>
              <a:pathLst>
                <a:path w="71556" h="71556" extrusionOk="0">
                  <a:moveTo>
                    <a:pt x="71556" y="35778"/>
                  </a:moveTo>
                  <a:cubicBezTo>
                    <a:pt x="71556" y="16028"/>
                    <a:pt x="55528" y="0"/>
                    <a:pt x="35778" y="0"/>
                  </a:cubicBezTo>
                  <a:cubicBezTo>
                    <a:pt x="16028" y="0"/>
                    <a:pt x="0" y="16028"/>
                    <a:pt x="0" y="35778"/>
                  </a:cubicBezTo>
                  <a:cubicBezTo>
                    <a:pt x="0" y="55529"/>
                    <a:pt x="16028" y="71557"/>
                    <a:pt x="35778" y="71557"/>
                  </a:cubicBezTo>
                  <a:cubicBezTo>
                    <a:pt x="55528" y="71557"/>
                    <a:pt x="71556" y="55529"/>
                    <a:pt x="71556" y="35778"/>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4" name="Google Shape;934;p41"/>
            <p:cNvSpPr/>
            <p:nvPr/>
          </p:nvSpPr>
          <p:spPr>
            <a:xfrm>
              <a:off x="5608451" y="1776815"/>
              <a:ext cx="34526" cy="34526"/>
            </a:xfrm>
            <a:custGeom>
              <a:avLst/>
              <a:gdLst/>
              <a:ahLst/>
              <a:cxnLst/>
              <a:rect l="l" t="t" r="r" b="b"/>
              <a:pathLst>
                <a:path w="71557" h="71556" extrusionOk="0">
                  <a:moveTo>
                    <a:pt x="71557" y="35778"/>
                  </a:moveTo>
                  <a:cubicBezTo>
                    <a:pt x="71557" y="16028"/>
                    <a:pt x="55528" y="0"/>
                    <a:pt x="35778" y="0"/>
                  </a:cubicBezTo>
                  <a:cubicBezTo>
                    <a:pt x="16028" y="0"/>
                    <a:pt x="0" y="16028"/>
                    <a:pt x="0" y="35778"/>
                  </a:cubicBezTo>
                  <a:cubicBezTo>
                    <a:pt x="0" y="55529"/>
                    <a:pt x="16028" y="71557"/>
                    <a:pt x="35778" y="71557"/>
                  </a:cubicBezTo>
                  <a:cubicBezTo>
                    <a:pt x="55528" y="71557"/>
                    <a:pt x="71557" y="55529"/>
                    <a:pt x="71557" y="35778"/>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5" name="Google Shape;935;p41"/>
            <p:cNvSpPr/>
            <p:nvPr/>
          </p:nvSpPr>
          <p:spPr>
            <a:xfrm>
              <a:off x="5719011" y="1776815"/>
              <a:ext cx="34526" cy="34526"/>
            </a:xfrm>
            <a:custGeom>
              <a:avLst/>
              <a:gdLst/>
              <a:ahLst/>
              <a:cxnLst/>
              <a:rect l="l" t="t" r="r" b="b"/>
              <a:pathLst>
                <a:path w="71557" h="71556" extrusionOk="0">
                  <a:moveTo>
                    <a:pt x="71557" y="35778"/>
                  </a:moveTo>
                  <a:cubicBezTo>
                    <a:pt x="71557" y="16028"/>
                    <a:pt x="55529" y="0"/>
                    <a:pt x="35778" y="0"/>
                  </a:cubicBezTo>
                  <a:cubicBezTo>
                    <a:pt x="16028" y="0"/>
                    <a:pt x="0" y="16028"/>
                    <a:pt x="0" y="35778"/>
                  </a:cubicBezTo>
                  <a:cubicBezTo>
                    <a:pt x="0" y="55529"/>
                    <a:pt x="16028" y="71557"/>
                    <a:pt x="35778" y="71557"/>
                  </a:cubicBezTo>
                  <a:cubicBezTo>
                    <a:pt x="55529" y="71557"/>
                    <a:pt x="71557" y="55529"/>
                    <a:pt x="71557" y="35778"/>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6" name="Google Shape;936;p41"/>
            <p:cNvSpPr/>
            <p:nvPr/>
          </p:nvSpPr>
          <p:spPr>
            <a:xfrm>
              <a:off x="5829571" y="1776815"/>
              <a:ext cx="34526" cy="34526"/>
            </a:xfrm>
            <a:custGeom>
              <a:avLst/>
              <a:gdLst/>
              <a:ahLst/>
              <a:cxnLst/>
              <a:rect l="l" t="t" r="r" b="b"/>
              <a:pathLst>
                <a:path w="71557" h="71556" extrusionOk="0">
                  <a:moveTo>
                    <a:pt x="71557" y="35778"/>
                  </a:moveTo>
                  <a:cubicBezTo>
                    <a:pt x="71557" y="16028"/>
                    <a:pt x="55529" y="0"/>
                    <a:pt x="35778" y="0"/>
                  </a:cubicBezTo>
                  <a:cubicBezTo>
                    <a:pt x="16028" y="0"/>
                    <a:pt x="0" y="16028"/>
                    <a:pt x="0" y="35778"/>
                  </a:cubicBezTo>
                  <a:cubicBezTo>
                    <a:pt x="0" y="55529"/>
                    <a:pt x="16028" y="71557"/>
                    <a:pt x="35778" y="71557"/>
                  </a:cubicBezTo>
                  <a:cubicBezTo>
                    <a:pt x="55529" y="71557"/>
                    <a:pt x="71557" y="55529"/>
                    <a:pt x="71557" y="35778"/>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7" name="Google Shape;937;p41"/>
            <p:cNvSpPr/>
            <p:nvPr/>
          </p:nvSpPr>
          <p:spPr>
            <a:xfrm>
              <a:off x="5497928" y="1882549"/>
              <a:ext cx="34526" cy="34526"/>
            </a:xfrm>
            <a:custGeom>
              <a:avLst/>
              <a:gdLst/>
              <a:ahLst/>
              <a:cxnLst/>
              <a:rect l="l" t="t" r="r" b="b"/>
              <a:pathLst>
                <a:path w="71556" h="71556" extrusionOk="0">
                  <a:moveTo>
                    <a:pt x="71556" y="35778"/>
                  </a:moveTo>
                  <a:cubicBezTo>
                    <a:pt x="71556" y="16028"/>
                    <a:pt x="55528" y="0"/>
                    <a:pt x="35778" y="0"/>
                  </a:cubicBezTo>
                  <a:cubicBezTo>
                    <a:pt x="16028" y="0"/>
                    <a:pt x="0" y="16028"/>
                    <a:pt x="0" y="35778"/>
                  </a:cubicBezTo>
                  <a:cubicBezTo>
                    <a:pt x="0" y="55529"/>
                    <a:pt x="16028" y="71557"/>
                    <a:pt x="35778" y="71557"/>
                  </a:cubicBezTo>
                  <a:cubicBezTo>
                    <a:pt x="55528" y="71557"/>
                    <a:pt x="71556" y="55529"/>
                    <a:pt x="71556" y="35778"/>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8" name="Google Shape;938;p41"/>
            <p:cNvSpPr/>
            <p:nvPr/>
          </p:nvSpPr>
          <p:spPr>
            <a:xfrm>
              <a:off x="5608451" y="1882549"/>
              <a:ext cx="34526" cy="34526"/>
            </a:xfrm>
            <a:custGeom>
              <a:avLst/>
              <a:gdLst/>
              <a:ahLst/>
              <a:cxnLst/>
              <a:rect l="l" t="t" r="r" b="b"/>
              <a:pathLst>
                <a:path w="71557" h="71556" extrusionOk="0">
                  <a:moveTo>
                    <a:pt x="71557" y="35778"/>
                  </a:moveTo>
                  <a:cubicBezTo>
                    <a:pt x="71557" y="16028"/>
                    <a:pt x="55528" y="0"/>
                    <a:pt x="35778" y="0"/>
                  </a:cubicBezTo>
                  <a:cubicBezTo>
                    <a:pt x="16028" y="0"/>
                    <a:pt x="0" y="16028"/>
                    <a:pt x="0" y="35778"/>
                  </a:cubicBezTo>
                  <a:cubicBezTo>
                    <a:pt x="0" y="55529"/>
                    <a:pt x="16028" y="71557"/>
                    <a:pt x="35778" y="71557"/>
                  </a:cubicBezTo>
                  <a:cubicBezTo>
                    <a:pt x="55528" y="71557"/>
                    <a:pt x="71557" y="55529"/>
                    <a:pt x="71557" y="35778"/>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9" name="Google Shape;939;p41"/>
            <p:cNvSpPr/>
            <p:nvPr/>
          </p:nvSpPr>
          <p:spPr>
            <a:xfrm>
              <a:off x="5719011" y="1882549"/>
              <a:ext cx="34526" cy="34526"/>
            </a:xfrm>
            <a:custGeom>
              <a:avLst/>
              <a:gdLst/>
              <a:ahLst/>
              <a:cxnLst/>
              <a:rect l="l" t="t" r="r" b="b"/>
              <a:pathLst>
                <a:path w="71557" h="71556" extrusionOk="0">
                  <a:moveTo>
                    <a:pt x="71557" y="35778"/>
                  </a:moveTo>
                  <a:cubicBezTo>
                    <a:pt x="71557" y="16028"/>
                    <a:pt x="55529" y="0"/>
                    <a:pt x="35778" y="0"/>
                  </a:cubicBezTo>
                  <a:cubicBezTo>
                    <a:pt x="16028" y="0"/>
                    <a:pt x="0" y="16028"/>
                    <a:pt x="0" y="35778"/>
                  </a:cubicBezTo>
                  <a:cubicBezTo>
                    <a:pt x="0" y="55529"/>
                    <a:pt x="16028" y="71557"/>
                    <a:pt x="35778" y="71557"/>
                  </a:cubicBezTo>
                  <a:cubicBezTo>
                    <a:pt x="55529" y="71557"/>
                    <a:pt x="71557" y="55529"/>
                    <a:pt x="71557" y="35778"/>
                  </a:cubicBezTo>
                  <a:close/>
                </a:path>
              </a:pathLst>
            </a:custGeom>
            <a:solidFill>
              <a:srgbClr val="6E6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0" name="Google Shape;940;p41"/>
            <p:cNvSpPr/>
            <p:nvPr/>
          </p:nvSpPr>
          <p:spPr>
            <a:xfrm>
              <a:off x="5829571" y="1882549"/>
              <a:ext cx="34526" cy="34526"/>
            </a:xfrm>
            <a:custGeom>
              <a:avLst/>
              <a:gdLst/>
              <a:ahLst/>
              <a:cxnLst/>
              <a:rect l="l" t="t" r="r" b="b"/>
              <a:pathLst>
                <a:path w="71557" h="71556" extrusionOk="0">
                  <a:moveTo>
                    <a:pt x="71557" y="35778"/>
                  </a:moveTo>
                  <a:cubicBezTo>
                    <a:pt x="71557" y="16028"/>
                    <a:pt x="55529" y="0"/>
                    <a:pt x="35778" y="0"/>
                  </a:cubicBezTo>
                  <a:cubicBezTo>
                    <a:pt x="16028" y="0"/>
                    <a:pt x="0" y="16028"/>
                    <a:pt x="0" y="35778"/>
                  </a:cubicBezTo>
                  <a:cubicBezTo>
                    <a:pt x="0" y="55529"/>
                    <a:pt x="16028" y="71557"/>
                    <a:pt x="35778" y="71557"/>
                  </a:cubicBezTo>
                  <a:cubicBezTo>
                    <a:pt x="55529" y="71557"/>
                    <a:pt x="71557" y="55529"/>
                    <a:pt x="71557" y="35778"/>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1" name="Google Shape;941;p41"/>
            <p:cNvSpPr/>
            <p:nvPr/>
          </p:nvSpPr>
          <p:spPr>
            <a:xfrm>
              <a:off x="5497928" y="1988320"/>
              <a:ext cx="34526" cy="34526"/>
            </a:xfrm>
            <a:custGeom>
              <a:avLst/>
              <a:gdLst/>
              <a:ahLst/>
              <a:cxnLst/>
              <a:rect l="l" t="t" r="r" b="b"/>
              <a:pathLst>
                <a:path w="71556" h="71556" extrusionOk="0">
                  <a:moveTo>
                    <a:pt x="71556" y="35778"/>
                  </a:moveTo>
                  <a:cubicBezTo>
                    <a:pt x="71556" y="16028"/>
                    <a:pt x="55528" y="0"/>
                    <a:pt x="35778" y="0"/>
                  </a:cubicBezTo>
                  <a:cubicBezTo>
                    <a:pt x="16028" y="0"/>
                    <a:pt x="0" y="16028"/>
                    <a:pt x="0" y="35778"/>
                  </a:cubicBezTo>
                  <a:cubicBezTo>
                    <a:pt x="0" y="55529"/>
                    <a:pt x="16028" y="71557"/>
                    <a:pt x="35778" y="71557"/>
                  </a:cubicBezTo>
                  <a:cubicBezTo>
                    <a:pt x="55528" y="71557"/>
                    <a:pt x="71556" y="55529"/>
                    <a:pt x="71556" y="35778"/>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2" name="Google Shape;942;p41"/>
            <p:cNvSpPr/>
            <p:nvPr/>
          </p:nvSpPr>
          <p:spPr>
            <a:xfrm>
              <a:off x="5608451" y="1988320"/>
              <a:ext cx="34526" cy="34526"/>
            </a:xfrm>
            <a:custGeom>
              <a:avLst/>
              <a:gdLst/>
              <a:ahLst/>
              <a:cxnLst/>
              <a:rect l="l" t="t" r="r" b="b"/>
              <a:pathLst>
                <a:path w="71557" h="71556" extrusionOk="0">
                  <a:moveTo>
                    <a:pt x="71557" y="35778"/>
                  </a:moveTo>
                  <a:cubicBezTo>
                    <a:pt x="71557" y="16028"/>
                    <a:pt x="55528" y="0"/>
                    <a:pt x="35778" y="0"/>
                  </a:cubicBezTo>
                  <a:cubicBezTo>
                    <a:pt x="16028" y="0"/>
                    <a:pt x="0" y="16028"/>
                    <a:pt x="0" y="35778"/>
                  </a:cubicBezTo>
                  <a:cubicBezTo>
                    <a:pt x="0" y="55529"/>
                    <a:pt x="16028" y="71557"/>
                    <a:pt x="35778" y="71557"/>
                  </a:cubicBezTo>
                  <a:cubicBezTo>
                    <a:pt x="55528" y="71557"/>
                    <a:pt x="71557" y="55529"/>
                    <a:pt x="71557" y="35778"/>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3" name="Google Shape;943;p41"/>
            <p:cNvSpPr/>
            <p:nvPr/>
          </p:nvSpPr>
          <p:spPr>
            <a:xfrm>
              <a:off x="5719011" y="1988320"/>
              <a:ext cx="34526" cy="34526"/>
            </a:xfrm>
            <a:custGeom>
              <a:avLst/>
              <a:gdLst/>
              <a:ahLst/>
              <a:cxnLst/>
              <a:rect l="l" t="t" r="r" b="b"/>
              <a:pathLst>
                <a:path w="71557" h="71556" extrusionOk="0">
                  <a:moveTo>
                    <a:pt x="71557" y="35778"/>
                  </a:moveTo>
                  <a:cubicBezTo>
                    <a:pt x="71557" y="16028"/>
                    <a:pt x="55529" y="0"/>
                    <a:pt x="35778" y="0"/>
                  </a:cubicBezTo>
                  <a:cubicBezTo>
                    <a:pt x="16028" y="0"/>
                    <a:pt x="0" y="16028"/>
                    <a:pt x="0" y="35778"/>
                  </a:cubicBezTo>
                  <a:cubicBezTo>
                    <a:pt x="0" y="55529"/>
                    <a:pt x="16028" y="71557"/>
                    <a:pt x="35778" y="71557"/>
                  </a:cubicBezTo>
                  <a:cubicBezTo>
                    <a:pt x="55529" y="71557"/>
                    <a:pt x="71557" y="55529"/>
                    <a:pt x="71557" y="35778"/>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4" name="Google Shape;944;p41"/>
            <p:cNvSpPr/>
            <p:nvPr/>
          </p:nvSpPr>
          <p:spPr>
            <a:xfrm>
              <a:off x="5829571" y="1988320"/>
              <a:ext cx="34526" cy="34526"/>
            </a:xfrm>
            <a:custGeom>
              <a:avLst/>
              <a:gdLst/>
              <a:ahLst/>
              <a:cxnLst/>
              <a:rect l="l" t="t" r="r" b="b"/>
              <a:pathLst>
                <a:path w="71557" h="71556" extrusionOk="0">
                  <a:moveTo>
                    <a:pt x="71557" y="35778"/>
                  </a:moveTo>
                  <a:cubicBezTo>
                    <a:pt x="71557" y="16028"/>
                    <a:pt x="55529" y="0"/>
                    <a:pt x="35778" y="0"/>
                  </a:cubicBezTo>
                  <a:cubicBezTo>
                    <a:pt x="16028" y="0"/>
                    <a:pt x="0" y="16028"/>
                    <a:pt x="0" y="35778"/>
                  </a:cubicBezTo>
                  <a:cubicBezTo>
                    <a:pt x="0" y="55529"/>
                    <a:pt x="16028" y="71557"/>
                    <a:pt x="35778" y="71557"/>
                  </a:cubicBezTo>
                  <a:cubicBezTo>
                    <a:pt x="55529" y="71557"/>
                    <a:pt x="71557" y="55529"/>
                    <a:pt x="71557" y="35778"/>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5" name="Google Shape;945;p41"/>
            <p:cNvSpPr/>
            <p:nvPr/>
          </p:nvSpPr>
          <p:spPr>
            <a:xfrm>
              <a:off x="5497928" y="2094090"/>
              <a:ext cx="34526" cy="34526"/>
            </a:xfrm>
            <a:custGeom>
              <a:avLst/>
              <a:gdLst/>
              <a:ahLst/>
              <a:cxnLst/>
              <a:rect l="l" t="t" r="r" b="b"/>
              <a:pathLst>
                <a:path w="71556" h="71556" extrusionOk="0">
                  <a:moveTo>
                    <a:pt x="71556" y="35778"/>
                  </a:moveTo>
                  <a:cubicBezTo>
                    <a:pt x="71556" y="16028"/>
                    <a:pt x="55528" y="0"/>
                    <a:pt x="35778" y="0"/>
                  </a:cubicBezTo>
                  <a:cubicBezTo>
                    <a:pt x="16028" y="0"/>
                    <a:pt x="0" y="16028"/>
                    <a:pt x="0" y="35778"/>
                  </a:cubicBezTo>
                  <a:cubicBezTo>
                    <a:pt x="0" y="55529"/>
                    <a:pt x="16028" y="71557"/>
                    <a:pt x="35778" y="71557"/>
                  </a:cubicBezTo>
                  <a:cubicBezTo>
                    <a:pt x="55528" y="71557"/>
                    <a:pt x="71556" y="55529"/>
                    <a:pt x="71556" y="35778"/>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6" name="Google Shape;946;p41"/>
            <p:cNvSpPr/>
            <p:nvPr/>
          </p:nvSpPr>
          <p:spPr>
            <a:xfrm>
              <a:off x="5608451" y="2094090"/>
              <a:ext cx="34526" cy="34526"/>
            </a:xfrm>
            <a:custGeom>
              <a:avLst/>
              <a:gdLst/>
              <a:ahLst/>
              <a:cxnLst/>
              <a:rect l="l" t="t" r="r" b="b"/>
              <a:pathLst>
                <a:path w="71557" h="71556" extrusionOk="0">
                  <a:moveTo>
                    <a:pt x="71557" y="35778"/>
                  </a:moveTo>
                  <a:cubicBezTo>
                    <a:pt x="71557" y="16028"/>
                    <a:pt x="55528" y="0"/>
                    <a:pt x="35778" y="0"/>
                  </a:cubicBezTo>
                  <a:cubicBezTo>
                    <a:pt x="16028" y="0"/>
                    <a:pt x="0" y="16028"/>
                    <a:pt x="0" y="35778"/>
                  </a:cubicBezTo>
                  <a:cubicBezTo>
                    <a:pt x="0" y="55529"/>
                    <a:pt x="16028" y="71557"/>
                    <a:pt x="35778" y="71557"/>
                  </a:cubicBezTo>
                  <a:cubicBezTo>
                    <a:pt x="55528" y="71557"/>
                    <a:pt x="71557" y="55529"/>
                    <a:pt x="71557" y="35778"/>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7" name="Google Shape;947;p41"/>
            <p:cNvSpPr/>
            <p:nvPr/>
          </p:nvSpPr>
          <p:spPr>
            <a:xfrm>
              <a:off x="5719011" y="2094090"/>
              <a:ext cx="34526" cy="34526"/>
            </a:xfrm>
            <a:custGeom>
              <a:avLst/>
              <a:gdLst/>
              <a:ahLst/>
              <a:cxnLst/>
              <a:rect l="l" t="t" r="r" b="b"/>
              <a:pathLst>
                <a:path w="71557" h="71556" extrusionOk="0">
                  <a:moveTo>
                    <a:pt x="71557" y="35778"/>
                  </a:moveTo>
                  <a:cubicBezTo>
                    <a:pt x="71557" y="16028"/>
                    <a:pt x="55529" y="0"/>
                    <a:pt x="35778" y="0"/>
                  </a:cubicBezTo>
                  <a:cubicBezTo>
                    <a:pt x="16028" y="0"/>
                    <a:pt x="0" y="16028"/>
                    <a:pt x="0" y="35778"/>
                  </a:cubicBezTo>
                  <a:cubicBezTo>
                    <a:pt x="0" y="55529"/>
                    <a:pt x="16028" y="71557"/>
                    <a:pt x="35778" y="71557"/>
                  </a:cubicBezTo>
                  <a:cubicBezTo>
                    <a:pt x="55529" y="71557"/>
                    <a:pt x="71557" y="55529"/>
                    <a:pt x="71557" y="3577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8" name="Google Shape;948;p41"/>
            <p:cNvSpPr/>
            <p:nvPr/>
          </p:nvSpPr>
          <p:spPr>
            <a:xfrm>
              <a:off x="5829571" y="2094090"/>
              <a:ext cx="34526" cy="34526"/>
            </a:xfrm>
            <a:custGeom>
              <a:avLst/>
              <a:gdLst/>
              <a:ahLst/>
              <a:cxnLst/>
              <a:rect l="l" t="t" r="r" b="b"/>
              <a:pathLst>
                <a:path w="71557" h="71556" extrusionOk="0">
                  <a:moveTo>
                    <a:pt x="71557" y="35778"/>
                  </a:moveTo>
                  <a:cubicBezTo>
                    <a:pt x="71557" y="16028"/>
                    <a:pt x="55529" y="0"/>
                    <a:pt x="35778" y="0"/>
                  </a:cubicBezTo>
                  <a:cubicBezTo>
                    <a:pt x="16028" y="0"/>
                    <a:pt x="0" y="16028"/>
                    <a:pt x="0" y="35778"/>
                  </a:cubicBezTo>
                  <a:cubicBezTo>
                    <a:pt x="0" y="55529"/>
                    <a:pt x="16028" y="71557"/>
                    <a:pt x="35778" y="71557"/>
                  </a:cubicBezTo>
                  <a:cubicBezTo>
                    <a:pt x="55529" y="71557"/>
                    <a:pt x="71557" y="55529"/>
                    <a:pt x="71557" y="35778"/>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949" name="Google Shape;949;p41"/>
          <p:cNvGrpSpPr/>
          <p:nvPr/>
        </p:nvGrpSpPr>
        <p:grpSpPr>
          <a:xfrm>
            <a:off x="123873" y="163796"/>
            <a:ext cx="8884266" cy="4735691"/>
            <a:chOff x="834100" y="3642869"/>
            <a:chExt cx="1259483" cy="628426"/>
          </a:xfrm>
        </p:grpSpPr>
        <p:sp>
          <p:nvSpPr>
            <p:cNvPr id="950" name="Google Shape;950;p41"/>
            <p:cNvSpPr/>
            <p:nvPr/>
          </p:nvSpPr>
          <p:spPr>
            <a:xfrm>
              <a:off x="1557115" y="4061516"/>
              <a:ext cx="127079" cy="163426"/>
            </a:xfrm>
            <a:custGeom>
              <a:avLst/>
              <a:gdLst/>
              <a:ahLst/>
              <a:cxnLst/>
              <a:rect l="l" t="t" r="r" b="b"/>
              <a:pathLst>
                <a:path w="28816" h="37079" fill="none" extrusionOk="0">
                  <a:moveTo>
                    <a:pt x="28815" y="37078"/>
                  </a:moveTo>
                  <a:lnTo>
                    <a:pt x="17922" y="37078"/>
                  </a:lnTo>
                  <a:cubicBezTo>
                    <a:pt x="14829" y="37078"/>
                    <a:pt x="14212" y="33613"/>
                    <a:pt x="14212" y="33613"/>
                  </a:cubicBezTo>
                  <a:lnTo>
                    <a:pt x="14212" y="10631"/>
                  </a:lnTo>
                  <a:lnTo>
                    <a:pt x="0" y="10631"/>
                  </a:lnTo>
                  <a:lnTo>
                    <a:pt x="0" y="1"/>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41"/>
            <p:cNvSpPr/>
            <p:nvPr/>
          </p:nvSpPr>
          <p:spPr>
            <a:xfrm>
              <a:off x="1847875" y="4224937"/>
              <a:ext cx="161119" cy="4"/>
            </a:xfrm>
            <a:custGeom>
              <a:avLst/>
              <a:gdLst/>
              <a:ahLst/>
              <a:cxnLst/>
              <a:rect l="l" t="t" r="r" b="b"/>
              <a:pathLst>
                <a:path w="36535" h="1" fill="none" extrusionOk="0">
                  <a:moveTo>
                    <a:pt x="1" y="0"/>
                  </a:moveTo>
                  <a:lnTo>
                    <a:pt x="36535" y="0"/>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41"/>
            <p:cNvSpPr/>
            <p:nvPr/>
          </p:nvSpPr>
          <p:spPr>
            <a:xfrm>
              <a:off x="1684189" y="4176763"/>
              <a:ext cx="163690" cy="94532"/>
            </a:xfrm>
            <a:custGeom>
              <a:avLst/>
              <a:gdLst/>
              <a:ahLst/>
              <a:cxnLst/>
              <a:rect l="l" t="t" r="r" b="b"/>
              <a:pathLst>
                <a:path w="37118" h="21448" extrusionOk="0">
                  <a:moveTo>
                    <a:pt x="4950" y="1"/>
                  </a:moveTo>
                  <a:cubicBezTo>
                    <a:pt x="2218" y="1"/>
                    <a:pt x="0" y="2679"/>
                    <a:pt x="0" y="5984"/>
                  </a:cubicBezTo>
                  <a:lnTo>
                    <a:pt x="0" y="15461"/>
                  </a:lnTo>
                  <a:cubicBezTo>
                    <a:pt x="0" y="18766"/>
                    <a:pt x="2218" y="21447"/>
                    <a:pt x="4950" y="21447"/>
                  </a:cubicBezTo>
                  <a:lnTo>
                    <a:pt x="32168" y="21447"/>
                  </a:lnTo>
                  <a:cubicBezTo>
                    <a:pt x="34904" y="21447"/>
                    <a:pt x="37118" y="18766"/>
                    <a:pt x="37118" y="15461"/>
                  </a:cubicBezTo>
                  <a:lnTo>
                    <a:pt x="37118" y="5984"/>
                  </a:lnTo>
                  <a:cubicBezTo>
                    <a:pt x="37118" y="2679"/>
                    <a:pt x="34904" y="1"/>
                    <a:pt x="32168" y="1"/>
                  </a:cubicBezTo>
                  <a:close/>
                </a:path>
              </a:pathLst>
            </a:custGeom>
            <a:noFill/>
            <a:ln w="9525" cap="flat" cmpd="sng">
              <a:solidFill>
                <a:srgbClr val="CFD9E0"/>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41"/>
            <p:cNvSpPr/>
            <p:nvPr/>
          </p:nvSpPr>
          <p:spPr>
            <a:xfrm>
              <a:off x="1246916" y="3961205"/>
              <a:ext cx="77612" cy="4"/>
            </a:xfrm>
            <a:custGeom>
              <a:avLst/>
              <a:gdLst/>
              <a:ahLst/>
              <a:cxnLst/>
              <a:rect l="l" t="t" r="r" b="b"/>
              <a:pathLst>
                <a:path w="17599" h="1" fill="none" extrusionOk="0">
                  <a:moveTo>
                    <a:pt x="17598" y="0"/>
                  </a:moveTo>
                  <a:lnTo>
                    <a:pt x="1" y="0"/>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41"/>
            <p:cNvSpPr/>
            <p:nvPr/>
          </p:nvSpPr>
          <p:spPr>
            <a:xfrm>
              <a:off x="854078" y="3861292"/>
              <a:ext cx="154429" cy="4"/>
            </a:xfrm>
            <a:custGeom>
              <a:avLst/>
              <a:gdLst/>
              <a:ahLst/>
              <a:cxnLst/>
              <a:rect l="l" t="t" r="r" b="b"/>
              <a:pathLst>
                <a:path w="35018" h="1" fill="none" extrusionOk="0">
                  <a:moveTo>
                    <a:pt x="35017" y="1"/>
                  </a:moveTo>
                  <a:lnTo>
                    <a:pt x="1" y="1"/>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41"/>
            <p:cNvSpPr/>
            <p:nvPr/>
          </p:nvSpPr>
          <p:spPr>
            <a:xfrm>
              <a:off x="1164630" y="3861309"/>
              <a:ext cx="79574" cy="199792"/>
            </a:xfrm>
            <a:custGeom>
              <a:avLst/>
              <a:gdLst/>
              <a:ahLst/>
              <a:cxnLst/>
              <a:rect l="l" t="t" r="r" b="b"/>
              <a:pathLst>
                <a:path w="18044" h="45330" fill="none" extrusionOk="0">
                  <a:moveTo>
                    <a:pt x="0" y="45330"/>
                  </a:moveTo>
                  <a:lnTo>
                    <a:pt x="12418" y="45330"/>
                  </a:lnTo>
                  <a:cubicBezTo>
                    <a:pt x="15150" y="45330"/>
                    <a:pt x="18043" y="42619"/>
                    <a:pt x="18043" y="35634"/>
                  </a:cubicBezTo>
                  <a:lnTo>
                    <a:pt x="18043" y="9697"/>
                  </a:lnTo>
                  <a:cubicBezTo>
                    <a:pt x="18043" y="2711"/>
                    <a:pt x="15150" y="1"/>
                    <a:pt x="12418" y="1"/>
                  </a:cubicBezTo>
                  <a:lnTo>
                    <a:pt x="1715" y="1"/>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41"/>
            <p:cNvSpPr/>
            <p:nvPr/>
          </p:nvSpPr>
          <p:spPr>
            <a:xfrm>
              <a:off x="854078" y="4061097"/>
              <a:ext cx="146866" cy="4"/>
            </a:xfrm>
            <a:custGeom>
              <a:avLst/>
              <a:gdLst/>
              <a:ahLst/>
              <a:cxnLst/>
              <a:rect l="l" t="t" r="r" b="b"/>
              <a:pathLst>
                <a:path w="33303" h="1" fill="none" extrusionOk="0">
                  <a:moveTo>
                    <a:pt x="1" y="1"/>
                  </a:moveTo>
                  <a:lnTo>
                    <a:pt x="33303" y="1"/>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41"/>
            <p:cNvSpPr/>
            <p:nvPr/>
          </p:nvSpPr>
          <p:spPr>
            <a:xfrm>
              <a:off x="1000939" y="4005884"/>
              <a:ext cx="163695" cy="94514"/>
            </a:xfrm>
            <a:custGeom>
              <a:avLst/>
              <a:gdLst/>
              <a:ahLst/>
              <a:cxnLst/>
              <a:rect l="l" t="t" r="r" b="b"/>
              <a:pathLst>
                <a:path w="37119" h="21444" extrusionOk="0">
                  <a:moveTo>
                    <a:pt x="4947" y="1"/>
                  </a:moveTo>
                  <a:cubicBezTo>
                    <a:pt x="2215" y="1"/>
                    <a:pt x="1" y="2678"/>
                    <a:pt x="1" y="5983"/>
                  </a:cubicBezTo>
                  <a:lnTo>
                    <a:pt x="1" y="15461"/>
                  </a:lnTo>
                  <a:cubicBezTo>
                    <a:pt x="1" y="18766"/>
                    <a:pt x="2215" y="21443"/>
                    <a:pt x="4947" y="21443"/>
                  </a:cubicBezTo>
                  <a:lnTo>
                    <a:pt x="32168" y="21443"/>
                  </a:lnTo>
                  <a:cubicBezTo>
                    <a:pt x="34901" y="21443"/>
                    <a:pt x="37118" y="18766"/>
                    <a:pt x="37118" y="15461"/>
                  </a:cubicBezTo>
                  <a:lnTo>
                    <a:pt x="37118" y="5983"/>
                  </a:lnTo>
                  <a:cubicBezTo>
                    <a:pt x="37118" y="2678"/>
                    <a:pt x="34901" y="1"/>
                    <a:pt x="32168" y="1"/>
                  </a:cubicBezTo>
                  <a:close/>
                </a:path>
              </a:pathLst>
            </a:custGeom>
            <a:noFill/>
            <a:ln w="9525" cap="flat" cmpd="sng">
              <a:solidFill>
                <a:srgbClr val="CFD9E0"/>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41"/>
            <p:cNvSpPr/>
            <p:nvPr/>
          </p:nvSpPr>
          <p:spPr>
            <a:xfrm>
              <a:off x="1008502" y="3822418"/>
              <a:ext cx="163690" cy="94528"/>
            </a:xfrm>
            <a:custGeom>
              <a:avLst/>
              <a:gdLst/>
              <a:ahLst/>
              <a:cxnLst/>
              <a:rect l="l" t="t" r="r" b="b"/>
              <a:pathLst>
                <a:path w="37118" h="21447" extrusionOk="0">
                  <a:moveTo>
                    <a:pt x="4951" y="0"/>
                  </a:moveTo>
                  <a:cubicBezTo>
                    <a:pt x="2218" y="0"/>
                    <a:pt x="0" y="2678"/>
                    <a:pt x="0" y="5983"/>
                  </a:cubicBezTo>
                  <a:lnTo>
                    <a:pt x="0" y="15460"/>
                  </a:lnTo>
                  <a:cubicBezTo>
                    <a:pt x="0" y="18765"/>
                    <a:pt x="2215" y="21446"/>
                    <a:pt x="4951" y="21446"/>
                  </a:cubicBezTo>
                  <a:lnTo>
                    <a:pt x="32168" y="21446"/>
                  </a:lnTo>
                  <a:cubicBezTo>
                    <a:pt x="34900" y="21446"/>
                    <a:pt x="37118" y="18765"/>
                    <a:pt x="37118" y="15460"/>
                  </a:cubicBezTo>
                  <a:lnTo>
                    <a:pt x="37118" y="5983"/>
                  </a:lnTo>
                  <a:cubicBezTo>
                    <a:pt x="37118" y="2678"/>
                    <a:pt x="34900" y="0"/>
                    <a:pt x="32168" y="0"/>
                  </a:cubicBezTo>
                  <a:close/>
                </a:path>
              </a:pathLst>
            </a:custGeom>
            <a:noFill/>
            <a:ln w="9525" cap="flat" cmpd="sng">
              <a:solidFill>
                <a:srgbClr val="CFD9E0"/>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41"/>
            <p:cNvSpPr/>
            <p:nvPr/>
          </p:nvSpPr>
          <p:spPr>
            <a:xfrm>
              <a:off x="1603156" y="3961205"/>
              <a:ext cx="77612" cy="4"/>
            </a:xfrm>
            <a:custGeom>
              <a:avLst/>
              <a:gdLst/>
              <a:ahLst/>
              <a:cxnLst/>
              <a:rect l="l" t="t" r="r" b="b"/>
              <a:pathLst>
                <a:path w="17599" h="1" fill="none" extrusionOk="0">
                  <a:moveTo>
                    <a:pt x="1" y="0"/>
                  </a:moveTo>
                  <a:lnTo>
                    <a:pt x="17598" y="0"/>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41"/>
            <p:cNvSpPr/>
            <p:nvPr/>
          </p:nvSpPr>
          <p:spPr>
            <a:xfrm>
              <a:off x="1926576" y="3861292"/>
              <a:ext cx="144308" cy="4"/>
            </a:xfrm>
            <a:custGeom>
              <a:avLst/>
              <a:gdLst/>
              <a:ahLst/>
              <a:cxnLst/>
              <a:rect l="l" t="t" r="r" b="b"/>
              <a:pathLst>
                <a:path w="32723" h="1" fill="none" extrusionOk="0">
                  <a:moveTo>
                    <a:pt x="1" y="1"/>
                  </a:moveTo>
                  <a:lnTo>
                    <a:pt x="32723" y="1"/>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41"/>
            <p:cNvSpPr/>
            <p:nvPr/>
          </p:nvSpPr>
          <p:spPr>
            <a:xfrm>
              <a:off x="1680763" y="3861309"/>
              <a:ext cx="82127" cy="199792"/>
            </a:xfrm>
            <a:custGeom>
              <a:avLst/>
              <a:gdLst/>
              <a:ahLst/>
              <a:cxnLst/>
              <a:rect l="l" t="t" r="r" b="b"/>
              <a:pathLst>
                <a:path w="18623" h="45330" fill="none" extrusionOk="0">
                  <a:moveTo>
                    <a:pt x="18623" y="45330"/>
                  </a:moveTo>
                  <a:lnTo>
                    <a:pt x="5625" y="45330"/>
                  </a:lnTo>
                  <a:cubicBezTo>
                    <a:pt x="2889" y="45330"/>
                    <a:pt x="0" y="42619"/>
                    <a:pt x="0" y="35634"/>
                  </a:cubicBezTo>
                  <a:lnTo>
                    <a:pt x="0" y="9697"/>
                  </a:lnTo>
                  <a:cubicBezTo>
                    <a:pt x="0" y="2711"/>
                    <a:pt x="2889" y="1"/>
                    <a:pt x="5625" y="1"/>
                  </a:cubicBezTo>
                  <a:lnTo>
                    <a:pt x="18623" y="1"/>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41"/>
            <p:cNvSpPr/>
            <p:nvPr/>
          </p:nvSpPr>
          <p:spPr>
            <a:xfrm>
              <a:off x="1926576" y="4061097"/>
              <a:ext cx="144308" cy="4"/>
            </a:xfrm>
            <a:custGeom>
              <a:avLst/>
              <a:gdLst/>
              <a:ahLst/>
              <a:cxnLst/>
              <a:rect l="l" t="t" r="r" b="b"/>
              <a:pathLst>
                <a:path w="32723" h="1" fill="none" extrusionOk="0">
                  <a:moveTo>
                    <a:pt x="32723" y="1"/>
                  </a:moveTo>
                  <a:lnTo>
                    <a:pt x="1" y="1"/>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41"/>
            <p:cNvSpPr/>
            <p:nvPr/>
          </p:nvSpPr>
          <p:spPr>
            <a:xfrm>
              <a:off x="1762436" y="3822418"/>
              <a:ext cx="163677" cy="94528"/>
            </a:xfrm>
            <a:custGeom>
              <a:avLst/>
              <a:gdLst/>
              <a:ahLst/>
              <a:cxnLst/>
              <a:rect l="l" t="t" r="r" b="b"/>
              <a:pathLst>
                <a:path w="37115" h="21447" extrusionOk="0">
                  <a:moveTo>
                    <a:pt x="4951" y="0"/>
                  </a:moveTo>
                  <a:cubicBezTo>
                    <a:pt x="2215" y="0"/>
                    <a:pt x="1" y="2678"/>
                    <a:pt x="1" y="5983"/>
                  </a:cubicBezTo>
                  <a:lnTo>
                    <a:pt x="1" y="15460"/>
                  </a:lnTo>
                  <a:cubicBezTo>
                    <a:pt x="1" y="18765"/>
                    <a:pt x="2215" y="21446"/>
                    <a:pt x="4951" y="21446"/>
                  </a:cubicBezTo>
                  <a:lnTo>
                    <a:pt x="32168" y="21446"/>
                  </a:lnTo>
                  <a:cubicBezTo>
                    <a:pt x="34901" y="21446"/>
                    <a:pt x="37115" y="18765"/>
                    <a:pt x="37115" y="15460"/>
                  </a:cubicBezTo>
                  <a:lnTo>
                    <a:pt x="37115" y="5983"/>
                  </a:lnTo>
                  <a:cubicBezTo>
                    <a:pt x="37115" y="2678"/>
                    <a:pt x="34901" y="0"/>
                    <a:pt x="32168" y="0"/>
                  </a:cubicBezTo>
                  <a:close/>
                </a:path>
              </a:pathLst>
            </a:custGeom>
            <a:noFill/>
            <a:ln w="9525" cap="flat" cmpd="sng">
              <a:solidFill>
                <a:srgbClr val="CFD9E0"/>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41"/>
            <p:cNvSpPr/>
            <p:nvPr/>
          </p:nvSpPr>
          <p:spPr>
            <a:xfrm>
              <a:off x="1762886" y="4005884"/>
              <a:ext cx="163695" cy="94514"/>
            </a:xfrm>
            <a:custGeom>
              <a:avLst/>
              <a:gdLst/>
              <a:ahLst/>
              <a:cxnLst/>
              <a:rect l="l" t="t" r="r" b="b"/>
              <a:pathLst>
                <a:path w="37119" h="21444" extrusionOk="0">
                  <a:moveTo>
                    <a:pt x="4951" y="1"/>
                  </a:moveTo>
                  <a:cubicBezTo>
                    <a:pt x="2219" y="1"/>
                    <a:pt x="1" y="2678"/>
                    <a:pt x="1" y="5983"/>
                  </a:cubicBezTo>
                  <a:lnTo>
                    <a:pt x="1" y="15461"/>
                  </a:lnTo>
                  <a:cubicBezTo>
                    <a:pt x="1" y="18766"/>
                    <a:pt x="2219" y="21443"/>
                    <a:pt x="4951" y="21443"/>
                  </a:cubicBezTo>
                  <a:lnTo>
                    <a:pt x="32168" y="21443"/>
                  </a:lnTo>
                  <a:cubicBezTo>
                    <a:pt x="34901" y="21443"/>
                    <a:pt x="37119" y="18766"/>
                    <a:pt x="37119" y="15461"/>
                  </a:cubicBezTo>
                  <a:lnTo>
                    <a:pt x="37119" y="5983"/>
                  </a:lnTo>
                  <a:cubicBezTo>
                    <a:pt x="37119" y="2678"/>
                    <a:pt x="34901" y="1"/>
                    <a:pt x="32168" y="1"/>
                  </a:cubicBezTo>
                  <a:close/>
                </a:path>
              </a:pathLst>
            </a:custGeom>
            <a:noFill/>
            <a:ln w="9525" cap="flat" cmpd="sng">
              <a:solidFill>
                <a:srgbClr val="CFD9E0"/>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41"/>
            <p:cNvSpPr/>
            <p:nvPr/>
          </p:nvSpPr>
          <p:spPr>
            <a:xfrm>
              <a:off x="1325004" y="3820086"/>
              <a:ext cx="278558" cy="278382"/>
            </a:xfrm>
            <a:custGeom>
              <a:avLst/>
              <a:gdLst/>
              <a:ahLst/>
              <a:cxnLst/>
              <a:rect l="l" t="t" r="r" b="b"/>
              <a:pathLst>
                <a:path w="63165" h="63161" fill="none" extrusionOk="0">
                  <a:moveTo>
                    <a:pt x="63165" y="31580"/>
                  </a:moveTo>
                  <a:cubicBezTo>
                    <a:pt x="63165" y="49021"/>
                    <a:pt x="49025" y="63161"/>
                    <a:pt x="31585" y="63161"/>
                  </a:cubicBezTo>
                  <a:cubicBezTo>
                    <a:pt x="14140" y="63161"/>
                    <a:pt x="1" y="49021"/>
                    <a:pt x="1" y="31580"/>
                  </a:cubicBezTo>
                  <a:cubicBezTo>
                    <a:pt x="1" y="14140"/>
                    <a:pt x="14140" y="0"/>
                    <a:pt x="31585" y="0"/>
                  </a:cubicBezTo>
                  <a:cubicBezTo>
                    <a:pt x="49025" y="0"/>
                    <a:pt x="63165" y="14140"/>
                    <a:pt x="63165" y="31580"/>
                  </a:cubicBezTo>
                  <a:close/>
                </a:path>
              </a:pathLst>
            </a:custGeom>
            <a:noFill/>
            <a:ln w="9525" cap="flat" cmpd="sng">
              <a:solidFill>
                <a:srgbClr val="CFD9E0"/>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41"/>
            <p:cNvSpPr/>
            <p:nvPr/>
          </p:nvSpPr>
          <p:spPr>
            <a:xfrm>
              <a:off x="1235816" y="3689223"/>
              <a:ext cx="134752" cy="171223"/>
            </a:xfrm>
            <a:custGeom>
              <a:avLst/>
              <a:gdLst/>
              <a:ahLst/>
              <a:cxnLst/>
              <a:rect l="l" t="t" r="r" b="b"/>
              <a:pathLst>
                <a:path w="30556" h="38848" fill="none" extrusionOk="0">
                  <a:moveTo>
                    <a:pt x="1" y="1"/>
                  </a:moveTo>
                  <a:lnTo>
                    <a:pt x="12633" y="1"/>
                  </a:lnTo>
                  <a:cubicBezTo>
                    <a:pt x="15723" y="1"/>
                    <a:pt x="16343" y="3466"/>
                    <a:pt x="16343" y="3466"/>
                  </a:cubicBezTo>
                  <a:lnTo>
                    <a:pt x="16343" y="26448"/>
                  </a:lnTo>
                  <a:lnTo>
                    <a:pt x="30556" y="26448"/>
                  </a:lnTo>
                  <a:lnTo>
                    <a:pt x="30556" y="38848"/>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41"/>
            <p:cNvSpPr/>
            <p:nvPr/>
          </p:nvSpPr>
          <p:spPr>
            <a:xfrm>
              <a:off x="910512" y="3689223"/>
              <a:ext cx="161618" cy="4"/>
            </a:xfrm>
            <a:custGeom>
              <a:avLst/>
              <a:gdLst/>
              <a:ahLst/>
              <a:cxnLst/>
              <a:rect l="l" t="t" r="r" b="b"/>
              <a:pathLst>
                <a:path w="36648" h="1" fill="none" extrusionOk="0">
                  <a:moveTo>
                    <a:pt x="36648" y="1"/>
                  </a:moveTo>
                  <a:lnTo>
                    <a:pt x="1" y="1"/>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41"/>
            <p:cNvSpPr/>
            <p:nvPr/>
          </p:nvSpPr>
          <p:spPr>
            <a:xfrm>
              <a:off x="1072126" y="3642869"/>
              <a:ext cx="163695" cy="94532"/>
            </a:xfrm>
            <a:custGeom>
              <a:avLst/>
              <a:gdLst/>
              <a:ahLst/>
              <a:cxnLst/>
              <a:rect l="l" t="t" r="r" b="b"/>
              <a:pathLst>
                <a:path w="37119" h="21448" extrusionOk="0">
                  <a:moveTo>
                    <a:pt x="4951" y="1"/>
                  </a:moveTo>
                  <a:cubicBezTo>
                    <a:pt x="2219" y="1"/>
                    <a:pt x="1" y="2682"/>
                    <a:pt x="1" y="5987"/>
                  </a:cubicBezTo>
                  <a:lnTo>
                    <a:pt x="1" y="15464"/>
                  </a:lnTo>
                  <a:cubicBezTo>
                    <a:pt x="1" y="18769"/>
                    <a:pt x="2219" y="21447"/>
                    <a:pt x="4951" y="21447"/>
                  </a:cubicBezTo>
                  <a:lnTo>
                    <a:pt x="32172" y="21447"/>
                  </a:lnTo>
                  <a:cubicBezTo>
                    <a:pt x="34904" y="21447"/>
                    <a:pt x="37119" y="18769"/>
                    <a:pt x="37119" y="15464"/>
                  </a:cubicBezTo>
                  <a:lnTo>
                    <a:pt x="37119" y="5987"/>
                  </a:lnTo>
                  <a:cubicBezTo>
                    <a:pt x="37119" y="2682"/>
                    <a:pt x="34904" y="1"/>
                    <a:pt x="32172" y="1"/>
                  </a:cubicBezTo>
                  <a:close/>
                </a:path>
              </a:pathLst>
            </a:custGeom>
            <a:noFill/>
            <a:ln w="9525" cap="flat" cmpd="sng">
              <a:solidFill>
                <a:srgbClr val="CFD9E0"/>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41"/>
            <p:cNvSpPr/>
            <p:nvPr/>
          </p:nvSpPr>
          <p:spPr>
            <a:xfrm>
              <a:off x="1235913" y="4073301"/>
              <a:ext cx="134655" cy="151640"/>
            </a:xfrm>
            <a:custGeom>
              <a:avLst/>
              <a:gdLst/>
              <a:ahLst/>
              <a:cxnLst/>
              <a:rect l="l" t="t" r="r" b="b"/>
              <a:pathLst>
                <a:path w="30534" h="34405" fill="none" extrusionOk="0">
                  <a:moveTo>
                    <a:pt x="0" y="34404"/>
                  </a:moveTo>
                  <a:lnTo>
                    <a:pt x="12611" y="34404"/>
                  </a:lnTo>
                  <a:cubicBezTo>
                    <a:pt x="15705" y="34404"/>
                    <a:pt x="16325" y="30939"/>
                    <a:pt x="16325" y="30939"/>
                  </a:cubicBezTo>
                  <a:lnTo>
                    <a:pt x="16325" y="7957"/>
                  </a:lnTo>
                  <a:lnTo>
                    <a:pt x="30534" y="7957"/>
                  </a:lnTo>
                  <a:lnTo>
                    <a:pt x="30534" y="1"/>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41"/>
            <p:cNvSpPr/>
            <p:nvPr/>
          </p:nvSpPr>
          <p:spPr>
            <a:xfrm>
              <a:off x="910512" y="4224937"/>
              <a:ext cx="161618" cy="4"/>
            </a:xfrm>
            <a:custGeom>
              <a:avLst/>
              <a:gdLst/>
              <a:ahLst/>
              <a:cxnLst/>
              <a:rect l="l" t="t" r="r" b="b"/>
              <a:pathLst>
                <a:path w="36648" h="1" fill="none" extrusionOk="0">
                  <a:moveTo>
                    <a:pt x="36648" y="0"/>
                  </a:moveTo>
                  <a:lnTo>
                    <a:pt x="1" y="0"/>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41"/>
            <p:cNvSpPr/>
            <p:nvPr/>
          </p:nvSpPr>
          <p:spPr>
            <a:xfrm>
              <a:off x="1072126" y="4176763"/>
              <a:ext cx="163695" cy="94532"/>
            </a:xfrm>
            <a:custGeom>
              <a:avLst/>
              <a:gdLst/>
              <a:ahLst/>
              <a:cxnLst/>
              <a:rect l="l" t="t" r="r" b="b"/>
              <a:pathLst>
                <a:path w="37119" h="21448" extrusionOk="0">
                  <a:moveTo>
                    <a:pt x="4951" y="1"/>
                  </a:moveTo>
                  <a:cubicBezTo>
                    <a:pt x="2219" y="1"/>
                    <a:pt x="1" y="2679"/>
                    <a:pt x="1" y="5984"/>
                  </a:cubicBezTo>
                  <a:lnTo>
                    <a:pt x="1" y="15461"/>
                  </a:lnTo>
                  <a:cubicBezTo>
                    <a:pt x="1" y="18766"/>
                    <a:pt x="2219" y="21447"/>
                    <a:pt x="4951" y="21447"/>
                  </a:cubicBezTo>
                  <a:lnTo>
                    <a:pt x="32172" y="21447"/>
                  </a:lnTo>
                  <a:cubicBezTo>
                    <a:pt x="34904" y="21447"/>
                    <a:pt x="37119" y="18766"/>
                    <a:pt x="37119" y="15461"/>
                  </a:cubicBezTo>
                  <a:lnTo>
                    <a:pt x="37119" y="5984"/>
                  </a:lnTo>
                  <a:cubicBezTo>
                    <a:pt x="37119" y="2679"/>
                    <a:pt x="34904" y="1"/>
                    <a:pt x="32172" y="1"/>
                  </a:cubicBezTo>
                  <a:close/>
                </a:path>
              </a:pathLst>
            </a:custGeom>
            <a:noFill/>
            <a:ln w="9525" cap="flat" cmpd="sng">
              <a:solidFill>
                <a:srgbClr val="CFD9E0"/>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41"/>
            <p:cNvSpPr/>
            <p:nvPr/>
          </p:nvSpPr>
          <p:spPr>
            <a:xfrm>
              <a:off x="1562328" y="3689223"/>
              <a:ext cx="128816" cy="171223"/>
            </a:xfrm>
            <a:custGeom>
              <a:avLst/>
              <a:gdLst/>
              <a:ahLst/>
              <a:cxnLst/>
              <a:rect l="l" t="t" r="r" b="b"/>
              <a:pathLst>
                <a:path w="29210" h="38848" fill="none" extrusionOk="0">
                  <a:moveTo>
                    <a:pt x="29209" y="1"/>
                  </a:moveTo>
                  <a:lnTo>
                    <a:pt x="17922" y="1"/>
                  </a:lnTo>
                  <a:cubicBezTo>
                    <a:pt x="14829" y="1"/>
                    <a:pt x="14209" y="3466"/>
                    <a:pt x="14209" y="3466"/>
                  </a:cubicBezTo>
                  <a:lnTo>
                    <a:pt x="14209" y="26448"/>
                  </a:lnTo>
                  <a:lnTo>
                    <a:pt x="0" y="26448"/>
                  </a:lnTo>
                  <a:lnTo>
                    <a:pt x="0" y="38848"/>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41"/>
            <p:cNvSpPr/>
            <p:nvPr/>
          </p:nvSpPr>
          <p:spPr>
            <a:xfrm>
              <a:off x="1854826" y="3689223"/>
              <a:ext cx="154169" cy="4"/>
            </a:xfrm>
            <a:custGeom>
              <a:avLst/>
              <a:gdLst/>
              <a:ahLst/>
              <a:cxnLst/>
              <a:rect l="l" t="t" r="r" b="b"/>
              <a:pathLst>
                <a:path w="34959" h="1" fill="none" extrusionOk="0">
                  <a:moveTo>
                    <a:pt x="1" y="1"/>
                  </a:moveTo>
                  <a:lnTo>
                    <a:pt x="34959" y="1"/>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41"/>
            <p:cNvSpPr/>
            <p:nvPr/>
          </p:nvSpPr>
          <p:spPr>
            <a:xfrm>
              <a:off x="1691140" y="3642869"/>
              <a:ext cx="163690" cy="94532"/>
            </a:xfrm>
            <a:custGeom>
              <a:avLst/>
              <a:gdLst/>
              <a:ahLst/>
              <a:cxnLst/>
              <a:rect l="l" t="t" r="r" b="b"/>
              <a:pathLst>
                <a:path w="37118" h="21448" extrusionOk="0">
                  <a:moveTo>
                    <a:pt x="4947" y="1"/>
                  </a:moveTo>
                  <a:cubicBezTo>
                    <a:pt x="2214" y="1"/>
                    <a:pt x="0" y="2682"/>
                    <a:pt x="0" y="5987"/>
                  </a:cubicBezTo>
                  <a:lnTo>
                    <a:pt x="0" y="15464"/>
                  </a:lnTo>
                  <a:cubicBezTo>
                    <a:pt x="0" y="18769"/>
                    <a:pt x="2214" y="21447"/>
                    <a:pt x="4950" y="21447"/>
                  </a:cubicBezTo>
                  <a:lnTo>
                    <a:pt x="32168" y="21447"/>
                  </a:lnTo>
                  <a:cubicBezTo>
                    <a:pt x="34900" y="21447"/>
                    <a:pt x="37118" y="18769"/>
                    <a:pt x="37118" y="15464"/>
                  </a:cubicBezTo>
                  <a:lnTo>
                    <a:pt x="37118" y="5987"/>
                  </a:lnTo>
                  <a:cubicBezTo>
                    <a:pt x="37118" y="2682"/>
                    <a:pt x="34900" y="1"/>
                    <a:pt x="32168" y="1"/>
                  </a:cubicBezTo>
                  <a:close/>
                </a:path>
              </a:pathLst>
            </a:custGeom>
            <a:noFill/>
            <a:ln w="9525" cap="flat" cmpd="sng">
              <a:solidFill>
                <a:srgbClr val="CFD9E0"/>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75" name="Google Shape;975;p41"/>
            <p:cNvGrpSpPr/>
            <p:nvPr/>
          </p:nvGrpSpPr>
          <p:grpSpPr>
            <a:xfrm>
              <a:off x="1360364" y="3847835"/>
              <a:ext cx="208119" cy="224359"/>
              <a:chOff x="1360769" y="3847100"/>
              <a:chExt cx="208119" cy="224359"/>
            </a:xfrm>
          </p:grpSpPr>
          <p:sp>
            <p:nvSpPr>
              <p:cNvPr id="976" name="Google Shape;976;p41"/>
              <p:cNvSpPr/>
              <p:nvPr/>
            </p:nvSpPr>
            <p:spPr>
              <a:xfrm>
                <a:off x="1360769" y="3847113"/>
                <a:ext cx="99163" cy="224346"/>
              </a:xfrm>
              <a:custGeom>
                <a:avLst/>
                <a:gdLst/>
                <a:ahLst/>
                <a:cxnLst/>
                <a:rect l="l" t="t" r="r" b="b"/>
                <a:pathLst>
                  <a:path w="22486" h="50901" fill="none" extrusionOk="0">
                    <a:moveTo>
                      <a:pt x="22384" y="2729"/>
                    </a:moveTo>
                    <a:cubicBezTo>
                      <a:pt x="22333" y="2383"/>
                      <a:pt x="22249" y="2040"/>
                      <a:pt x="22128" y="1711"/>
                    </a:cubicBezTo>
                    <a:cubicBezTo>
                      <a:pt x="21742" y="675"/>
                      <a:pt x="20979" y="1"/>
                      <a:pt x="19582" y="1"/>
                    </a:cubicBezTo>
                    <a:cubicBezTo>
                      <a:pt x="17966" y="1"/>
                      <a:pt x="17204" y="913"/>
                      <a:pt x="16883" y="2229"/>
                    </a:cubicBezTo>
                    <a:cubicBezTo>
                      <a:pt x="13443" y="1682"/>
                      <a:pt x="10331" y="4356"/>
                      <a:pt x="10353" y="7840"/>
                    </a:cubicBezTo>
                    <a:cubicBezTo>
                      <a:pt x="10353" y="7997"/>
                      <a:pt x="10364" y="8150"/>
                      <a:pt x="10378" y="8300"/>
                    </a:cubicBezTo>
                    <a:cubicBezTo>
                      <a:pt x="7945" y="7307"/>
                      <a:pt x="5147" y="7957"/>
                      <a:pt x="3404" y="9923"/>
                    </a:cubicBezTo>
                    <a:cubicBezTo>
                      <a:pt x="1660" y="11889"/>
                      <a:pt x="1343" y="14742"/>
                      <a:pt x="2616" y="17040"/>
                    </a:cubicBezTo>
                    <a:cubicBezTo>
                      <a:pt x="930" y="18382"/>
                      <a:pt x="0" y="20454"/>
                      <a:pt x="120" y="22607"/>
                    </a:cubicBezTo>
                    <a:cubicBezTo>
                      <a:pt x="241" y="24755"/>
                      <a:pt x="1394" y="26714"/>
                      <a:pt x="3218" y="27860"/>
                    </a:cubicBezTo>
                    <a:cubicBezTo>
                      <a:pt x="748" y="30913"/>
                      <a:pt x="1707" y="35462"/>
                      <a:pt x="5202" y="37260"/>
                    </a:cubicBezTo>
                    <a:cubicBezTo>
                      <a:pt x="5173" y="37490"/>
                      <a:pt x="5162" y="37720"/>
                      <a:pt x="5162" y="37954"/>
                    </a:cubicBezTo>
                    <a:cubicBezTo>
                      <a:pt x="5162" y="40832"/>
                      <a:pt x="7125" y="43243"/>
                      <a:pt x="9784" y="43943"/>
                    </a:cubicBezTo>
                    <a:cubicBezTo>
                      <a:pt x="10776" y="46782"/>
                      <a:pt x="13818" y="48350"/>
                      <a:pt x="16708" y="47511"/>
                    </a:cubicBezTo>
                    <a:cubicBezTo>
                      <a:pt x="16835" y="49437"/>
                      <a:pt x="17525" y="50900"/>
                      <a:pt x="19582" y="50900"/>
                    </a:cubicBezTo>
                    <a:cubicBezTo>
                      <a:pt x="22482" y="50900"/>
                      <a:pt x="22439" y="48390"/>
                      <a:pt x="22482" y="48401"/>
                    </a:cubicBezTo>
                    <a:cubicBezTo>
                      <a:pt x="22486" y="48401"/>
                      <a:pt x="22417" y="2722"/>
                      <a:pt x="22384" y="2729"/>
                    </a:cubicBezTo>
                    <a:close/>
                  </a:path>
                </a:pathLst>
              </a:custGeom>
              <a:noFill/>
              <a:ln w="9525" cap="flat" cmpd="sng">
                <a:solidFill>
                  <a:srgbClr val="E4E9ED"/>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41"/>
              <p:cNvSpPr/>
              <p:nvPr/>
            </p:nvSpPr>
            <p:spPr>
              <a:xfrm>
                <a:off x="1418941" y="3907967"/>
                <a:ext cx="40718" cy="51312"/>
              </a:xfrm>
              <a:custGeom>
                <a:avLst/>
                <a:gdLst/>
                <a:ahLst/>
                <a:cxnLst/>
                <a:rect l="l" t="t" r="r" b="b"/>
                <a:pathLst>
                  <a:path w="9233" h="11642" fill="none" extrusionOk="0">
                    <a:moveTo>
                      <a:pt x="9233" y="1"/>
                    </a:moveTo>
                    <a:cubicBezTo>
                      <a:pt x="9233" y="1"/>
                      <a:pt x="0" y="570"/>
                      <a:pt x="2586" y="11641"/>
                    </a:cubicBezTo>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41"/>
              <p:cNvSpPr/>
              <p:nvPr/>
            </p:nvSpPr>
            <p:spPr>
              <a:xfrm>
                <a:off x="1432983" y="3877824"/>
                <a:ext cx="26566" cy="25035"/>
              </a:xfrm>
              <a:custGeom>
                <a:avLst/>
                <a:gdLst/>
                <a:ahLst/>
                <a:cxnLst/>
                <a:rect l="l" t="t" r="r" b="b"/>
                <a:pathLst>
                  <a:path w="6024" h="5680" fill="none" extrusionOk="0">
                    <a:moveTo>
                      <a:pt x="1" y="1795"/>
                    </a:moveTo>
                    <a:cubicBezTo>
                      <a:pt x="1" y="1795"/>
                      <a:pt x="6023" y="0"/>
                      <a:pt x="6023" y="5680"/>
                    </a:cubicBezTo>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41"/>
              <p:cNvSpPr/>
              <p:nvPr/>
            </p:nvSpPr>
            <p:spPr>
              <a:xfrm>
                <a:off x="1406421" y="3881663"/>
                <a:ext cx="8727" cy="21196"/>
              </a:xfrm>
              <a:custGeom>
                <a:avLst/>
                <a:gdLst/>
                <a:ahLst/>
                <a:cxnLst/>
                <a:rect l="l" t="t" r="r" b="b"/>
                <a:pathLst>
                  <a:path w="1979" h="4809" fill="none" extrusionOk="0">
                    <a:moveTo>
                      <a:pt x="1" y="1"/>
                    </a:moveTo>
                    <a:cubicBezTo>
                      <a:pt x="1" y="1"/>
                      <a:pt x="1" y="2730"/>
                      <a:pt x="1978" y="4809"/>
                    </a:cubicBezTo>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41"/>
              <p:cNvSpPr/>
              <p:nvPr/>
            </p:nvSpPr>
            <p:spPr>
              <a:xfrm>
                <a:off x="1372301" y="3910479"/>
                <a:ext cx="51967" cy="15131"/>
              </a:xfrm>
              <a:custGeom>
                <a:avLst/>
                <a:gdLst/>
                <a:ahLst/>
                <a:cxnLst/>
                <a:rect l="l" t="t" r="r" b="b"/>
                <a:pathLst>
                  <a:path w="11784" h="3433" fill="none" extrusionOk="0">
                    <a:moveTo>
                      <a:pt x="1" y="2663"/>
                    </a:moveTo>
                    <a:cubicBezTo>
                      <a:pt x="3364" y="0"/>
                      <a:pt x="6622" y="3433"/>
                      <a:pt x="6622" y="3433"/>
                    </a:cubicBezTo>
                    <a:cubicBezTo>
                      <a:pt x="6622" y="3433"/>
                      <a:pt x="7307" y="387"/>
                      <a:pt x="11783" y="1653"/>
                    </a:cubicBezTo>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41"/>
              <p:cNvSpPr/>
              <p:nvPr/>
            </p:nvSpPr>
            <p:spPr>
              <a:xfrm>
                <a:off x="1383436" y="3963823"/>
                <a:ext cx="27351" cy="50572"/>
              </a:xfrm>
              <a:custGeom>
                <a:avLst/>
                <a:gdLst/>
                <a:ahLst/>
                <a:cxnLst/>
                <a:rect l="l" t="t" r="r" b="b"/>
                <a:pathLst>
                  <a:path w="6202" h="11474" fill="none" extrusionOk="0">
                    <a:moveTo>
                      <a:pt x="22" y="11474"/>
                    </a:moveTo>
                    <a:cubicBezTo>
                      <a:pt x="22" y="11474"/>
                      <a:pt x="0" y="5735"/>
                      <a:pt x="4440" y="6297"/>
                    </a:cubicBezTo>
                    <a:cubicBezTo>
                      <a:pt x="4440" y="6297"/>
                      <a:pt x="2134" y="3149"/>
                      <a:pt x="6202" y="1"/>
                    </a:cubicBezTo>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41"/>
              <p:cNvSpPr/>
              <p:nvPr/>
            </p:nvSpPr>
            <p:spPr>
              <a:xfrm>
                <a:off x="1398461" y="4014391"/>
                <a:ext cx="12132" cy="31518"/>
              </a:xfrm>
              <a:custGeom>
                <a:avLst/>
                <a:gdLst/>
                <a:ahLst/>
                <a:cxnLst/>
                <a:rect l="l" t="t" r="r" b="b"/>
                <a:pathLst>
                  <a:path w="2751" h="7151" fill="none" extrusionOk="0">
                    <a:moveTo>
                      <a:pt x="2751" y="1"/>
                    </a:moveTo>
                    <a:cubicBezTo>
                      <a:pt x="2751" y="1"/>
                      <a:pt x="0" y="2963"/>
                      <a:pt x="1806" y="7151"/>
                    </a:cubicBezTo>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41"/>
              <p:cNvSpPr/>
              <p:nvPr/>
            </p:nvSpPr>
            <p:spPr>
              <a:xfrm>
                <a:off x="1424264" y="4012138"/>
                <a:ext cx="35284" cy="21165"/>
              </a:xfrm>
              <a:custGeom>
                <a:avLst/>
                <a:gdLst/>
                <a:ahLst/>
                <a:cxnLst/>
                <a:rect l="l" t="t" r="r" b="b"/>
                <a:pathLst>
                  <a:path w="8001" h="4802" fill="none" extrusionOk="0">
                    <a:moveTo>
                      <a:pt x="8000" y="512"/>
                    </a:moveTo>
                    <a:cubicBezTo>
                      <a:pt x="3783" y="1"/>
                      <a:pt x="1978" y="4087"/>
                      <a:pt x="1978" y="4087"/>
                    </a:cubicBezTo>
                    <a:cubicBezTo>
                      <a:pt x="1978" y="4087"/>
                      <a:pt x="858" y="3598"/>
                      <a:pt x="0" y="4802"/>
                    </a:cubicBezTo>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41"/>
              <p:cNvSpPr/>
              <p:nvPr/>
            </p:nvSpPr>
            <p:spPr>
              <a:xfrm>
                <a:off x="1397156" y="3942280"/>
                <a:ext cx="31183" cy="17449"/>
              </a:xfrm>
              <a:custGeom>
                <a:avLst/>
                <a:gdLst/>
                <a:ahLst/>
                <a:cxnLst/>
                <a:rect l="l" t="t" r="r" b="b"/>
                <a:pathLst>
                  <a:path w="7071" h="3959" fill="none" extrusionOk="0">
                    <a:moveTo>
                      <a:pt x="7070" y="1"/>
                    </a:moveTo>
                    <a:cubicBezTo>
                      <a:pt x="7070" y="1"/>
                      <a:pt x="2802" y="3959"/>
                      <a:pt x="1" y="1"/>
                    </a:cubicBezTo>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41"/>
              <p:cNvSpPr/>
              <p:nvPr/>
            </p:nvSpPr>
            <p:spPr>
              <a:xfrm>
                <a:off x="1428334" y="3973727"/>
                <a:ext cx="31214" cy="15378"/>
              </a:xfrm>
              <a:custGeom>
                <a:avLst/>
                <a:gdLst/>
                <a:ahLst/>
                <a:cxnLst/>
                <a:rect l="l" t="t" r="r" b="b"/>
                <a:pathLst>
                  <a:path w="7078" h="3489" fill="none" extrusionOk="0">
                    <a:moveTo>
                      <a:pt x="0" y="1125"/>
                    </a:moveTo>
                    <a:cubicBezTo>
                      <a:pt x="0" y="1125"/>
                      <a:pt x="4411" y="1"/>
                      <a:pt x="7077" y="3488"/>
                    </a:cubicBezTo>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41"/>
              <p:cNvSpPr/>
              <p:nvPr/>
            </p:nvSpPr>
            <p:spPr>
              <a:xfrm>
                <a:off x="1468924" y="3907967"/>
                <a:ext cx="40704" cy="51312"/>
              </a:xfrm>
              <a:custGeom>
                <a:avLst/>
                <a:gdLst/>
                <a:ahLst/>
                <a:cxnLst/>
                <a:rect l="l" t="t" r="r" b="b"/>
                <a:pathLst>
                  <a:path w="9230" h="11642" fill="none" extrusionOk="0">
                    <a:moveTo>
                      <a:pt x="0" y="1"/>
                    </a:moveTo>
                    <a:cubicBezTo>
                      <a:pt x="0" y="1"/>
                      <a:pt x="9229" y="570"/>
                      <a:pt x="6647" y="11641"/>
                    </a:cubicBezTo>
                  </a:path>
                </a:pathLst>
              </a:custGeom>
              <a:noFill/>
              <a:ln w="9525" cap="flat" cmpd="sng">
                <a:solidFill>
                  <a:srgbClr val="40566D"/>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41"/>
              <p:cNvSpPr/>
              <p:nvPr/>
            </p:nvSpPr>
            <p:spPr>
              <a:xfrm>
                <a:off x="1469021" y="3877824"/>
                <a:ext cx="26561" cy="25035"/>
              </a:xfrm>
              <a:custGeom>
                <a:avLst/>
                <a:gdLst/>
                <a:ahLst/>
                <a:cxnLst/>
                <a:rect l="l" t="t" r="r" b="b"/>
                <a:pathLst>
                  <a:path w="6023" h="5680" fill="none" extrusionOk="0">
                    <a:moveTo>
                      <a:pt x="6023" y="1795"/>
                    </a:moveTo>
                    <a:cubicBezTo>
                      <a:pt x="6023" y="1795"/>
                      <a:pt x="0" y="0"/>
                      <a:pt x="0" y="5680"/>
                    </a:cubicBezTo>
                  </a:path>
                </a:pathLst>
              </a:custGeom>
              <a:noFill/>
              <a:ln w="9525" cap="flat" cmpd="sng">
                <a:solidFill>
                  <a:srgbClr val="40566D"/>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41"/>
              <p:cNvSpPr/>
              <p:nvPr/>
            </p:nvSpPr>
            <p:spPr>
              <a:xfrm>
                <a:off x="1513434" y="3881663"/>
                <a:ext cx="8710" cy="21196"/>
              </a:xfrm>
              <a:custGeom>
                <a:avLst/>
                <a:gdLst/>
                <a:ahLst/>
                <a:cxnLst/>
                <a:rect l="l" t="t" r="r" b="b"/>
                <a:pathLst>
                  <a:path w="1975" h="4809" fill="none" extrusionOk="0">
                    <a:moveTo>
                      <a:pt x="1975" y="1"/>
                    </a:moveTo>
                    <a:cubicBezTo>
                      <a:pt x="1975" y="1"/>
                      <a:pt x="1975" y="2730"/>
                      <a:pt x="1" y="4809"/>
                    </a:cubicBezTo>
                  </a:path>
                </a:pathLst>
              </a:custGeom>
              <a:noFill/>
              <a:ln w="9525" cap="flat" cmpd="sng">
                <a:solidFill>
                  <a:srgbClr val="40566D"/>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41"/>
              <p:cNvSpPr/>
              <p:nvPr/>
            </p:nvSpPr>
            <p:spPr>
              <a:xfrm>
                <a:off x="1517778" y="3963823"/>
                <a:ext cx="27355" cy="50572"/>
              </a:xfrm>
              <a:custGeom>
                <a:avLst/>
                <a:gdLst/>
                <a:ahLst/>
                <a:cxnLst/>
                <a:rect l="l" t="t" r="r" b="b"/>
                <a:pathLst>
                  <a:path w="6203" h="11474" fill="none" extrusionOk="0">
                    <a:moveTo>
                      <a:pt x="6181" y="11474"/>
                    </a:moveTo>
                    <a:cubicBezTo>
                      <a:pt x="6181" y="11474"/>
                      <a:pt x="6202" y="5735"/>
                      <a:pt x="1767" y="6297"/>
                    </a:cubicBezTo>
                    <a:cubicBezTo>
                      <a:pt x="1767" y="6297"/>
                      <a:pt x="4068" y="3149"/>
                      <a:pt x="1" y="1"/>
                    </a:cubicBezTo>
                  </a:path>
                </a:pathLst>
              </a:custGeom>
              <a:noFill/>
              <a:ln w="9525" cap="flat" cmpd="sng">
                <a:solidFill>
                  <a:srgbClr val="40566D"/>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41"/>
              <p:cNvSpPr/>
              <p:nvPr/>
            </p:nvSpPr>
            <p:spPr>
              <a:xfrm>
                <a:off x="1517990" y="4014391"/>
                <a:ext cx="12119" cy="31518"/>
              </a:xfrm>
              <a:custGeom>
                <a:avLst/>
                <a:gdLst/>
                <a:ahLst/>
                <a:cxnLst/>
                <a:rect l="l" t="t" r="r" b="b"/>
                <a:pathLst>
                  <a:path w="2748" h="7151" fill="none" extrusionOk="0">
                    <a:moveTo>
                      <a:pt x="0" y="1"/>
                    </a:moveTo>
                    <a:cubicBezTo>
                      <a:pt x="0" y="1"/>
                      <a:pt x="2747" y="2963"/>
                      <a:pt x="942" y="7151"/>
                    </a:cubicBezTo>
                  </a:path>
                </a:pathLst>
              </a:custGeom>
              <a:noFill/>
              <a:ln w="9525" cap="flat" cmpd="sng">
                <a:solidFill>
                  <a:srgbClr val="40566D"/>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41"/>
              <p:cNvSpPr/>
              <p:nvPr/>
            </p:nvSpPr>
            <p:spPr>
              <a:xfrm>
                <a:off x="1469021" y="4012138"/>
                <a:ext cx="35298" cy="21165"/>
              </a:xfrm>
              <a:custGeom>
                <a:avLst/>
                <a:gdLst/>
                <a:ahLst/>
                <a:cxnLst/>
                <a:rect l="l" t="t" r="r" b="b"/>
                <a:pathLst>
                  <a:path w="8004" h="4802" fill="none" extrusionOk="0">
                    <a:moveTo>
                      <a:pt x="0" y="512"/>
                    </a:moveTo>
                    <a:cubicBezTo>
                      <a:pt x="4217" y="1"/>
                      <a:pt x="6023" y="4087"/>
                      <a:pt x="6023" y="4087"/>
                    </a:cubicBezTo>
                    <a:cubicBezTo>
                      <a:pt x="6023" y="4087"/>
                      <a:pt x="7143" y="3598"/>
                      <a:pt x="8004" y="4802"/>
                    </a:cubicBezTo>
                  </a:path>
                </a:pathLst>
              </a:custGeom>
              <a:noFill/>
              <a:ln w="9525" cap="flat" cmpd="sng">
                <a:solidFill>
                  <a:srgbClr val="40566D"/>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41"/>
              <p:cNvSpPr/>
              <p:nvPr/>
            </p:nvSpPr>
            <p:spPr>
              <a:xfrm>
                <a:off x="1500244" y="3942280"/>
                <a:ext cx="31183" cy="17449"/>
              </a:xfrm>
              <a:custGeom>
                <a:avLst/>
                <a:gdLst/>
                <a:ahLst/>
                <a:cxnLst/>
                <a:rect l="l" t="t" r="r" b="b"/>
                <a:pathLst>
                  <a:path w="7071" h="3959" fill="none" extrusionOk="0">
                    <a:moveTo>
                      <a:pt x="1" y="1"/>
                    </a:moveTo>
                    <a:cubicBezTo>
                      <a:pt x="1" y="1"/>
                      <a:pt x="4265" y="3959"/>
                      <a:pt x="7070" y="1"/>
                    </a:cubicBezTo>
                  </a:path>
                </a:pathLst>
              </a:custGeom>
              <a:noFill/>
              <a:ln w="9525" cap="flat" cmpd="sng">
                <a:solidFill>
                  <a:srgbClr val="40566D"/>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41"/>
              <p:cNvSpPr/>
              <p:nvPr/>
            </p:nvSpPr>
            <p:spPr>
              <a:xfrm>
                <a:off x="1469021" y="3973727"/>
                <a:ext cx="31227" cy="15378"/>
              </a:xfrm>
              <a:custGeom>
                <a:avLst/>
                <a:gdLst/>
                <a:ahLst/>
                <a:cxnLst/>
                <a:rect l="l" t="t" r="r" b="b"/>
                <a:pathLst>
                  <a:path w="7081" h="3489" fill="none" extrusionOk="0">
                    <a:moveTo>
                      <a:pt x="7081" y="1125"/>
                    </a:moveTo>
                    <a:cubicBezTo>
                      <a:pt x="7081" y="1125"/>
                      <a:pt x="2670" y="1"/>
                      <a:pt x="0" y="3488"/>
                    </a:cubicBezTo>
                  </a:path>
                </a:pathLst>
              </a:custGeom>
              <a:noFill/>
              <a:ln w="9525" cap="flat" cmpd="sng">
                <a:solidFill>
                  <a:srgbClr val="40566D"/>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41"/>
              <p:cNvSpPr/>
              <p:nvPr/>
            </p:nvSpPr>
            <p:spPr>
              <a:xfrm>
                <a:off x="1504314" y="3910479"/>
                <a:ext cx="51950" cy="15131"/>
              </a:xfrm>
              <a:custGeom>
                <a:avLst/>
                <a:gdLst/>
                <a:ahLst/>
                <a:cxnLst/>
                <a:rect l="l" t="t" r="r" b="b"/>
                <a:pathLst>
                  <a:path w="11780" h="3433" fill="none" extrusionOk="0">
                    <a:moveTo>
                      <a:pt x="11780" y="2663"/>
                    </a:moveTo>
                    <a:cubicBezTo>
                      <a:pt x="8420" y="0"/>
                      <a:pt x="5162" y="3433"/>
                      <a:pt x="5162" y="3433"/>
                    </a:cubicBezTo>
                    <a:cubicBezTo>
                      <a:pt x="5162" y="3433"/>
                      <a:pt x="4473" y="387"/>
                      <a:pt x="1" y="1653"/>
                    </a:cubicBezTo>
                  </a:path>
                </a:pathLst>
              </a:custGeom>
              <a:noFill/>
              <a:ln w="9525" cap="flat" cmpd="sng">
                <a:solidFill>
                  <a:srgbClr val="40566D"/>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41"/>
              <p:cNvSpPr/>
              <p:nvPr/>
            </p:nvSpPr>
            <p:spPr>
              <a:xfrm>
                <a:off x="1469738" y="3847100"/>
                <a:ext cx="99150" cy="224346"/>
              </a:xfrm>
              <a:custGeom>
                <a:avLst/>
                <a:gdLst/>
                <a:ahLst/>
                <a:cxnLst/>
                <a:rect l="l" t="t" r="r" b="b"/>
                <a:pathLst>
                  <a:path w="22483" h="50901" fill="none" extrusionOk="0">
                    <a:moveTo>
                      <a:pt x="99" y="2729"/>
                    </a:moveTo>
                    <a:cubicBezTo>
                      <a:pt x="150" y="2383"/>
                      <a:pt x="237" y="2040"/>
                      <a:pt x="354" y="1711"/>
                    </a:cubicBezTo>
                    <a:cubicBezTo>
                      <a:pt x="744" y="675"/>
                      <a:pt x="1503" y="1"/>
                      <a:pt x="2900" y="1"/>
                    </a:cubicBezTo>
                    <a:cubicBezTo>
                      <a:pt x="4516" y="1"/>
                      <a:pt x="5282" y="913"/>
                      <a:pt x="5600" y="2229"/>
                    </a:cubicBezTo>
                    <a:cubicBezTo>
                      <a:pt x="9040" y="1682"/>
                      <a:pt x="12151" y="4356"/>
                      <a:pt x="12130" y="7840"/>
                    </a:cubicBezTo>
                    <a:cubicBezTo>
                      <a:pt x="12130" y="7997"/>
                      <a:pt x="12119" y="8150"/>
                      <a:pt x="12108" y="8300"/>
                    </a:cubicBezTo>
                    <a:cubicBezTo>
                      <a:pt x="14541" y="7307"/>
                      <a:pt x="17335" y="7957"/>
                      <a:pt x="19082" y="9923"/>
                    </a:cubicBezTo>
                    <a:cubicBezTo>
                      <a:pt x="20826" y="11889"/>
                      <a:pt x="21140" y="14742"/>
                      <a:pt x="19867" y="17040"/>
                    </a:cubicBezTo>
                    <a:cubicBezTo>
                      <a:pt x="21552" y="18379"/>
                      <a:pt x="22482" y="20454"/>
                      <a:pt x="22362" y="22603"/>
                    </a:cubicBezTo>
                    <a:cubicBezTo>
                      <a:pt x="22242" y="24755"/>
                      <a:pt x="21089" y="26714"/>
                      <a:pt x="19265" y="27860"/>
                    </a:cubicBezTo>
                    <a:cubicBezTo>
                      <a:pt x="20440" y="29308"/>
                      <a:pt x="20896" y="31205"/>
                      <a:pt x="20512" y="33029"/>
                    </a:cubicBezTo>
                    <a:cubicBezTo>
                      <a:pt x="20126" y="34853"/>
                      <a:pt x="18940" y="36407"/>
                      <a:pt x="17284" y="37257"/>
                    </a:cubicBezTo>
                    <a:cubicBezTo>
                      <a:pt x="17310" y="37487"/>
                      <a:pt x="17321" y="37720"/>
                      <a:pt x="17324" y="37950"/>
                    </a:cubicBezTo>
                    <a:cubicBezTo>
                      <a:pt x="17321" y="40766"/>
                      <a:pt x="15420" y="43225"/>
                      <a:pt x="12699" y="43940"/>
                    </a:cubicBezTo>
                    <a:cubicBezTo>
                      <a:pt x="11710" y="46782"/>
                      <a:pt x="8664" y="48350"/>
                      <a:pt x="5778" y="47507"/>
                    </a:cubicBezTo>
                    <a:cubicBezTo>
                      <a:pt x="5647" y="49434"/>
                      <a:pt x="4958" y="50900"/>
                      <a:pt x="2900" y="50900"/>
                    </a:cubicBezTo>
                    <a:cubicBezTo>
                      <a:pt x="0" y="50900"/>
                      <a:pt x="40" y="48390"/>
                      <a:pt x="0" y="48401"/>
                    </a:cubicBezTo>
                    <a:cubicBezTo>
                      <a:pt x="0" y="48401"/>
                      <a:pt x="69" y="2722"/>
                      <a:pt x="99" y="2729"/>
                    </a:cubicBezTo>
                    <a:close/>
                  </a:path>
                </a:pathLst>
              </a:custGeom>
              <a:noFill/>
              <a:ln w="9525" cap="flat" cmpd="sng">
                <a:solidFill>
                  <a:srgbClr val="40566D"/>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96" name="Google Shape;996;p41"/>
            <p:cNvSpPr/>
            <p:nvPr/>
          </p:nvSpPr>
          <p:spPr>
            <a:xfrm>
              <a:off x="2008060" y="4212384"/>
              <a:ext cx="24537" cy="23585"/>
            </a:xfrm>
            <a:custGeom>
              <a:avLst/>
              <a:gdLst/>
              <a:ahLst/>
              <a:cxnLst/>
              <a:rect l="l" t="t" r="r" b="b"/>
              <a:pathLst>
                <a:path w="5564" h="5351" extrusionOk="0">
                  <a:moveTo>
                    <a:pt x="2887" y="0"/>
                  </a:moveTo>
                  <a:cubicBezTo>
                    <a:pt x="2190" y="0"/>
                    <a:pt x="1506" y="271"/>
                    <a:pt x="996" y="783"/>
                  </a:cubicBezTo>
                  <a:cubicBezTo>
                    <a:pt x="230" y="1550"/>
                    <a:pt x="0" y="2699"/>
                    <a:pt x="416" y="3698"/>
                  </a:cubicBezTo>
                  <a:cubicBezTo>
                    <a:pt x="828" y="4698"/>
                    <a:pt x="1806" y="5351"/>
                    <a:pt x="2886" y="5351"/>
                  </a:cubicBezTo>
                  <a:cubicBezTo>
                    <a:pt x="4363" y="5351"/>
                    <a:pt x="5560" y="4150"/>
                    <a:pt x="5563" y="2677"/>
                  </a:cubicBezTo>
                  <a:cubicBezTo>
                    <a:pt x="5560" y="1593"/>
                    <a:pt x="4911" y="619"/>
                    <a:pt x="3911" y="203"/>
                  </a:cubicBezTo>
                  <a:cubicBezTo>
                    <a:pt x="3580" y="67"/>
                    <a:pt x="3232" y="0"/>
                    <a:pt x="2887" y="0"/>
                  </a:cubicBezTo>
                  <a:close/>
                </a:path>
              </a:pathLst>
            </a:custGeom>
            <a:solidFill>
              <a:srgbClr val="21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41"/>
            <p:cNvSpPr/>
            <p:nvPr/>
          </p:nvSpPr>
          <p:spPr>
            <a:xfrm>
              <a:off x="1545645" y="4049730"/>
              <a:ext cx="24520" cy="23576"/>
            </a:xfrm>
            <a:custGeom>
              <a:avLst/>
              <a:gdLst/>
              <a:ahLst/>
              <a:cxnLst/>
              <a:rect l="l" t="t" r="r" b="b"/>
              <a:pathLst>
                <a:path w="5560" h="5349" extrusionOk="0">
                  <a:moveTo>
                    <a:pt x="2886" y="1"/>
                  </a:moveTo>
                  <a:cubicBezTo>
                    <a:pt x="1806" y="1"/>
                    <a:pt x="828" y="654"/>
                    <a:pt x="416" y="1653"/>
                  </a:cubicBezTo>
                  <a:cubicBezTo>
                    <a:pt x="0" y="2649"/>
                    <a:pt x="230" y="3802"/>
                    <a:pt x="996" y="4564"/>
                  </a:cubicBezTo>
                  <a:cubicBezTo>
                    <a:pt x="1506" y="5077"/>
                    <a:pt x="2190" y="5349"/>
                    <a:pt x="2886" y="5349"/>
                  </a:cubicBezTo>
                  <a:cubicBezTo>
                    <a:pt x="3232" y="5349"/>
                    <a:pt x="3580" y="5282"/>
                    <a:pt x="3911" y="5144"/>
                  </a:cubicBezTo>
                  <a:cubicBezTo>
                    <a:pt x="4910" y="4732"/>
                    <a:pt x="5560" y="3758"/>
                    <a:pt x="5560" y="2675"/>
                  </a:cubicBezTo>
                  <a:cubicBezTo>
                    <a:pt x="5560" y="1197"/>
                    <a:pt x="4363" y="1"/>
                    <a:pt x="2886"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41"/>
            <p:cNvSpPr/>
            <p:nvPr/>
          </p:nvSpPr>
          <p:spPr>
            <a:xfrm>
              <a:off x="1231521" y="3947489"/>
              <a:ext cx="24524" cy="23576"/>
            </a:xfrm>
            <a:custGeom>
              <a:avLst/>
              <a:gdLst/>
              <a:ahLst/>
              <a:cxnLst/>
              <a:rect l="l" t="t" r="r" b="b"/>
              <a:pathLst>
                <a:path w="5561" h="5349" extrusionOk="0">
                  <a:moveTo>
                    <a:pt x="2886" y="1"/>
                  </a:moveTo>
                  <a:cubicBezTo>
                    <a:pt x="1803" y="1"/>
                    <a:pt x="829" y="650"/>
                    <a:pt x="413" y="1649"/>
                  </a:cubicBezTo>
                  <a:cubicBezTo>
                    <a:pt x="1" y="2649"/>
                    <a:pt x="227" y="3798"/>
                    <a:pt x="993" y="4564"/>
                  </a:cubicBezTo>
                  <a:cubicBezTo>
                    <a:pt x="1505" y="5076"/>
                    <a:pt x="2189" y="5349"/>
                    <a:pt x="2884" y="5349"/>
                  </a:cubicBezTo>
                  <a:cubicBezTo>
                    <a:pt x="3229" y="5349"/>
                    <a:pt x="3576" y="5282"/>
                    <a:pt x="3908" y="5144"/>
                  </a:cubicBezTo>
                  <a:cubicBezTo>
                    <a:pt x="4907" y="4732"/>
                    <a:pt x="5560" y="3758"/>
                    <a:pt x="5560" y="2674"/>
                  </a:cubicBezTo>
                  <a:cubicBezTo>
                    <a:pt x="5560" y="1197"/>
                    <a:pt x="4364" y="1"/>
                    <a:pt x="2886"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41"/>
            <p:cNvSpPr/>
            <p:nvPr/>
          </p:nvSpPr>
          <p:spPr>
            <a:xfrm>
              <a:off x="834100" y="4046742"/>
              <a:ext cx="24520" cy="23580"/>
            </a:xfrm>
            <a:custGeom>
              <a:avLst/>
              <a:gdLst/>
              <a:ahLst/>
              <a:cxnLst/>
              <a:rect l="l" t="t" r="r" b="b"/>
              <a:pathLst>
                <a:path w="5560" h="5350" extrusionOk="0">
                  <a:moveTo>
                    <a:pt x="2674" y="0"/>
                  </a:moveTo>
                  <a:cubicBezTo>
                    <a:pt x="1197" y="0"/>
                    <a:pt x="0" y="1197"/>
                    <a:pt x="0" y="2674"/>
                  </a:cubicBezTo>
                  <a:cubicBezTo>
                    <a:pt x="0" y="3758"/>
                    <a:pt x="653" y="4732"/>
                    <a:pt x="1653" y="5147"/>
                  </a:cubicBezTo>
                  <a:cubicBezTo>
                    <a:pt x="1983" y="5284"/>
                    <a:pt x="2329" y="5350"/>
                    <a:pt x="2673" y="5350"/>
                  </a:cubicBezTo>
                  <a:cubicBezTo>
                    <a:pt x="3369" y="5350"/>
                    <a:pt x="4054" y="5078"/>
                    <a:pt x="4567" y="4567"/>
                  </a:cubicBezTo>
                  <a:cubicBezTo>
                    <a:pt x="5330" y="3801"/>
                    <a:pt x="5559" y="2649"/>
                    <a:pt x="5147" y="1653"/>
                  </a:cubicBezTo>
                  <a:cubicBezTo>
                    <a:pt x="4731" y="653"/>
                    <a:pt x="3757" y="0"/>
                    <a:pt x="2674" y="0"/>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41"/>
            <p:cNvSpPr/>
            <p:nvPr/>
          </p:nvSpPr>
          <p:spPr>
            <a:xfrm>
              <a:off x="834100" y="3849652"/>
              <a:ext cx="24520" cy="23580"/>
            </a:xfrm>
            <a:custGeom>
              <a:avLst/>
              <a:gdLst/>
              <a:ahLst/>
              <a:cxnLst/>
              <a:rect l="l" t="t" r="r" b="b"/>
              <a:pathLst>
                <a:path w="5560" h="5350" extrusionOk="0">
                  <a:moveTo>
                    <a:pt x="2674" y="1"/>
                  </a:moveTo>
                  <a:cubicBezTo>
                    <a:pt x="1197" y="1"/>
                    <a:pt x="0" y="1197"/>
                    <a:pt x="0" y="2675"/>
                  </a:cubicBezTo>
                  <a:cubicBezTo>
                    <a:pt x="0" y="3758"/>
                    <a:pt x="653" y="4732"/>
                    <a:pt x="1653" y="5144"/>
                  </a:cubicBezTo>
                  <a:cubicBezTo>
                    <a:pt x="1984" y="5282"/>
                    <a:pt x="2331" y="5349"/>
                    <a:pt x="2676" y="5349"/>
                  </a:cubicBezTo>
                  <a:cubicBezTo>
                    <a:pt x="3371" y="5349"/>
                    <a:pt x="4055" y="5077"/>
                    <a:pt x="4567" y="4564"/>
                  </a:cubicBezTo>
                  <a:cubicBezTo>
                    <a:pt x="5330" y="3802"/>
                    <a:pt x="5559" y="2649"/>
                    <a:pt x="5147" y="1650"/>
                  </a:cubicBezTo>
                  <a:cubicBezTo>
                    <a:pt x="4731" y="650"/>
                    <a:pt x="3757" y="1"/>
                    <a:pt x="2674" y="1"/>
                  </a:cubicBezTo>
                  <a:close/>
                </a:path>
              </a:pathLst>
            </a:custGeom>
            <a:solidFill>
              <a:srgbClr val="E6EB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41"/>
            <p:cNvSpPr/>
            <p:nvPr/>
          </p:nvSpPr>
          <p:spPr>
            <a:xfrm>
              <a:off x="1668053" y="3947489"/>
              <a:ext cx="24520" cy="23576"/>
            </a:xfrm>
            <a:custGeom>
              <a:avLst/>
              <a:gdLst/>
              <a:ahLst/>
              <a:cxnLst/>
              <a:rect l="l" t="t" r="r" b="b"/>
              <a:pathLst>
                <a:path w="5560" h="5349" extrusionOk="0">
                  <a:moveTo>
                    <a:pt x="2882" y="1"/>
                  </a:moveTo>
                  <a:cubicBezTo>
                    <a:pt x="1802" y="1"/>
                    <a:pt x="828" y="650"/>
                    <a:pt x="412" y="1649"/>
                  </a:cubicBezTo>
                  <a:cubicBezTo>
                    <a:pt x="0" y="2649"/>
                    <a:pt x="226" y="3798"/>
                    <a:pt x="993" y="4564"/>
                  </a:cubicBezTo>
                  <a:cubicBezTo>
                    <a:pt x="1502" y="5076"/>
                    <a:pt x="2187" y="5349"/>
                    <a:pt x="2883" y="5349"/>
                  </a:cubicBezTo>
                  <a:cubicBezTo>
                    <a:pt x="3228" y="5349"/>
                    <a:pt x="3576" y="5282"/>
                    <a:pt x="3907" y="5144"/>
                  </a:cubicBezTo>
                  <a:cubicBezTo>
                    <a:pt x="4907" y="4732"/>
                    <a:pt x="5556" y="3758"/>
                    <a:pt x="5560" y="2674"/>
                  </a:cubicBezTo>
                  <a:cubicBezTo>
                    <a:pt x="5560" y="1197"/>
                    <a:pt x="4360" y="1"/>
                    <a:pt x="2882"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41"/>
            <p:cNvSpPr/>
            <p:nvPr/>
          </p:nvSpPr>
          <p:spPr>
            <a:xfrm>
              <a:off x="889649" y="3678195"/>
              <a:ext cx="23589" cy="23576"/>
            </a:xfrm>
            <a:custGeom>
              <a:avLst/>
              <a:gdLst/>
              <a:ahLst/>
              <a:cxnLst/>
              <a:rect l="l" t="t" r="r" b="b"/>
              <a:pathLst>
                <a:path w="5349" h="5349" extrusionOk="0">
                  <a:moveTo>
                    <a:pt x="2674" y="0"/>
                  </a:moveTo>
                  <a:cubicBezTo>
                    <a:pt x="1197" y="0"/>
                    <a:pt x="0" y="1197"/>
                    <a:pt x="0" y="2674"/>
                  </a:cubicBezTo>
                  <a:cubicBezTo>
                    <a:pt x="0" y="4152"/>
                    <a:pt x="1197" y="5348"/>
                    <a:pt x="2674" y="5348"/>
                  </a:cubicBezTo>
                  <a:cubicBezTo>
                    <a:pt x="4152" y="5348"/>
                    <a:pt x="5348" y="4152"/>
                    <a:pt x="5348" y="2674"/>
                  </a:cubicBezTo>
                  <a:cubicBezTo>
                    <a:pt x="5348" y="1197"/>
                    <a:pt x="4152" y="0"/>
                    <a:pt x="2674" y="0"/>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41"/>
            <p:cNvSpPr/>
            <p:nvPr/>
          </p:nvSpPr>
          <p:spPr>
            <a:xfrm>
              <a:off x="1357708" y="3848642"/>
              <a:ext cx="24542" cy="23585"/>
            </a:xfrm>
            <a:custGeom>
              <a:avLst/>
              <a:gdLst/>
              <a:ahLst/>
              <a:cxnLst/>
              <a:rect l="l" t="t" r="r" b="b"/>
              <a:pathLst>
                <a:path w="5565" h="5351" extrusionOk="0">
                  <a:moveTo>
                    <a:pt x="2890" y="0"/>
                  </a:moveTo>
                  <a:cubicBezTo>
                    <a:pt x="1807" y="0"/>
                    <a:pt x="833" y="653"/>
                    <a:pt x="417" y="1653"/>
                  </a:cubicBezTo>
                  <a:cubicBezTo>
                    <a:pt x="1" y="2652"/>
                    <a:pt x="231" y="3801"/>
                    <a:pt x="997" y="4567"/>
                  </a:cubicBezTo>
                  <a:cubicBezTo>
                    <a:pt x="1509" y="5080"/>
                    <a:pt x="2193" y="5350"/>
                    <a:pt x="2888" y="5350"/>
                  </a:cubicBezTo>
                  <a:cubicBezTo>
                    <a:pt x="3233" y="5350"/>
                    <a:pt x="3580" y="5284"/>
                    <a:pt x="3912" y="5147"/>
                  </a:cubicBezTo>
                  <a:cubicBezTo>
                    <a:pt x="4911" y="4731"/>
                    <a:pt x="5564" y="3757"/>
                    <a:pt x="5564" y="2678"/>
                  </a:cubicBezTo>
                  <a:cubicBezTo>
                    <a:pt x="5564" y="1200"/>
                    <a:pt x="4364" y="0"/>
                    <a:pt x="2890"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41"/>
            <p:cNvSpPr/>
            <p:nvPr/>
          </p:nvSpPr>
          <p:spPr>
            <a:xfrm>
              <a:off x="1357708" y="4049730"/>
              <a:ext cx="24542" cy="23585"/>
            </a:xfrm>
            <a:custGeom>
              <a:avLst/>
              <a:gdLst/>
              <a:ahLst/>
              <a:cxnLst/>
              <a:rect l="l" t="t" r="r" b="b"/>
              <a:pathLst>
                <a:path w="5565" h="5351" extrusionOk="0">
                  <a:moveTo>
                    <a:pt x="2890" y="1"/>
                  </a:moveTo>
                  <a:cubicBezTo>
                    <a:pt x="1807" y="1"/>
                    <a:pt x="833" y="654"/>
                    <a:pt x="417" y="1653"/>
                  </a:cubicBezTo>
                  <a:cubicBezTo>
                    <a:pt x="1" y="2653"/>
                    <a:pt x="231" y="3802"/>
                    <a:pt x="997" y="4568"/>
                  </a:cubicBezTo>
                  <a:cubicBezTo>
                    <a:pt x="1510" y="5078"/>
                    <a:pt x="2195" y="5350"/>
                    <a:pt x="2891" y="5350"/>
                  </a:cubicBezTo>
                  <a:cubicBezTo>
                    <a:pt x="3235" y="5350"/>
                    <a:pt x="3581" y="5284"/>
                    <a:pt x="3912" y="5148"/>
                  </a:cubicBezTo>
                  <a:cubicBezTo>
                    <a:pt x="4911" y="4732"/>
                    <a:pt x="5564" y="3758"/>
                    <a:pt x="5564" y="2675"/>
                  </a:cubicBezTo>
                  <a:cubicBezTo>
                    <a:pt x="5564" y="1197"/>
                    <a:pt x="4364" y="1"/>
                    <a:pt x="2890"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41"/>
            <p:cNvSpPr/>
            <p:nvPr/>
          </p:nvSpPr>
          <p:spPr>
            <a:xfrm>
              <a:off x="889649" y="4212384"/>
              <a:ext cx="24520" cy="23585"/>
            </a:xfrm>
            <a:custGeom>
              <a:avLst/>
              <a:gdLst/>
              <a:ahLst/>
              <a:cxnLst/>
              <a:rect l="l" t="t" r="r" b="b"/>
              <a:pathLst>
                <a:path w="5560" h="5351" extrusionOk="0">
                  <a:moveTo>
                    <a:pt x="2674" y="0"/>
                  </a:moveTo>
                  <a:cubicBezTo>
                    <a:pt x="2328" y="0"/>
                    <a:pt x="1980" y="67"/>
                    <a:pt x="1649" y="203"/>
                  </a:cubicBezTo>
                  <a:cubicBezTo>
                    <a:pt x="650" y="619"/>
                    <a:pt x="0" y="1593"/>
                    <a:pt x="0" y="2677"/>
                  </a:cubicBezTo>
                  <a:cubicBezTo>
                    <a:pt x="0" y="4150"/>
                    <a:pt x="1197" y="5351"/>
                    <a:pt x="2674" y="5351"/>
                  </a:cubicBezTo>
                  <a:cubicBezTo>
                    <a:pt x="3754" y="5351"/>
                    <a:pt x="4732" y="4698"/>
                    <a:pt x="5144" y="3698"/>
                  </a:cubicBezTo>
                  <a:cubicBezTo>
                    <a:pt x="5560" y="2699"/>
                    <a:pt x="5330" y="1550"/>
                    <a:pt x="4568" y="783"/>
                  </a:cubicBezTo>
                  <a:cubicBezTo>
                    <a:pt x="4055" y="271"/>
                    <a:pt x="3370" y="0"/>
                    <a:pt x="2674" y="0"/>
                  </a:cubicBezTo>
                  <a:close/>
                </a:path>
              </a:pathLst>
            </a:custGeom>
            <a:solidFill>
              <a:srgbClr val="E4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41"/>
            <p:cNvSpPr/>
            <p:nvPr/>
          </p:nvSpPr>
          <p:spPr>
            <a:xfrm>
              <a:off x="2008060" y="3678195"/>
              <a:ext cx="24537" cy="23576"/>
            </a:xfrm>
            <a:custGeom>
              <a:avLst/>
              <a:gdLst/>
              <a:ahLst/>
              <a:cxnLst/>
              <a:rect l="l" t="t" r="r" b="b"/>
              <a:pathLst>
                <a:path w="5564" h="5349" extrusionOk="0">
                  <a:moveTo>
                    <a:pt x="2886" y="0"/>
                  </a:moveTo>
                  <a:cubicBezTo>
                    <a:pt x="1806" y="0"/>
                    <a:pt x="828" y="650"/>
                    <a:pt x="416" y="1649"/>
                  </a:cubicBezTo>
                  <a:cubicBezTo>
                    <a:pt x="0" y="2649"/>
                    <a:pt x="230" y="3802"/>
                    <a:pt x="996" y="4564"/>
                  </a:cubicBezTo>
                  <a:cubicBezTo>
                    <a:pt x="1506" y="5076"/>
                    <a:pt x="2190" y="5349"/>
                    <a:pt x="2887" y="5349"/>
                  </a:cubicBezTo>
                  <a:cubicBezTo>
                    <a:pt x="3232" y="5349"/>
                    <a:pt x="3580" y="5282"/>
                    <a:pt x="3911" y="5144"/>
                  </a:cubicBezTo>
                  <a:cubicBezTo>
                    <a:pt x="4911" y="4732"/>
                    <a:pt x="5560" y="3758"/>
                    <a:pt x="5563" y="2674"/>
                  </a:cubicBezTo>
                  <a:cubicBezTo>
                    <a:pt x="5560" y="1197"/>
                    <a:pt x="4363" y="0"/>
                    <a:pt x="2886" y="0"/>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41"/>
            <p:cNvSpPr/>
            <p:nvPr/>
          </p:nvSpPr>
          <p:spPr>
            <a:xfrm>
              <a:off x="1548251" y="3848642"/>
              <a:ext cx="24520" cy="23580"/>
            </a:xfrm>
            <a:custGeom>
              <a:avLst/>
              <a:gdLst/>
              <a:ahLst/>
              <a:cxnLst/>
              <a:rect l="l" t="t" r="r" b="b"/>
              <a:pathLst>
                <a:path w="5560" h="5350" extrusionOk="0">
                  <a:moveTo>
                    <a:pt x="2886" y="0"/>
                  </a:moveTo>
                  <a:cubicBezTo>
                    <a:pt x="1806" y="0"/>
                    <a:pt x="828" y="653"/>
                    <a:pt x="416" y="1653"/>
                  </a:cubicBezTo>
                  <a:cubicBezTo>
                    <a:pt x="0" y="2652"/>
                    <a:pt x="230" y="3801"/>
                    <a:pt x="996" y="4567"/>
                  </a:cubicBezTo>
                  <a:cubicBezTo>
                    <a:pt x="1507" y="5078"/>
                    <a:pt x="2192" y="5350"/>
                    <a:pt x="2890" y="5350"/>
                  </a:cubicBezTo>
                  <a:cubicBezTo>
                    <a:pt x="3234" y="5350"/>
                    <a:pt x="3581" y="5283"/>
                    <a:pt x="3911" y="5147"/>
                  </a:cubicBezTo>
                  <a:cubicBezTo>
                    <a:pt x="4910" y="4731"/>
                    <a:pt x="5560" y="3757"/>
                    <a:pt x="5560" y="2678"/>
                  </a:cubicBezTo>
                  <a:cubicBezTo>
                    <a:pt x="5560" y="1200"/>
                    <a:pt x="4363" y="0"/>
                    <a:pt x="2886"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41"/>
            <p:cNvSpPr/>
            <p:nvPr/>
          </p:nvSpPr>
          <p:spPr>
            <a:xfrm>
              <a:off x="2069063" y="3847033"/>
              <a:ext cx="24520" cy="23585"/>
            </a:xfrm>
            <a:custGeom>
              <a:avLst/>
              <a:gdLst/>
              <a:ahLst/>
              <a:cxnLst/>
              <a:rect l="l" t="t" r="r" b="b"/>
              <a:pathLst>
                <a:path w="5560" h="5351" extrusionOk="0">
                  <a:moveTo>
                    <a:pt x="2886" y="0"/>
                  </a:moveTo>
                  <a:cubicBezTo>
                    <a:pt x="1806" y="0"/>
                    <a:pt x="828" y="653"/>
                    <a:pt x="416" y="1653"/>
                  </a:cubicBezTo>
                  <a:cubicBezTo>
                    <a:pt x="0" y="2652"/>
                    <a:pt x="230" y="3801"/>
                    <a:pt x="993" y="4567"/>
                  </a:cubicBezTo>
                  <a:cubicBezTo>
                    <a:pt x="1505" y="5080"/>
                    <a:pt x="2190" y="5351"/>
                    <a:pt x="2887" y="5351"/>
                  </a:cubicBezTo>
                  <a:cubicBezTo>
                    <a:pt x="3232" y="5351"/>
                    <a:pt x="3580" y="5284"/>
                    <a:pt x="3911" y="5148"/>
                  </a:cubicBezTo>
                  <a:cubicBezTo>
                    <a:pt x="4910" y="4732"/>
                    <a:pt x="5560" y="3758"/>
                    <a:pt x="5560" y="2678"/>
                  </a:cubicBezTo>
                  <a:cubicBezTo>
                    <a:pt x="5560" y="1200"/>
                    <a:pt x="4363" y="0"/>
                    <a:pt x="2886" y="0"/>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41"/>
            <p:cNvSpPr/>
            <p:nvPr/>
          </p:nvSpPr>
          <p:spPr>
            <a:xfrm>
              <a:off x="2069063" y="4046870"/>
              <a:ext cx="24520" cy="23576"/>
            </a:xfrm>
            <a:custGeom>
              <a:avLst/>
              <a:gdLst/>
              <a:ahLst/>
              <a:cxnLst/>
              <a:rect l="l" t="t" r="r" b="b"/>
              <a:pathLst>
                <a:path w="5560" h="5349" extrusionOk="0">
                  <a:moveTo>
                    <a:pt x="2886" y="0"/>
                  </a:moveTo>
                  <a:cubicBezTo>
                    <a:pt x="1806" y="0"/>
                    <a:pt x="828" y="650"/>
                    <a:pt x="416" y="1649"/>
                  </a:cubicBezTo>
                  <a:cubicBezTo>
                    <a:pt x="0" y="2649"/>
                    <a:pt x="230" y="3802"/>
                    <a:pt x="993" y="4564"/>
                  </a:cubicBezTo>
                  <a:cubicBezTo>
                    <a:pt x="1505" y="5076"/>
                    <a:pt x="2190" y="5349"/>
                    <a:pt x="2887" y="5349"/>
                  </a:cubicBezTo>
                  <a:cubicBezTo>
                    <a:pt x="3232" y="5349"/>
                    <a:pt x="3580" y="5282"/>
                    <a:pt x="3911" y="5144"/>
                  </a:cubicBezTo>
                  <a:cubicBezTo>
                    <a:pt x="4910" y="4732"/>
                    <a:pt x="5560" y="3758"/>
                    <a:pt x="5560" y="2674"/>
                  </a:cubicBezTo>
                  <a:cubicBezTo>
                    <a:pt x="5560" y="1197"/>
                    <a:pt x="4363" y="0"/>
                    <a:pt x="2886"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10" name="Google Shape;1010;p41"/>
          <p:cNvSpPr txBox="1">
            <a:spLocks noGrp="1"/>
          </p:cNvSpPr>
          <p:nvPr>
            <p:ph type="title"/>
          </p:nvPr>
        </p:nvSpPr>
        <p:spPr>
          <a:xfrm>
            <a:off x="3151900" y="1636350"/>
            <a:ext cx="4150500" cy="908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Machine Learning</a:t>
            </a:r>
            <a:endParaRPr/>
          </a:p>
        </p:txBody>
      </p:sp>
      <p:sp>
        <p:nvSpPr>
          <p:cNvPr id="1011" name="Google Shape;1011;p41"/>
          <p:cNvSpPr txBox="1">
            <a:spLocks noGrp="1"/>
          </p:cNvSpPr>
          <p:nvPr>
            <p:ph type="subTitle" idx="1"/>
          </p:nvPr>
        </p:nvSpPr>
        <p:spPr>
          <a:xfrm>
            <a:off x="3151900" y="2672825"/>
            <a:ext cx="3124800" cy="693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Let’s predict dengue fever.</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15"/>
        <p:cNvGrpSpPr/>
        <p:nvPr/>
      </p:nvGrpSpPr>
      <p:grpSpPr>
        <a:xfrm>
          <a:off x="0" y="0"/>
          <a:ext cx="0" cy="0"/>
          <a:chOff x="0" y="0"/>
          <a:chExt cx="0" cy="0"/>
        </a:xfrm>
      </p:grpSpPr>
      <p:sp>
        <p:nvSpPr>
          <p:cNvPr id="1016" name="Google Shape;1016;p42"/>
          <p:cNvSpPr txBox="1">
            <a:spLocks noGrp="1"/>
          </p:cNvSpPr>
          <p:nvPr>
            <p:ph type="title"/>
          </p:nvPr>
        </p:nvSpPr>
        <p:spPr>
          <a:xfrm>
            <a:off x="713225"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Feature Selection &amp; Model Evaluation</a:t>
            </a:r>
            <a:endParaRPr/>
          </a:p>
        </p:txBody>
      </p:sp>
      <p:sp>
        <p:nvSpPr>
          <p:cNvPr id="1017" name="Google Shape;1017;p42"/>
          <p:cNvSpPr txBox="1"/>
          <p:nvPr/>
        </p:nvSpPr>
        <p:spPr>
          <a:xfrm>
            <a:off x="713225" y="1423725"/>
            <a:ext cx="5200200" cy="9273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hlink"/>
              </a:buClr>
              <a:buSzPts val="1100"/>
              <a:buFont typeface="Arial"/>
              <a:buNone/>
            </a:pPr>
            <a:r>
              <a:rPr lang="en" sz="1200" b="1">
                <a:solidFill>
                  <a:schemeClr val="hlink"/>
                </a:solidFill>
                <a:latin typeface="Inter"/>
                <a:ea typeface="Inter"/>
                <a:cs typeface="Inter"/>
                <a:sym typeface="Inter"/>
              </a:rPr>
              <a:t>Technique Used</a:t>
            </a:r>
            <a:r>
              <a:rPr lang="en" sz="1200">
                <a:solidFill>
                  <a:schemeClr val="hlink"/>
                </a:solidFill>
                <a:latin typeface="Inter"/>
                <a:ea typeface="Inter"/>
                <a:cs typeface="Inter"/>
                <a:sym typeface="Inter"/>
              </a:rPr>
              <a:t>: Recursive Feature Elimination (RFE)</a:t>
            </a:r>
            <a:endParaRPr sz="1200">
              <a:solidFill>
                <a:schemeClr val="hlink"/>
              </a:solidFill>
              <a:latin typeface="Inter"/>
              <a:ea typeface="Inter"/>
              <a:cs typeface="Inter"/>
              <a:sym typeface="Inter"/>
            </a:endParaRPr>
          </a:p>
          <a:p>
            <a:pPr marL="0" lvl="0" indent="0" algn="l" rtl="0">
              <a:lnSpc>
                <a:spcPct val="115000"/>
              </a:lnSpc>
              <a:spcBef>
                <a:spcPts val="0"/>
              </a:spcBef>
              <a:spcAft>
                <a:spcPts val="0"/>
              </a:spcAft>
              <a:buClr>
                <a:schemeClr val="hlink"/>
              </a:buClr>
              <a:buSzPts val="1100"/>
              <a:buFont typeface="Arial"/>
              <a:buNone/>
            </a:pPr>
            <a:r>
              <a:rPr lang="en" sz="1200">
                <a:solidFill>
                  <a:schemeClr val="hlink"/>
                </a:solidFill>
                <a:latin typeface="Inter"/>
                <a:ea typeface="Inter"/>
                <a:cs typeface="Inter"/>
                <a:sym typeface="Inter"/>
              </a:rPr>
              <a:t>Process:</a:t>
            </a:r>
            <a:endParaRPr sz="1200">
              <a:solidFill>
                <a:schemeClr val="hlink"/>
              </a:solidFill>
              <a:latin typeface="Inter"/>
              <a:ea typeface="Inter"/>
              <a:cs typeface="Inter"/>
              <a:sym typeface="Inter"/>
            </a:endParaRPr>
          </a:p>
          <a:p>
            <a:pPr marL="457200" lvl="0" indent="-304800" algn="l" rtl="0">
              <a:lnSpc>
                <a:spcPct val="115000"/>
              </a:lnSpc>
              <a:spcBef>
                <a:spcPts val="1200"/>
              </a:spcBef>
              <a:spcAft>
                <a:spcPts val="0"/>
              </a:spcAft>
              <a:buClr>
                <a:schemeClr val="hlink"/>
              </a:buClr>
              <a:buSzPts val="1200"/>
              <a:buFont typeface="Inter"/>
              <a:buChar char="●"/>
            </a:pPr>
            <a:r>
              <a:rPr lang="en" sz="1200">
                <a:solidFill>
                  <a:schemeClr val="hlink"/>
                </a:solidFill>
                <a:latin typeface="Inter"/>
                <a:ea typeface="Inter"/>
                <a:cs typeface="Inter"/>
                <a:sym typeface="Inter"/>
              </a:rPr>
              <a:t>Preprocessing pipeline with StandardScaler and OneHotEncoder</a:t>
            </a:r>
            <a:endParaRPr sz="1200">
              <a:solidFill>
                <a:schemeClr val="hlink"/>
              </a:solidFill>
              <a:latin typeface="Inter"/>
              <a:ea typeface="Inter"/>
              <a:cs typeface="Inter"/>
              <a:sym typeface="Inter"/>
            </a:endParaRPr>
          </a:p>
          <a:p>
            <a:pPr marL="457200" lvl="0" indent="-304800" algn="l" rtl="0">
              <a:lnSpc>
                <a:spcPct val="115000"/>
              </a:lnSpc>
              <a:spcBef>
                <a:spcPts val="0"/>
              </a:spcBef>
              <a:spcAft>
                <a:spcPts val="0"/>
              </a:spcAft>
              <a:buClr>
                <a:schemeClr val="hlink"/>
              </a:buClr>
              <a:buSzPts val="1200"/>
              <a:buFont typeface="Inter"/>
              <a:buChar char="●"/>
            </a:pPr>
            <a:r>
              <a:rPr lang="en" sz="1200">
                <a:solidFill>
                  <a:schemeClr val="hlink"/>
                </a:solidFill>
                <a:latin typeface="Inter"/>
                <a:ea typeface="Inter"/>
                <a:cs typeface="Inter"/>
                <a:sym typeface="Inter"/>
              </a:rPr>
              <a:t>Logistic Regression model for feature selection</a:t>
            </a:r>
            <a:endParaRPr sz="1200">
              <a:solidFill>
                <a:schemeClr val="hlink"/>
              </a:solidFill>
              <a:latin typeface="Inter"/>
              <a:ea typeface="Inter"/>
              <a:cs typeface="Inter"/>
              <a:sym typeface="Inter"/>
            </a:endParaRPr>
          </a:p>
          <a:p>
            <a:pPr marL="0" lvl="0" indent="0" algn="l" rtl="0">
              <a:lnSpc>
                <a:spcPct val="115000"/>
              </a:lnSpc>
              <a:spcBef>
                <a:spcPts val="1200"/>
              </a:spcBef>
              <a:spcAft>
                <a:spcPts val="0"/>
              </a:spcAft>
              <a:buNone/>
            </a:pPr>
            <a:r>
              <a:rPr lang="en" sz="1200" b="1">
                <a:solidFill>
                  <a:schemeClr val="hlink"/>
                </a:solidFill>
                <a:latin typeface="Inter"/>
                <a:ea typeface="Inter"/>
                <a:cs typeface="Inter"/>
                <a:sym typeface="Inter"/>
              </a:rPr>
              <a:t>Selected Features:</a:t>
            </a:r>
            <a:r>
              <a:rPr lang="en" sz="1200">
                <a:solidFill>
                  <a:schemeClr val="hlink"/>
                </a:solidFill>
                <a:latin typeface="Inter"/>
                <a:ea typeface="Inter"/>
                <a:cs typeface="Inter"/>
                <a:sym typeface="Inter"/>
              </a:rPr>
              <a:t> The top 5 features selected by RFE</a:t>
            </a:r>
            <a:endParaRPr sz="1200">
              <a:solidFill>
                <a:schemeClr val="hlink"/>
              </a:solidFill>
              <a:latin typeface="Inter"/>
              <a:ea typeface="Inter"/>
              <a:cs typeface="Inter"/>
              <a:sym typeface="Inter"/>
            </a:endParaRPr>
          </a:p>
          <a:p>
            <a:pPr marL="457200" lvl="0" indent="-304800" algn="l" rtl="0">
              <a:lnSpc>
                <a:spcPct val="115000"/>
              </a:lnSpc>
              <a:spcBef>
                <a:spcPts val="0"/>
              </a:spcBef>
              <a:spcAft>
                <a:spcPts val="0"/>
              </a:spcAft>
              <a:buClr>
                <a:srgbClr val="212121"/>
              </a:buClr>
              <a:buSzPts val="1200"/>
              <a:buFont typeface="Inter"/>
              <a:buAutoNum type="arabicPeriod"/>
            </a:pPr>
            <a:r>
              <a:rPr lang="en" sz="1200">
                <a:solidFill>
                  <a:srgbClr val="212121"/>
                </a:solidFill>
                <a:highlight>
                  <a:schemeClr val="lt1"/>
                </a:highlight>
                <a:latin typeface="Inter"/>
                <a:ea typeface="Inter"/>
                <a:cs typeface="Inter"/>
                <a:sym typeface="Inter"/>
              </a:rPr>
              <a:t>dengue.metallic_taste_in_the_mouth, </a:t>
            </a:r>
            <a:endParaRPr sz="1200">
              <a:solidFill>
                <a:srgbClr val="212121"/>
              </a:solidFill>
              <a:highlight>
                <a:schemeClr val="lt1"/>
              </a:highlight>
              <a:latin typeface="Inter"/>
              <a:ea typeface="Inter"/>
              <a:cs typeface="Inter"/>
              <a:sym typeface="Inter"/>
            </a:endParaRPr>
          </a:p>
          <a:p>
            <a:pPr marL="457200" lvl="0" indent="-304800" algn="l" rtl="0">
              <a:lnSpc>
                <a:spcPct val="115000"/>
              </a:lnSpc>
              <a:spcBef>
                <a:spcPts val="0"/>
              </a:spcBef>
              <a:spcAft>
                <a:spcPts val="0"/>
              </a:spcAft>
              <a:buClr>
                <a:srgbClr val="212121"/>
              </a:buClr>
              <a:buSzPts val="1200"/>
              <a:buFont typeface="Inter"/>
              <a:buAutoNum type="arabicPeriod"/>
            </a:pPr>
            <a:r>
              <a:rPr lang="en" sz="1200">
                <a:solidFill>
                  <a:srgbClr val="212121"/>
                </a:solidFill>
                <a:highlight>
                  <a:schemeClr val="lt1"/>
                </a:highlight>
                <a:latin typeface="Inter"/>
                <a:ea typeface="Inter"/>
                <a:cs typeface="Inter"/>
                <a:sym typeface="Inter"/>
              </a:rPr>
              <a:t>dengue.appetite_loss, </a:t>
            </a:r>
            <a:endParaRPr sz="1200">
              <a:solidFill>
                <a:srgbClr val="212121"/>
              </a:solidFill>
              <a:highlight>
                <a:schemeClr val="lt1"/>
              </a:highlight>
              <a:latin typeface="Inter"/>
              <a:ea typeface="Inter"/>
              <a:cs typeface="Inter"/>
              <a:sym typeface="Inter"/>
            </a:endParaRPr>
          </a:p>
          <a:p>
            <a:pPr marL="457200" lvl="0" indent="-304800" algn="l" rtl="0">
              <a:lnSpc>
                <a:spcPct val="115000"/>
              </a:lnSpc>
              <a:spcBef>
                <a:spcPts val="0"/>
              </a:spcBef>
              <a:spcAft>
                <a:spcPts val="0"/>
              </a:spcAft>
              <a:buClr>
                <a:srgbClr val="212121"/>
              </a:buClr>
              <a:buSzPts val="1200"/>
              <a:buFont typeface="Inter"/>
              <a:buAutoNum type="arabicPeriod"/>
            </a:pPr>
            <a:r>
              <a:rPr lang="en" sz="1200">
                <a:solidFill>
                  <a:srgbClr val="212121"/>
                </a:solidFill>
                <a:highlight>
                  <a:schemeClr val="lt1"/>
                </a:highlight>
                <a:latin typeface="Inter"/>
                <a:ea typeface="Inter"/>
                <a:cs typeface="Inter"/>
                <a:sym typeface="Inter"/>
              </a:rPr>
              <a:t>dengue.addominal_pain, </a:t>
            </a:r>
            <a:endParaRPr sz="1200">
              <a:solidFill>
                <a:srgbClr val="212121"/>
              </a:solidFill>
              <a:highlight>
                <a:schemeClr val="lt1"/>
              </a:highlight>
              <a:latin typeface="Inter"/>
              <a:ea typeface="Inter"/>
              <a:cs typeface="Inter"/>
              <a:sym typeface="Inter"/>
            </a:endParaRPr>
          </a:p>
          <a:p>
            <a:pPr marL="457200" lvl="0" indent="-304800" algn="l" rtl="0">
              <a:lnSpc>
                <a:spcPct val="115000"/>
              </a:lnSpc>
              <a:spcBef>
                <a:spcPts val="0"/>
              </a:spcBef>
              <a:spcAft>
                <a:spcPts val="0"/>
              </a:spcAft>
              <a:buClr>
                <a:srgbClr val="212121"/>
              </a:buClr>
              <a:buSzPts val="1200"/>
              <a:buFont typeface="Inter"/>
              <a:buAutoNum type="arabicPeriod"/>
            </a:pPr>
            <a:r>
              <a:rPr lang="en" sz="1200">
                <a:solidFill>
                  <a:srgbClr val="212121"/>
                </a:solidFill>
                <a:highlight>
                  <a:schemeClr val="lt1"/>
                </a:highlight>
                <a:latin typeface="Inter"/>
                <a:ea typeface="Inter"/>
                <a:cs typeface="Inter"/>
                <a:sym typeface="Inter"/>
              </a:rPr>
              <a:t>dengue.nausea_vomiting, </a:t>
            </a:r>
            <a:endParaRPr sz="1200">
              <a:solidFill>
                <a:srgbClr val="212121"/>
              </a:solidFill>
              <a:highlight>
                <a:schemeClr val="lt1"/>
              </a:highlight>
              <a:latin typeface="Inter"/>
              <a:ea typeface="Inter"/>
              <a:cs typeface="Inter"/>
              <a:sym typeface="Inter"/>
            </a:endParaRPr>
          </a:p>
          <a:p>
            <a:pPr marL="457200" lvl="0" indent="-304800" algn="l" rtl="0">
              <a:lnSpc>
                <a:spcPct val="115000"/>
              </a:lnSpc>
              <a:spcBef>
                <a:spcPts val="0"/>
              </a:spcBef>
              <a:spcAft>
                <a:spcPts val="0"/>
              </a:spcAft>
              <a:buClr>
                <a:srgbClr val="212121"/>
              </a:buClr>
              <a:buSzPts val="1200"/>
              <a:buFont typeface="Inter"/>
              <a:buAutoNum type="arabicPeriod"/>
            </a:pPr>
            <a:r>
              <a:rPr lang="en" sz="1200">
                <a:solidFill>
                  <a:srgbClr val="212121"/>
                </a:solidFill>
                <a:highlight>
                  <a:schemeClr val="lt1"/>
                </a:highlight>
                <a:latin typeface="Inter"/>
                <a:ea typeface="Inter"/>
                <a:cs typeface="Inter"/>
                <a:sym typeface="Inter"/>
              </a:rPr>
              <a:t>dengue.dwelling place _Bangalore</a:t>
            </a:r>
            <a:endParaRPr sz="1200">
              <a:solidFill>
                <a:srgbClr val="212121"/>
              </a:solidFill>
              <a:highlight>
                <a:schemeClr val="lt1"/>
              </a:highlight>
              <a:latin typeface="Inter"/>
              <a:ea typeface="Inter"/>
              <a:cs typeface="Inter"/>
              <a:sym typeface="Inter"/>
            </a:endParaRPr>
          </a:p>
          <a:p>
            <a:pPr marL="0" lvl="0" indent="0" algn="l" rtl="0">
              <a:lnSpc>
                <a:spcPct val="115000"/>
              </a:lnSpc>
              <a:spcBef>
                <a:spcPts val="0"/>
              </a:spcBef>
              <a:spcAft>
                <a:spcPts val="0"/>
              </a:spcAft>
              <a:buNone/>
            </a:pPr>
            <a:endParaRPr>
              <a:solidFill>
                <a:schemeClr val="dk1"/>
              </a:solidFill>
              <a:latin typeface="Inter"/>
              <a:ea typeface="Inter"/>
              <a:cs typeface="Inter"/>
              <a:sym typeface="Inter"/>
            </a:endParaRPr>
          </a:p>
        </p:txBody>
      </p:sp>
      <p:grpSp>
        <p:nvGrpSpPr>
          <p:cNvPr id="1018" name="Google Shape;1018;p42"/>
          <p:cNvGrpSpPr/>
          <p:nvPr/>
        </p:nvGrpSpPr>
        <p:grpSpPr>
          <a:xfrm>
            <a:off x="7400042" y="4690534"/>
            <a:ext cx="1393254" cy="851132"/>
            <a:chOff x="3577367" y="1677509"/>
            <a:chExt cx="1393254" cy="851132"/>
          </a:xfrm>
        </p:grpSpPr>
        <p:sp>
          <p:nvSpPr>
            <p:cNvPr id="1019" name="Google Shape;1019;p42"/>
            <p:cNvSpPr/>
            <p:nvPr/>
          </p:nvSpPr>
          <p:spPr>
            <a:xfrm>
              <a:off x="3605409" y="1677509"/>
              <a:ext cx="1365212" cy="851132"/>
            </a:xfrm>
            <a:custGeom>
              <a:avLst/>
              <a:gdLst/>
              <a:ahLst/>
              <a:cxnLst/>
              <a:rect l="l" t="t" r="r" b="b"/>
              <a:pathLst>
                <a:path w="2829455" h="1764004" extrusionOk="0">
                  <a:moveTo>
                    <a:pt x="2699484" y="1764004"/>
                  </a:moveTo>
                  <a:lnTo>
                    <a:pt x="129972" y="1764004"/>
                  </a:lnTo>
                  <a:cubicBezTo>
                    <a:pt x="58187" y="1764004"/>
                    <a:pt x="0" y="1705817"/>
                    <a:pt x="0" y="1634032"/>
                  </a:cubicBezTo>
                  <a:lnTo>
                    <a:pt x="0" y="129972"/>
                  </a:lnTo>
                  <a:cubicBezTo>
                    <a:pt x="0" y="58187"/>
                    <a:pt x="58187" y="0"/>
                    <a:pt x="129972" y="0"/>
                  </a:cubicBezTo>
                  <a:lnTo>
                    <a:pt x="2699484" y="0"/>
                  </a:lnTo>
                  <a:cubicBezTo>
                    <a:pt x="2771268" y="0"/>
                    <a:pt x="2829456" y="58187"/>
                    <a:pt x="2829456" y="129972"/>
                  </a:cubicBezTo>
                  <a:lnTo>
                    <a:pt x="2829456" y="1634032"/>
                  </a:lnTo>
                  <a:cubicBezTo>
                    <a:pt x="2829379" y="1705817"/>
                    <a:pt x="2771192" y="1764004"/>
                    <a:pt x="2699484" y="1764004"/>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0" name="Google Shape;1020;p42"/>
            <p:cNvSpPr/>
            <p:nvPr/>
          </p:nvSpPr>
          <p:spPr>
            <a:xfrm>
              <a:off x="4660956" y="2269904"/>
              <a:ext cx="172521" cy="33830"/>
            </a:xfrm>
            <a:custGeom>
              <a:avLst/>
              <a:gdLst/>
              <a:ahLst/>
              <a:cxnLst/>
              <a:rect l="l" t="t" r="r" b="b"/>
              <a:pathLst>
                <a:path w="357556" h="70113" extrusionOk="0">
                  <a:moveTo>
                    <a:pt x="0" y="0"/>
                  </a:moveTo>
                  <a:lnTo>
                    <a:pt x="357556" y="0"/>
                  </a:lnTo>
                  <a:lnTo>
                    <a:pt x="357556" y="70113"/>
                  </a:lnTo>
                  <a:lnTo>
                    <a:pt x="0" y="70113"/>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1" name="Google Shape;1021;p42"/>
            <p:cNvSpPr/>
            <p:nvPr/>
          </p:nvSpPr>
          <p:spPr>
            <a:xfrm>
              <a:off x="4660956" y="2102017"/>
              <a:ext cx="172520" cy="127878"/>
            </a:xfrm>
            <a:custGeom>
              <a:avLst/>
              <a:gdLst/>
              <a:ahLst/>
              <a:cxnLst/>
              <a:rect l="l" t="t" r="r" b="b"/>
              <a:pathLst>
                <a:path w="357555" h="265033" extrusionOk="0">
                  <a:moveTo>
                    <a:pt x="294583" y="265034"/>
                  </a:moveTo>
                  <a:lnTo>
                    <a:pt x="62973" y="265034"/>
                  </a:lnTo>
                  <a:cubicBezTo>
                    <a:pt x="28182" y="265034"/>
                    <a:pt x="0" y="236851"/>
                    <a:pt x="0" y="202061"/>
                  </a:cubicBezTo>
                  <a:lnTo>
                    <a:pt x="0" y="62973"/>
                  </a:lnTo>
                  <a:cubicBezTo>
                    <a:pt x="0" y="28182"/>
                    <a:pt x="28182" y="0"/>
                    <a:pt x="62973" y="0"/>
                  </a:cubicBezTo>
                  <a:lnTo>
                    <a:pt x="294583" y="0"/>
                  </a:lnTo>
                  <a:cubicBezTo>
                    <a:pt x="329374" y="0"/>
                    <a:pt x="357556" y="28182"/>
                    <a:pt x="357556" y="62973"/>
                  </a:cubicBezTo>
                  <a:lnTo>
                    <a:pt x="357556" y="202061"/>
                  </a:lnTo>
                  <a:cubicBezTo>
                    <a:pt x="357556" y="236851"/>
                    <a:pt x="329374" y="265034"/>
                    <a:pt x="294583" y="265034"/>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2" name="Google Shape;1022;p42"/>
            <p:cNvSpPr/>
            <p:nvPr/>
          </p:nvSpPr>
          <p:spPr>
            <a:xfrm>
              <a:off x="4660956" y="2337139"/>
              <a:ext cx="110506" cy="3665"/>
            </a:xfrm>
            <a:custGeom>
              <a:avLst/>
              <a:gdLst/>
              <a:ahLst/>
              <a:cxnLst/>
              <a:rect l="l" t="t" r="r" b="b"/>
              <a:pathLst>
                <a:path w="229027" h="7596" extrusionOk="0">
                  <a:moveTo>
                    <a:pt x="0" y="0"/>
                  </a:moveTo>
                  <a:lnTo>
                    <a:pt x="229027"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3" name="Google Shape;1023;p42"/>
            <p:cNvSpPr/>
            <p:nvPr/>
          </p:nvSpPr>
          <p:spPr>
            <a:xfrm>
              <a:off x="4660956" y="2359661"/>
              <a:ext cx="110506" cy="3665"/>
            </a:xfrm>
            <a:custGeom>
              <a:avLst/>
              <a:gdLst/>
              <a:ahLst/>
              <a:cxnLst/>
              <a:rect l="l" t="t" r="r" b="b"/>
              <a:pathLst>
                <a:path w="229027" h="7596" extrusionOk="0">
                  <a:moveTo>
                    <a:pt x="0" y="0"/>
                  </a:moveTo>
                  <a:lnTo>
                    <a:pt x="229027"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4" name="Google Shape;1024;p42"/>
            <p:cNvSpPr/>
            <p:nvPr/>
          </p:nvSpPr>
          <p:spPr>
            <a:xfrm>
              <a:off x="4660956" y="2382146"/>
              <a:ext cx="110506" cy="3665"/>
            </a:xfrm>
            <a:custGeom>
              <a:avLst/>
              <a:gdLst/>
              <a:ahLst/>
              <a:cxnLst/>
              <a:rect l="l" t="t" r="r" b="b"/>
              <a:pathLst>
                <a:path w="229027" h="7596" extrusionOk="0">
                  <a:moveTo>
                    <a:pt x="0" y="0"/>
                  </a:moveTo>
                  <a:lnTo>
                    <a:pt x="229027"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5" name="Google Shape;1025;p42"/>
            <p:cNvSpPr/>
            <p:nvPr/>
          </p:nvSpPr>
          <p:spPr>
            <a:xfrm>
              <a:off x="4561547" y="1677509"/>
              <a:ext cx="3665" cy="851131"/>
            </a:xfrm>
            <a:custGeom>
              <a:avLst/>
              <a:gdLst/>
              <a:ahLst/>
              <a:cxnLst/>
              <a:rect l="l" t="t" r="r" b="b"/>
              <a:pathLst>
                <a:path w="7596" h="1764003" extrusionOk="0">
                  <a:moveTo>
                    <a:pt x="0" y="0"/>
                  </a:moveTo>
                  <a:lnTo>
                    <a:pt x="0" y="1764004"/>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6" name="Google Shape;1026;p42"/>
            <p:cNvSpPr/>
            <p:nvPr/>
          </p:nvSpPr>
          <p:spPr>
            <a:xfrm>
              <a:off x="4402508" y="1677509"/>
              <a:ext cx="3665" cy="851131"/>
            </a:xfrm>
            <a:custGeom>
              <a:avLst/>
              <a:gdLst/>
              <a:ahLst/>
              <a:cxnLst/>
              <a:rect l="l" t="t" r="r" b="b"/>
              <a:pathLst>
                <a:path w="7596" h="1764003" extrusionOk="0">
                  <a:moveTo>
                    <a:pt x="0" y="0"/>
                  </a:moveTo>
                  <a:lnTo>
                    <a:pt x="0" y="1764004"/>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7" name="Google Shape;1027;p42"/>
            <p:cNvSpPr/>
            <p:nvPr/>
          </p:nvSpPr>
          <p:spPr>
            <a:xfrm>
              <a:off x="4243504" y="1677509"/>
              <a:ext cx="3665" cy="851131"/>
            </a:xfrm>
            <a:custGeom>
              <a:avLst/>
              <a:gdLst/>
              <a:ahLst/>
              <a:cxnLst/>
              <a:rect l="l" t="t" r="r" b="b"/>
              <a:pathLst>
                <a:path w="7596" h="1764003" extrusionOk="0">
                  <a:moveTo>
                    <a:pt x="0" y="0"/>
                  </a:moveTo>
                  <a:lnTo>
                    <a:pt x="0" y="1764004"/>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8" name="Google Shape;1028;p42"/>
            <p:cNvSpPr/>
            <p:nvPr/>
          </p:nvSpPr>
          <p:spPr>
            <a:xfrm>
              <a:off x="4084465" y="1677509"/>
              <a:ext cx="3665" cy="851131"/>
            </a:xfrm>
            <a:custGeom>
              <a:avLst/>
              <a:gdLst/>
              <a:ahLst/>
              <a:cxnLst/>
              <a:rect l="l" t="t" r="r" b="b"/>
              <a:pathLst>
                <a:path w="7596" h="1764003" extrusionOk="0">
                  <a:moveTo>
                    <a:pt x="0" y="0"/>
                  </a:moveTo>
                  <a:lnTo>
                    <a:pt x="0" y="1764004"/>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9" name="Google Shape;1029;p42"/>
            <p:cNvSpPr/>
            <p:nvPr/>
          </p:nvSpPr>
          <p:spPr>
            <a:xfrm>
              <a:off x="3925425" y="1677509"/>
              <a:ext cx="3665" cy="851131"/>
            </a:xfrm>
            <a:custGeom>
              <a:avLst/>
              <a:gdLst/>
              <a:ahLst/>
              <a:cxnLst/>
              <a:rect l="l" t="t" r="r" b="b"/>
              <a:pathLst>
                <a:path w="7596" h="1764003" extrusionOk="0">
                  <a:moveTo>
                    <a:pt x="0" y="0"/>
                  </a:moveTo>
                  <a:lnTo>
                    <a:pt x="0" y="1764004"/>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0" name="Google Shape;1030;p42"/>
            <p:cNvSpPr/>
            <p:nvPr/>
          </p:nvSpPr>
          <p:spPr>
            <a:xfrm>
              <a:off x="3766423" y="1677509"/>
              <a:ext cx="3665" cy="851131"/>
            </a:xfrm>
            <a:custGeom>
              <a:avLst/>
              <a:gdLst/>
              <a:ahLst/>
              <a:cxnLst/>
              <a:rect l="l" t="t" r="r" b="b"/>
              <a:pathLst>
                <a:path w="7596" h="1764003" extrusionOk="0">
                  <a:moveTo>
                    <a:pt x="0" y="0"/>
                  </a:moveTo>
                  <a:lnTo>
                    <a:pt x="0" y="1764004"/>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1" name="Google Shape;1031;p42"/>
            <p:cNvSpPr/>
            <p:nvPr/>
          </p:nvSpPr>
          <p:spPr>
            <a:xfrm>
              <a:off x="3605409" y="1916202"/>
              <a:ext cx="958485" cy="400277"/>
            </a:xfrm>
            <a:custGeom>
              <a:avLst/>
              <a:gdLst/>
              <a:ahLst/>
              <a:cxnLst/>
              <a:rect l="l" t="t" r="r" b="b"/>
              <a:pathLst>
                <a:path w="1986498" h="829589" extrusionOk="0">
                  <a:moveTo>
                    <a:pt x="0" y="607196"/>
                  </a:moveTo>
                  <a:lnTo>
                    <a:pt x="299065" y="409465"/>
                  </a:lnTo>
                  <a:cubicBezTo>
                    <a:pt x="320486" y="395336"/>
                    <a:pt x="348289" y="395716"/>
                    <a:pt x="369330" y="410377"/>
                  </a:cubicBezTo>
                  <a:lnTo>
                    <a:pt x="590229" y="565112"/>
                  </a:lnTo>
                  <a:cubicBezTo>
                    <a:pt x="621754" y="587142"/>
                    <a:pt x="665508" y="575747"/>
                    <a:pt x="682220" y="541184"/>
                  </a:cubicBezTo>
                  <a:lnTo>
                    <a:pt x="926896" y="35273"/>
                  </a:lnTo>
                  <a:cubicBezTo>
                    <a:pt x="951508" y="-15622"/>
                    <a:pt x="1025647" y="-10228"/>
                    <a:pt x="1042663" y="43629"/>
                  </a:cubicBezTo>
                  <a:lnTo>
                    <a:pt x="1277084" y="785936"/>
                  </a:lnTo>
                  <a:cubicBezTo>
                    <a:pt x="1294251" y="840401"/>
                    <a:pt x="1369454" y="845111"/>
                    <a:pt x="1393306" y="793228"/>
                  </a:cubicBezTo>
                  <a:lnTo>
                    <a:pt x="1610635" y="321424"/>
                  </a:lnTo>
                  <a:cubicBezTo>
                    <a:pt x="1630765" y="277670"/>
                    <a:pt x="1690776" y="272277"/>
                    <a:pt x="1718426" y="311701"/>
                  </a:cubicBezTo>
                  <a:lnTo>
                    <a:pt x="1986499" y="693793"/>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2" name="Google Shape;1032;p42"/>
            <p:cNvSpPr/>
            <p:nvPr/>
          </p:nvSpPr>
          <p:spPr>
            <a:xfrm>
              <a:off x="3972662" y="2024069"/>
              <a:ext cx="45595" cy="45595"/>
            </a:xfrm>
            <a:custGeom>
              <a:avLst/>
              <a:gdLst/>
              <a:ahLst/>
              <a:cxnLst/>
              <a:rect l="l" t="t" r="r" b="b"/>
              <a:pathLst>
                <a:path w="94497" h="94497" extrusionOk="0">
                  <a:moveTo>
                    <a:pt x="94497" y="47249"/>
                  </a:moveTo>
                  <a:cubicBezTo>
                    <a:pt x="94497" y="73344"/>
                    <a:pt x="73343" y="94498"/>
                    <a:pt x="47249" y="94498"/>
                  </a:cubicBezTo>
                  <a:cubicBezTo>
                    <a:pt x="21154" y="94498"/>
                    <a:pt x="0" y="73344"/>
                    <a:pt x="0" y="47249"/>
                  </a:cubicBezTo>
                  <a:cubicBezTo>
                    <a:pt x="0" y="21154"/>
                    <a:pt x="21154" y="0"/>
                    <a:pt x="47249" y="0"/>
                  </a:cubicBezTo>
                  <a:cubicBezTo>
                    <a:pt x="73343" y="0"/>
                    <a:pt x="94497" y="21154"/>
                    <a:pt x="94497" y="47249"/>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3" name="Google Shape;1033;p42"/>
            <p:cNvSpPr/>
            <p:nvPr/>
          </p:nvSpPr>
          <p:spPr>
            <a:xfrm>
              <a:off x="3664089" y="1827628"/>
              <a:ext cx="317443" cy="189754"/>
            </a:xfrm>
            <a:custGeom>
              <a:avLst/>
              <a:gdLst/>
              <a:ahLst/>
              <a:cxnLst/>
              <a:rect l="l" t="t" r="r" b="b"/>
              <a:pathLst>
                <a:path w="657912" h="393272" extrusionOk="0">
                  <a:moveTo>
                    <a:pt x="622286" y="386954"/>
                  </a:moveTo>
                  <a:lnTo>
                    <a:pt x="552324" y="315397"/>
                  </a:lnTo>
                  <a:lnTo>
                    <a:pt x="50059" y="315397"/>
                  </a:lnTo>
                  <a:cubicBezTo>
                    <a:pt x="22409" y="315397"/>
                    <a:pt x="0" y="292988"/>
                    <a:pt x="0" y="265337"/>
                  </a:cubicBezTo>
                  <a:lnTo>
                    <a:pt x="0" y="50059"/>
                  </a:lnTo>
                  <a:cubicBezTo>
                    <a:pt x="0" y="22409"/>
                    <a:pt x="22409" y="0"/>
                    <a:pt x="50059" y="0"/>
                  </a:cubicBezTo>
                  <a:lnTo>
                    <a:pt x="607853" y="0"/>
                  </a:lnTo>
                  <a:cubicBezTo>
                    <a:pt x="635503" y="0"/>
                    <a:pt x="657912" y="22409"/>
                    <a:pt x="657912" y="50059"/>
                  </a:cubicBezTo>
                  <a:lnTo>
                    <a:pt x="657912" y="315397"/>
                  </a:lnTo>
                  <a:lnTo>
                    <a:pt x="657912" y="372445"/>
                  </a:lnTo>
                  <a:cubicBezTo>
                    <a:pt x="657912" y="391056"/>
                    <a:pt x="635275" y="400323"/>
                    <a:pt x="622286" y="386954"/>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4" name="Google Shape;1034;p42"/>
            <p:cNvSpPr/>
            <p:nvPr/>
          </p:nvSpPr>
          <p:spPr>
            <a:xfrm>
              <a:off x="3577367" y="2429163"/>
              <a:ext cx="53842" cy="3665"/>
            </a:xfrm>
            <a:custGeom>
              <a:avLst/>
              <a:gdLst/>
              <a:ahLst/>
              <a:cxnLst/>
              <a:rect l="l" t="t" r="r" b="b"/>
              <a:pathLst>
                <a:path w="111589" h="7596" extrusionOk="0">
                  <a:moveTo>
                    <a:pt x="0" y="0"/>
                  </a:moveTo>
                  <a:lnTo>
                    <a:pt x="111589"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5" name="Google Shape;1035;p42"/>
            <p:cNvSpPr/>
            <p:nvPr/>
          </p:nvSpPr>
          <p:spPr>
            <a:xfrm>
              <a:off x="3577367" y="2318238"/>
              <a:ext cx="53842" cy="3665"/>
            </a:xfrm>
            <a:custGeom>
              <a:avLst/>
              <a:gdLst/>
              <a:ahLst/>
              <a:cxnLst/>
              <a:rect l="l" t="t" r="r" b="b"/>
              <a:pathLst>
                <a:path w="111589" h="7596" extrusionOk="0">
                  <a:moveTo>
                    <a:pt x="0" y="0"/>
                  </a:moveTo>
                  <a:lnTo>
                    <a:pt x="111589"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6" name="Google Shape;1036;p42"/>
            <p:cNvSpPr/>
            <p:nvPr/>
          </p:nvSpPr>
          <p:spPr>
            <a:xfrm>
              <a:off x="3577367" y="2207348"/>
              <a:ext cx="53842" cy="3665"/>
            </a:xfrm>
            <a:custGeom>
              <a:avLst/>
              <a:gdLst/>
              <a:ahLst/>
              <a:cxnLst/>
              <a:rect l="l" t="t" r="r" b="b"/>
              <a:pathLst>
                <a:path w="111589" h="7596" extrusionOk="0">
                  <a:moveTo>
                    <a:pt x="0" y="0"/>
                  </a:moveTo>
                  <a:lnTo>
                    <a:pt x="111589"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7" name="Google Shape;1037;p42"/>
            <p:cNvSpPr/>
            <p:nvPr/>
          </p:nvSpPr>
          <p:spPr>
            <a:xfrm>
              <a:off x="3577367" y="2096423"/>
              <a:ext cx="53842" cy="3665"/>
            </a:xfrm>
            <a:custGeom>
              <a:avLst/>
              <a:gdLst/>
              <a:ahLst/>
              <a:cxnLst/>
              <a:rect l="l" t="t" r="r" b="b"/>
              <a:pathLst>
                <a:path w="111589" h="7596" extrusionOk="0">
                  <a:moveTo>
                    <a:pt x="0" y="0"/>
                  </a:moveTo>
                  <a:lnTo>
                    <a:pt x="111589"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8" name="Google Shape;1038;p42"/>
            <p:cNvSpPr/>
            <p:nvPr/>
          </p:nvSpPr>
          <p:spPr>
            <a:xfrm>
              <a:off x="3577367" y="1985534"/>
              <a:ext cx="53842" cy="3665"/>
            </a:xfrm>
            <a:custGeom>
              <a:avLst/>
              <a:gdLst/>
              <a:ahLst/>
              <a:cxnLst/>
              <a:rect l="l" t="t" r="r" b="b"/>
              <a:pathLst>
                <a:path w="111589" h="7596" extrusionOk="0">
                  <a:moveTo>
                    <a:pt x="0" y="0"/>
                  </a:moveTo>
                  <a:lnTo>
                    <a:pt x="111589"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9" name="Google Shape;1039;p42"/>
            <p:cNvSpPr/>
            <p:nvPr/>
          </p:nvSpPr>
          <p:spPr>
            <a:xfrm>
              <a:off x="3577367" y="1874608"/>
              <a:ext cx="53842" cy="3665"/>
            </a:xfrm>
            <a:custGeom>
              <a:avLst/>
              <a:gdLst/>
              <a:ahLst/>
              <a:cxnLst/>
              <a:rect l="l" t="t" r="r" b="b"/>
              <a:pathLst>
                <a:path w="111589" h="7596" extrusionOk="0">
                  <a:moveTo>
                    <a:pt x="0" y="0"/>
                  </a:moveTo>
                  <a:lnTo>
                    <a:pt x="111589"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0" name="Google Shape;1040;p42"/>
            <p:cNvSpPr/>
            <p:nvPr/>
          </p:nvSpPr>
          <p:spPr>
            <a:xfrm>
              <a:off x="3577367" y="1763720"/>
              <a:ext cx="53842" cy="3665"/>
            </a:xfrm>
            <a:custGeom>
              <a:avLst/>
              <a:gdLst/>
              <a:ahLst/>
              <a:cxnLst/>
              <a:rect l="l" t="t" r="r" b="b"/>
              <a:pathLst>
                <a:path w="111589" h="7596" extrusionOk="0">
                  <a:moveTo>
                    <a:pt x="0" y="0"/>
                  </a:moveTo>
                  <a:lnTo>
                    <a:pt x="111589"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1" name="Google Shape;1041;p42"/>
            <p:cNvSpPr/>
            <p:nvPr/>
          </p:nvSpPr>
          <p:spPr>
            <a:xfrm>
              <a:off x="4293447" y="2127573"/>
              <a:ext cx="83273" cy="83273"/>
            </a:xfrm>
            <a:custGeom>
              <a:avLst/>
              <a:gdLst/>
              <a:ahLst/>
              <a:cxnLst/>
              <a:rect l="l" t="t" r="r" b="b"/>
              <a:pathLst>
                <a:path w="172587" h="172587" extrusionOk="0">
                  <a:moveTo>
                    <a:pt x="172587" y="86294"/>
                  </a:moveTo>
                  <a:cubicBezTo>
                    <a:pt x="172587" y="133952"/>
                    <a:pt x="133952" y="172587"/>
                    <a:pt x="86293" y="172587"/>
                  </a:cubicBezTo>
                  <a:cubicBezTo>
                    <a:pt x="38635" y="172587"/>
                    <a:pt x="0" y="133952"/>
                    <a:pt x="0" y="86294"/>
                  </a:cubicBezTo>
                  <a:cubicBezTo>
                    <a:pt x="0" y="38635"/>
                    <a:pt x="38635" y="0"/>
                    <a:pt x="86293" y="0"/>
                  </a:cubicBezTo>
                  <a:cubicBezTo>
                    <a:pt x="133952" y="0"/>
                    <a:pt x="172587" y="38635"/>
                    <a:pt x="172587" y="86294"/>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2" name="Google Shape;1042;p42"/>
            <p:cNvSpPr/>
            <p:nvPr/>
          </p:nvSpPr>
          <p:spPr>
            <a:xfrm>
              <a:off x="4561547" y="1738602"/>
              <a:ext cx="406653" cy="3665"/>
            </a:xfrm>
            <a:custGeom>
              <a:avLst/>
              <a:gdLst/>
              <a:ahLst/>
              <a:cxnLst/>
              <a:rect l="l" t="t" r="r" b="b"/>
              <a:pathLst>
                <a:path w="842805" h="7596" extrusionOk="0">
                  <a:moveTo>
                    <a:pt x="842805" y="0"/>
                  </a:moveTo>
                  <a:lnTo>
                    <a:pt x="0"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pic>
        <p:nvPicPr>
          <p:cNvPr id="1043" name="Google Shape;1043;p42"/>
          <p:cNvPicPr preferRelativeResize="0"/>
          <p:nvPr/>
        </p:nvPicPr>
        <p:blipFill>
          <a:blip r:embed="rId3">
            <a:alphaModFix/>
          </a:blip>
          <a:stretch>
            <a:fillRect/>
          </a:stretch>
        </p:blipFill>
        <p:spPr>
          <a:xfrm>
            <a:off x="5498225" y="1086200"/>
            <a:ext cx="3295076" cy="2613474"/>
          </a:xfrm>
          <a:prstGeom prst="rect">
            <a:avLst/>
          </a:prstGeom>
          <a:noFill/>
          <a:ln>
            <a:noFill/>
          </a:ln>
        </p:spPr>
      </p:pic>
      <p:sp>
        <p:nvSpPr>
          <p:cNvPr id="1044" name="Google Shape;1044;p42"/>
          <p:cNvSpPr txBox="1"/>
          <p:nvPr/>
        </p:nvSpPr>
        <p:spPr>
          <a:xfrm>
            <a:off x="5498225" y="3768150"/>
            <a:ext cx="3234300" cy="1569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500" b="1">
                <a:solidFill>
                  <a:srgbClr val="212121"/>
                </a:solidFill>
                <a:highlight>
                  <a:srgbClr val="FFFFFF"/>
                </a:highlight>
                <a:latin typeface="Inter"/>
                <a:ea typeface="Inter"/>
                <a:cs typeface="Inter"/>
                <a:sym typeface="Inter"/>
              </a:rPr>
              <a:t>Accuracy: 0.9451219512195121</a:t>
            </a:r>
            <a:endParaRPr sz="1500" b="1">
              <a:solidFill>
                <a:srgbClr val="212121"/>
              </a:solidFill>
              <a:highlight>
                <a:srgbClr val="FFFFFF"/>
              </a:highlight>
              <a:latin typeface="Inter"/>
              <a:ea typeface="Inter"/>
              <a:cs typeface="Inter"/>
              <a:sym typeface="Inter"/>
            </a:endParaRPr>
          </a:p>
          <a:p>
            <a:pPr marL="0" lvl="0" indent="0" algn="l" rtl="0">
              <a:spcBef>
                <a:spcPts val="0"/>
              </a:spcBef>
              <a:spcAft>
                <a:spcPts val="0"/>
              </a:spcAft>
              <a:buNone/>
            </a:pPr>
            <a:r>
              <a:rPr lang="en" sz="1500" b="1">
                <a:solidFill>
                  <a:srgbClr val="212121"/>
                </a:solidFill>
                <a:highlight>
                  <a:srgbClr val="FFFFFF"/>
                </a:highlight>
                <a:latin typeface="Inter"/>
                <a:ea typeface="Inter"/>
                <a:cs typeface="Inter"/>
                <a:sym typeface="Inter"/>
              </a:rPr>
              <a:t>Precision: 1.0</a:t>
            </a:r>
            <a:endParaRPr sz="1500" b="1">
              <a:solidFill>
                <a:srgbClr val="212121"/>
              </a:solidFill>
              <a:highlight>
                <a:srgbClr val="FFFFFF"/>
              </a:highlight>
              <a:latin typeface="Inter"/>
              <a:ea typeface="Inter"/>
              <a:cs typeface="Inter"/>
              <a:sym typeface="Inter"/>
            </a:endParaRPr>
          </a:p>
          <a:p>
            <a:pPr marL="0" lvl="0" indent="0" algn="l" rtl="0">
              <a:spcBef>
                <a:spcPts val="0"/>
              </a:spcBef>
              <a:spcAft>
                <a:spcPts val="0"/>
              </a:spcAft>
              <a:buNone/>
            </a:pPr>
            <a:r>
              <a:rPr lang="en" sz="1500" b="1">
                <a:solidFill>
                  <a:srgbClr val="212121"/>
                </a:solidFill>
                <a:highlight>
                  <a:srgbClr val="FFFFFF"/>
                </a:highlight>
                <a:latin typeface="Inter"/>
                <a:ea typeface="Inter"/>
                <a:cs typeface="Inter"/>
                <a:sym typeface="Inter"/>
              </a:rPr>
              <a:t>Recall: 0.91</a:t>
            </a:r>
            <a:endParaRPr sz="1500" b="1">
              <a:solidFill>
                <a:srgbClr val="212121"/>
              </a:solidFill>
              <a:highlight>
                <a:srgbClr val="FFFFFF"/>
              </a:highlight>
              <a:latin typeface="Inter"/>
              <a:ea typeface="Inter"/>
              <a:cs typeface="Inter"/>
              <a:sym typeface="Inter"/>
            </a:endParaRPr>
          </a:p>
          <a:p>
            <a:pPr marL="0" lvl="0" indent="0" algn="l" rtl="0">
              <a:spcBef>
                <a:spcPts val="0"/>
              </a:spcBef>
              <a:spcAft>
                <a:spcPts val="0"/>
              </a:spcAft>
              <a:buNone/>
            </a:pPr>
            <a:r>
              <a:rPr lang="en" sz="1500" b="1">
                <a:solidFill>
                  <a:srgbClr val="212121"/>
                </a:solidFill>
                <a:highlight>
                  <a:srgbClr val="FFFFFF"/>
                </a:highlight>
                <a:latin typeface="Inter"/>
                <a:ea typeface="Inter"/>
                <a:cs typeface="Inter"/>
                <a:sym typeface="Inter"/>
              </a:rPr>
              <a:t>F1 Score: 0.9528795811518325</a:t>
            </a:r>
            <a:endParaRPr sz="1500" b="1">
              <a:solidFill>
                <a:srgbClr val="212121"/>
              </a:solidFill>
              <a:highlight>
                <a:srgbClr val="FFFFFF"/>
              </a:highlight>
              <a:latin typeface="Inter"/>
              <a:ea typeface="Inter"/>
              <a:cs typeface="Inter"/>
              <a:sym typeface="Inter"/>
            </a:endParaRPr>
          </a:p>
          <a:p>
            <a:pPr marL="0" lvl="0" indent="0" algn="l" rtl="0">
              <a:spcBef>
                <a:spcPts val="0"/>
              </a:spcBef>
              <a:spcAft>
                <a:spcPts val="0"/>
              </a:spcAft>
              <a:buNone/>
            </a:pPr>
            <a:endParaRPr sz="1500" b="1">
              <a:solidFill>
                <a:srgbClr val="212121"/>
              </a:solidFill>
              <a:highlight>
                <a:srgbClr val="FFFFFF"/>
              </a:highlight>
              <a:latin typeface="Inter"/>
              <a:ea typeface="Inter"/>
              <a:cs typeface="Inter"/>
              <a:sym typeface="Inter"/>
            </a:endParaRPr>
          </a:p>
          <a:p>
            <a:pPr marL="0" lvl="0" indent="0" algn="l" rtl="0">
              <a:spcBef>
                <a:spcPts val="0"/>
              </a:spcBef>
              <a:spcAft>
                <a:spcPts val="0"/>
              </a:spcAft>
              <a:buNone/>
            </a:pPr>
            <a:endParaRPr sz="1500" b="1">
              <a:solidFill>
                <a:srgbClr val="212121"/>
              </a:solidFill>
              <a:highlight>
                <a:srgbClr val="FFFFFF"/>
              </a:highlight>
              <a:latin typeface="Inter"/>
              <a:ea typeface="Inter"/>
              <a:cs typeface="Inter"/>
              <a:sym typeface="Inte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48"/>
        <p:cNvGrpSpPr/>
        <p:nvPr/>
      </p:nvGrpSpPr>
      <p:grpSpPr>
        <a:xfrm>
          <a:off x="0" y="0"/>
          <a:ext cx="0" cy="0"/>
          <a:chOff x="0" y="0"/>
          <a:chExt cx="0" cy="0"/>
        </a:xfrm>
      </p:grpSpPr>
      <p:sp>
        <p:nvSpPr>
          <p:cNvPr id="1049" name="Google Shape;1049;p4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hlink"/>
              </a:buClr>
              <a:buSzPts val="1100"/>
              <a:buFont typeface="Arial"/>
              <a:buNone/>
            </a:pPr>
            <a:r>
              <a:rPr lang="en"/>
              <a:t>Classification Report</a:t>
            </a:r>
            <a:endParaRPr/>
          </a:p>
        </p:txBody>
      </p:sp>
      <p:grpSp>
        <p:nvGrpSpPr>
          <p:cNvPr id="1050" name="Google Shape;1050;p43"/>
          <p:cNvGrpSpPr/>
          <p:nvPr/>
        </p:nvGrpSpPr>
        <p:grpSpPr>
          <a:xfrm>
            <a:off x="5277825" y="1463385"/>
            <a:ext cx="1669187" cy="1112825"/>
            <a:chOff x="5491417" y="588600"/>
            <a:chExt cx="1098728" cy="732459"/>
          </a:xfrm>
        </p:grpSpPr>
        <p:sp>
          <p:nvSpPr>
            <p:cNvPr id="1051" name="Google Shape;1051;p43"/>
            <p:cNvSpPr/>
            <p:nvPr/>
          </p:nvSpPr>
          <p:spPr>
            <a:xfrm>
              <a:off x="5491417" y="588600"/>
              <a:ext cx="183058" cy="183057"/>
            </a:xfrm>
            <a:custGeom>
              <a:avLst/>
              <a:gdLst/>
              <a:ahLst/>
              <a:cxnLst/>
              <a:rect l="l" t="t" r="r" b="b"/>
              <a:pathLst>
                <a:path w="254247" h="254246" extrusionOk="0">
                  <a:moveTo>
                    <a:pt x="254248" y="254247"/>
                  </a:moveTo>
                  <a:lnTo>
                    <a:pt x="0" y="254247"/>
                  </a:lnTo>
                  <a:lnTo>
                    <a:pt x="0" y="106044"/>
                  </a:lnTo>
                  <a:cubicBezTo>
                    <a:pt x="0" y="47477"/>
                    <a:pt x="47477" y="0"/>
                    <a:pt x="106044" y="0"/>
                  </a:cubicBezTo>
                  <a:lnTo>
                    <a:pt x="254248" y="0"/>
                  </a:lnTo>
                  <a:lnTo>
                    <a:pt x="254248"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2" name="Google Shape;1052;p43"/>
            <p:cNvSpPr/>
            <p:nvPr/>
          </p:nvSpPr>
          <p:spPr>
            <a:xfrm>
              <a:off x="5491417" y="771734"/>
              <a:ext cx="183057" cy="183057"/>
            </a:xfrm>
            <a:custGeom>
              <a:avLst/>
              <a:gdLst/>
              <a:ahLst/>
              <a:cxnLst/>
              <a:rect l="l" t="t" r="r" b="b"/>
              <a:pathLst>
                <a:path w="254246" h="254246" extrusionOk="0">
                  <a:moveTo>
                    <a:pt x="0" y="0"/>
                  </a:moveTo>
                  <a:lnTo>
                    <a:pt x="254246" y="0"/>
                  </a:lnTo>
                  <a:lnTo>
                    <a:pt x="254246"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3" name="Google Shape;1053;p43"/>
            <p:cNvSpPr/>
            <p:nvPr/>
          </p:nvSpPr>
          <p:spPr>
            <a:xfrm>
              <a:off x="5491417" y="954868"/>
              <a:ext cx="183057" cy="183057"/>
            </a:xfrm>
            <a:custGeom>
              <a:avLst/>
              <a:gdLst/>
              <a:ahLst/>
              <a:cxnLst/>
              <a:rect l="l" t="t" r="r" b="b"/>
              <a:pathLst>
                <a:path w="254246" h="254246" extrusionOk="0">
                  <a:moveTo>
                    <a:pt x="0" y="0"/>
                  </a:moveTo>
                  <a:lnTo>
                    <a:pt x="254246" y="0"/>
                  </a:lnTo>
                  <a:lnTo>
                    <a:pt x="254246"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4" name="Google Shape;1054;p43"/>
            <p:cNvSpPr/>
            <p:nvPr/>
          </p:nvSpPr>
          <p:spPr>
            <a:xfrm>
              <a:off x="5491417" y="1138002"/>
              <a:ext cx="183058" cy="183002"/>
            </a:xfrm>
            <a:custGeom>
              <a:avLst/>
              <a:gdLst/>
              <a:ahLst/>
              <a:cxnLst/>
              <a:rect l="l" t="t" r="r" b="b"/>
              <a:pathLst>
                <a:path w="254247" h="254170" extrusionOk="0">
                  <a:moveTo>
                    <a:pt x="254248" y="254171"/>
                  </a:moveTo>
                  <a:lnTo>
                    <a:pt x="106044" y="254171"/>
                  </a:lnTo>
                  <a:cubicBezTo>
                    <a:pt x="47477" y="254171"/>
                    <a:pt x="0" y="206694"/>
                    <a:pt x="0" y="148127"/>
                  </a:cubicBezTo>
                  <a:lnTo>
                    <a:pt x="0" y="0"/>
                  </a:lnTo>
                  <a:lnTo>
                    <a:pt x="254248" y="0"/>
                  </a:lnTo>
                  <a:lnTo>
                    <a:pt x="254248" y="254171"/>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5" name="Google Shape;1055;p43"/>
            <p:cNvSpPr/>
            <p:nvPr/>
          </p:nvSpPr>
          <p:spPr>
            <a:xfrm>
              <a:off x="5674551" y="588600"/>
              <a:ext cx="183057" cy="183057"/>
            </a:xfrm>
            <a:custGeom>
              <a:avLst/>
              <a:gdLst/>
              <a:ahLst/>
              <a:cxnLst/>
              <a:rect l="l" t="t" r="r" b="b"/>
              <a:pathLst>
                <a:path w="254246" h="254246" extrusionOk="0">
                  <a:moveTo>
                    <a:pt x="0" y="0"/>
                  </a:moveTo>
                  <a:lnTo>
                    <a:pt x="254247" y="0"/>
                  </a:lnTo>
                  <a:lnTo>
                    <a:pt x="254247"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6" name="Google Shape;1056;p43"/>
            <p:cNvSpPr/>
            <p:nvPr/>
          </p:nvSpPr>
          <p:spPr>
            <a:xfrm>
              <a:off x="5674551" y="771734"/>
              <a:ext cx="183057" cy="183057"/>
            </a:xfrm>
            <a:custGeom>
              <a:avLst/>
              <a:gdLst/>
              <a:ahLst/>
              <a:cxnLst/>
              <a:rect l="l" t="t" r="r" b="b"/>
              <a:pathLst>
                <a:path w="254246" h="254246" extrusionOk="0">
                  <a:moveTo>
                    <a:pt x="0" y="0"/>
                  </a:moveTo>
                  <a:lnTo>
                    <a:pt x="254247" y="0"/>
                  </a:lnTo>
                  <a:lnTo>
                    <a:pt x="254247"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7" name="Google Shape;1057;p43"/>
            <p:cNvSpPr/>
            <p:nvPr/>
          </p:nvSpPr>
          <p:spPr>
            <a:xfrm>
              <a:off x="5674551" y="954868"/>
              <a:ext cx="183057" cy="183057"/>
            </a:xfrm>
            <a:custGeom>
              <a:avLst/>
              <a:gdLst/>
              <a:ahLst/>
              <a:cxnLst/>
              <a:rect l="l" t="t" r="r" b="b"/>
              <a:pathLst>
                <a:path w="254246" h="254246" extrusionOk="0">
                  <a:moveTo>
                    <a:pt x="0" y="0"/>
                  </a:moveTo>
                  <a:lnTo>
                    <a:pt x="254247" y="0"/>
                  </a:lnTo>
                  <a:lnTo>
                    <a:pt x="254247"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8" name="Google Shape;1058;p43"/>
            <p:cNvSpPr/>
            <p:nvPr/>
          </p:nvSpPr>
          <p:spPr>
            <a:xfrm>
              <a:off x="5674551" y="1138002"/>
              <a:ext cx="183057" cy="183057"/>
            </a:xfrm>
            <a:custGeom>
              <a:avLst/>
              <a:gdLst/>
              <a:ahLst/>
              <a:cxnLst/>
              <a:rect l="l" t="t" r="r" b="b"/>
              <a:pathLst>
                <a:path w="254246" h="254246" extrusionOk="0">
                  <a:moveTo>
                    <a:pt x="0" y="0"/>
                  </a:moveTo>
                  <a:lnTo>
                    <a:pt x="254247" y="0"/>
                  </a:lnTo>
                  <a:lnTo>
                    <a:pt x="254247"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9" name="Google Shape;1059;p43"/>
            <p:cNvSpPr/>
            <p:nvPr/>
          </p:nvSpPr>
          <p:spPr>
            <a:xfrm>
              <a:off x="5857685" y="588600"/>
              <a:ext cx="183057" cy="183057"/>
            </a:xfrm>
            <a:custGeom>
              <a:avLst/>
              <a:gdLst/>
              <a:ahLst/>
              <a:cxnLst/>
              <a:rect l="l" t="t" r="r" b="b"/>
              <a:pathLst>
                <a:path w="254246" h="254246" extrusionOk="0">
                  <a:moveTo>
                    <a:pt x="0" y="0"/>
                  </a:moveTo>
                  <a:lnTo>
                    <a:pt x="254247" y="0"/>
                  </a:lnTo>
                  <a:lnTo>
                    <a:pt x="254247"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0" name="Google Shape;1060;p43"/>
            <p:cNvSpPr/>
            <p:nvPr/>
          </p:nvSpPr>
          <p:spPr>
            <a:xfrm>
              <a:off x="5857685" y="771734"/>
              <a:ext cx="183057" cy="183057"/>
            </a:xfrm>
            <a:custGeom>
              <a:avLst/>
              <a:gdLst/>
              <a:ahLst/>
              <a:cxnLst/>
              <a:rect l="l" t="t" r="r" b="b"/>
              <a:pathLst>
                <a:path w="254246" h="254246" extrusionOk="0">
                  <a:moveTo>
                    <a:pt x="0" y="0"/>
                  </a:moveTo>
                  <a:lnTo>
                    <a:pt x="254247" y="0"/>
                  </a:lnTo>
                  <a:lnTo>
                    <a:pt x="254247"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1" name="Google Shape;1061;p43"/>
            <p:cNvSpPr/>
            <p:nvPr/>
          </p:nvSpPr>
          <p:spPr>
            <a:xfrm>
              <a:off x="5857685" y="954868"/>
              <a:ext cx="183057" cy="183057"/>
            </a:xfrm>
            <a:custGeom>
              <a:avLst/>
              <a:gdLst/>
              <a:ahLst/>
              <a:cxnLst/>
              <a:rect l="l" t="t" r="r" b="b"/>
              <a:pathLst>
                <a:path w="254246" h="254246" extrusionOk="0">
                  <a:moveTo>
                    <a:pt x="0" y="0"/>
                  </a:moveTo>
                  <a:lnTo>
                    <a:pt x="254247" y="0"/>
                  </a:lnTo>
                  <a:lnTo>
                    <a:pt x="254247"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2" name="Google Shape;1062;p43"/>
            <p:cNvSpPr/>
            <p:nvPr/>
          </p:nvSpPr>
          <p:spPr>
            <a:xfrm>
              <a:off x="5857685" y="1138002"/>
              <a:ext cx="183057" cy="183057"/>
            </a:xfrm>
            <a:custGeom>
              <a:avLst/>
              <a:gdLst/>
              <a:ahLst/>
              <a:cxnLst/>
              <a:rect l="l" t="t" r="r" b="b"/>
              <a:pathLst>
                <a:path w="254246" h="254246" extrusionOk="0">
                  <a:moveTo>
                    <a:pt x="0" y="0"/>
                  </a:moveTo>
                  <a:lnTo>
                    <a:pt x="254247" y="0"/>
                  </a:lnTo>
                  <a:lnTo>
                    <a:pt x="254247"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3" name="Google Shape;1063;p43"/>
            <p:cNvSpPr/>
            <p:nvPr/>
          </p:nvSpPr>
          <p:spPr>
            <a:xfrm>
              <a:off x="6040819" y="588600"/>
              <a:ext cx="183057" cy="183057"/>
            </a:xfrm>
            <a:custGeom>
              <a:avLst/>
              <a:gdLst/>
              <a:ahLst/>
              <a:cxnLst/>
              <a:rect l="l" t="t" r="r" b="b"/>
              <a:pathLst>
                <a:path w="254246" h="254246" extrusionOk="0">
                  <a:moveTo>
                    <a:pt x="0" y="0"/>
                  </a:moveTo>
                  <a:lnTo>
                    <a:pt x="254246" y="0"/>
                  </a:lnTo>
                  <a:lnTo>
                    <a:pt x="254246"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4" name="Google Shape;1064;p43"/>
            <p:cNvSpPr/>
            <p:nvPr/>
          </p:nvSpPr>
          <p:spPr>
            <a:xfrm>
              <a:off x="6040819" y="771734"/>
              <a:ext cx="183057" cy="183057"/>
            </a:xfrm>
            <a:custGeom>
              <a:avLst/>
              <a:gdLst/>
              <a:ahLst/>
              <a:cxnLst/>
              <a:rect l="l" t="t" r="r" b="b"/>
              <a:pathLst>
                <a:path w="254246" h="254246" extrusionOk="0">
                  <a:moveTo>
                    <a:pt x="0" y="0"/>
                  </a:moveTo>
                  <a:lnTo>
                    <a:pt x="254246" y="0"/>
                  </a:lnTo>
                  <a:lnTo>
                    <a:pt x="254246"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5" name="Google Shape;1065;p43"/>
            <p:cNvSpPr/>
            <p:nvPr/>
          </p:nvSpPr>
          <p:spPr>
            <a:xfrm>
              <a:off x="6040819" y="954868"/>
              <a:ext cx="183057" cy="183057"/>
            </a:xfrm>
            <a:custGeom>
              <a:avLst/>
              <a:gdLst/>
              <a:ahLst/>
              <a:cxnLst/>
              <a:rect l="l" t="t" r="r" b="b"/>
              <a:pathLst>
                <a:path w="254246" h="254246" extrusionOk="0">
                  <a:moveTo>
                    <a:pt x="0" y="0"/>
                  </a:moveTo>
                  <a:lnTo>
                    <a:pt x="254246" y="0"/>
                  </a:lnTo>
                  <a:lnTo>
                    <a:pt x="254246"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6" name="Google Shape;1066;p43"/>
            <p:cNvSpPr/>
            <p:nvPr/>
          </p:nvSpPr>
          <p:spPr>
            <a:xfrm>
              <a:off x="6040819" y="1138002"/>
              <a:ext cx="183057" cy="183057"/>
            </a:xfrm>
            <a:custGeom>
              <a:avLst/>
              <a:gdLst/>
              <a:ahLst/>
              <a:cxnLst/>
              <a:rect l="l" t="t" r="r" b="b"/>
              <a:pathLst>
                <a:path w="254246" h="254246" extrusionOk="0">
                  <a:moveTo>
                    <a:pt x="0" y="0"/>
                  </a:moveTo>
                  <a:lnTo>
                    <a:pt x="254246" y="0"/>
                  </a:lnTo>
                  <a:lnTo>
                    <a:pt x="254246"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7" name="Google Shape;1067;p43"/>
            <p:cNvSpPr/>
            <p:nvPr/>
          </p:nvSpPr>
          <p:spPr>
            <a:xfrm>
              <a:off x="6223953" y="588600"/>
              <a:ext cx="183057" cy="183057"/>
            </a:xfrm>
            <a:custGeom>
              <a:avLst/>
              <a:gdLst/>
              <a:ahLst/>
              <a:cxnLst/>
              <a:rect l="l" t="t" r="r" b="b"/>
              <a:pathLst>
                <a:path w="254246" h="254246" extrusionOk="0">
                  <a:moveTo>
                    <a:pt x="0" y="0"/>
                  </a:moveTo>
                  <a:lnTo>
                    <a:pt x="254246" y="0"/>
                  </a:lnTo>
                  <a:lnTo>
                    <a:pt x="254246"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8" name="Google Shape;1068;p43"/>
            <p:cNvSpPr/>
            <p:nvPr/>
          </p:nvSpPr>
          <p:spPr>
            <a:xfrm>
              <a:off x="6223953" y="771734"/>
              <a:ext cx="183057" cy="183057"/>
            </a:xfrm>
            <a:custGeom>
              <a:avLst/>
              <a:gdLst/>
              <a:ahLst/>
              <a:cxnLst/>
              <a:rect l="l" t="t" r="r" b="b"/>
              <a:pathLst>
                <a:path w="254246" h="254246" extrusionOk="0">
                  <a:moveTo>
                    <a:pt x="0" y="0"/>
                  </a:moveTo>
                  <a:lnTo>
                    <a:pt x="254246" y="0"/>
                  </a:lnTo>
                  <a:lnTo>
                    <a:pt x="254246"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9" name="Google Shape;1069;p43"/>
            <p:cNvSpPr/>
            <p:nvPr/>
          </p:nvSpPr>
          <p:spPr>
            <a:xfrm>
              <a:off x="6223953" y="954868"/>
              <a:ext cx="183057" cy="183057"/>
            </a:xfrm>
            <a:custGeom>
              <a:avLst/>
              <a:gdLst/>
              <a:ahLst/>
              <a:cxnLst/>
              <a:rect l="l" t="t" r="r" b="b"/>
              <a:pathLst>
                <a:path w="254246" h="254246" extrusionOk="0">
                  <a:moveTo>
                    <a:pt x="0" y="0"/>
                  </a:moveTo>
                  <a:lnTo>
                    <a:pt x="254246" y="0"/>
                  </a:lnTo>
                  <a:lnTo>
                    <a:pt x="254246"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0" name="Google Shape;1070;p43"/>
            <p:cNvSpPr/>
            <p:nvPr/>
          </p:nvSpPr>
          <p:spPr>
            <a:xfrm>
              <a:off x="6223953" y="1138002"/>
              <a:ext cx="183057" cy="183057"/>
            </a:xfrm>
            <a:custGeom>
              <a:avLst/>
              <a:gdLst/>
              <a:ahLst/>
              <a:cxnLst/>
              <a:rect l="l" t="t" r="r" b="b"/>
              <a:pathLst>
                <a:path w="254246" h="254246" extrusionOk="0">
                  <a:moveTo>
                    <a:pt x="0" y="0"/>
                  </a:moveTo>
                  <a:lnTo>
                    <a:pt x="254246" y="0"/>
                  </a:lnTo>
                  <a:lnTo>
                    <a:pt x="254246"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1" name="Google Shape;1071;p43"/>
            <p:cNvSpPr/>
            <p:nvPr/>
          </p:nvSpPr>
          <p:spPr>
            <a:xfrm>
              <a:off x="6407087" y="588600"/>
              <a:ext cx="183057" cy="183057"/>
            </a:xfrm>
            <a:custGeom>
              <a:avLst/>
              <a:gdLst/>
              <a:ahLst/>
              <a:cxnLst/>
              <a:rect l="l" t="t" r="r" b="b"/>
              <a:pathLst>
                <a:path w="254246" h="254246" extrusionOk="0">
                  <a:moveTo>
                    <a:pt x="254247" y="254247"/>
                  </a:moveTo>
                  <a:lnTo>
                    <a:pt x="0" y="254247"/>
                  </a:lnTo>
                  <a:lnTo>
                    <a:pt x="0" y="0"/>
                  </a:lnTo>
                  <a:lnTo>
                    <a:pt x="148203" y="0"/>
                  </a:lnTo>
                  <a:cubicBezTo>
                    <a:pt x="206770" y="0"/>
                    <a:pt x="254247" y="47477"/>
                    <a:pt x="254247" y="106044"/>
                  </a:cubicBezTo>
                  <a:lnTo>
                    <a:pt x="254247"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2" name="Google Shape;1072;p43"/>
            <p:cNvSpPr/>
            <p:nvPr/>
          </p:nvSpPr>
          <p:spPr>
            <a:xfrm>
              <a:off x="6407087" y="771734"/>
              <a:ext cx="183057" cy="183057"/>
            </a:xfrm>
            <a:custGeom>
              <a:avLst/>
              <a:gdLst/>
              <a:ahLst/>
              <a:cxnLst/>
              <a:rect l="l" t="t" r="r" b="b"/>
              <a:pathLst>
                <a:path w="254246" h="254246" extrusionOk="0">
                  <a:moveTo>
                    <a:pt x="0" y="0"/>
                  </a:moveTo>
                  <a:lnTo>
                    <a:pt x="254247" y="0"/>
                  </a:lnTo>
                  <a:lnTo>
                    <a:pt x="254247"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3" name="Google Shape;1073;p43"/>
            <p:cNvSpPr/>
            <p:nvPr/>
          </p:nvSpPr>
          <p:spPr>
            <a:xfrm>
              <a:off x="6407087" y="954868"/>
              <a:ext cx="183057" cy="183057"/>
            </a:xfrm>
            <a:custGeom>
              <a:avLst/>
              <a:gdLst/>
              <a:ahLst/>
              <a:cxnLst/>
              <a:rect l="l" t="t" r="r" b="b"/>
              <a:pathLst>
                <a:path w="254246" h="254246" extrusionOk="0">
                  <a:moveTo>
                    <a:pt x="0" y="0"/>
                  </a:moveTo>
                  <a:lnTo>
                    <a:pt x="254247" y="0"/>
                  </a:lnTo>
                  <a:lnTo>
                    <a:pt x="254247"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4" name="Google Shape;1074;p43"/>
            <p:cNvSpPr/>
            <p:nvPr/>
          </p:nvSpPr>
          <p:spPr>
            <a:xfrm>
              <a:off x="6407032" y="1138002"/>
              <a:ext cx="183057" cy="183002"/>
            </a:xfrm>
            <a:custGeom>
              <a:avLst/>
              <a:gdLst/>
              <a:ahLst/>
              <a:cxnLst/>
              <a:rect l="l" t="t" r="r" b="b"/>
              <a:pathLst>
                <a:path w="254246" h="254170" extrusionOk="0">
                  <a:moveTo>
                    <a:pt x="148203" y="254171"/>
                  </a:moveTo>
                  <a:lnTo>
                    <a:pt x="0" y="254171"/>
                  </a:lnTo>
                  <a:lnTo>
                    <a:pt x="0" y="0"/>
                  </a:lnTo>
                  <a:lnTo>
                    <a:pt x="254247" y="0"/>
                  </a:lnTo>
                  <a:lnTo>
                    <a:pt x="254247" y="148203"/>
                  </a:lnTo>
                  <a:cubicBezTo>
                    <a:pt x="254323" y="206694"/>
                    <a:pt x="206770" y="254171"/>
                    <a:pt x="148203" y="254171"/>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5" name="Google Shape;1075;p43"/>
            <p:cNvSpPr/>
            <p:nvPr/>
          </p:nvSpPr>
          <p:spPr>
            <a:xfrm>
              <a:off x="5646646" y="740710"/>
              <a:ext cx="55786" cy="55786"/>
            </a:xfrm>
            <a:custGeom>
              <a:avLst/>
              <a:gdLst/>
              <a:ahLst/>
              <a:cxnLst/>
              <a:rect l="l" t="t" r="r" b="b"/>
              <a:pathLst>
                <a:path w="77481" h="77481" extrusionOk="0">
                  <a:moveTo>
                    <a:pt x="77482" y="38741"/>
                  </a:moveTo>
                  <a:cubicBezTo>
                    <a:pt x="77482" y="60162"/>
                    <a:pt x="60162" y="77482"/>
                    <a:pt x="38741" y="77482"/>
                  </a:cubicBezTo>
                  <a:cubicBezTo>
                    <a:pt x="17319" y="77482"/>
                    <a:pt x="0" y="60162"/>
                    <a:pt x="0" y="38741"/>
                  </a:cubicBezTo>
                  <a:cubicBezTo>
                    <a:pt x="0" y="17319"/>
                    <a:pt x="17319" y="0"/>
                    <a:pt x="38741" y="0"/>
                  </a:cubicBezTo>
                  <a:cubicBezTo>
                    <a:pt x="60162" y="76"/>
                    <a:pt x="77482" y="17395"/>
                    <a:pt x="77482" y="38741"/>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6" name="Google Shape;1076;p43"/>
            <p:cNvSpPr/>
            <p:nvPr/>
          </p:nvSpPr>
          <p:spPr>
            <a:xfrm>
              <a:off x="5741250" y="831703"/>
              <a:ext cx="55786" cy="55786"/>
            </a:xfrm>
            <a:custGeom>
              <a:avLst/>
              <a:gdLst/>
              <a:ahLst/>
              <a:cxnLst/>
              <a:rect l="l" t="t" r="r" b="b"/>
              <a:pathLst>
                <a:path w="77481" h="77481" extrusionOk="0">
                  <a:moveTo>
                    <a:pt x="77482" y="38741"/>
                  </a:moveTo>
                  <a:cubicBezTo>
                    <a:pt x="77482" y="60137"/>
                    <a:pt x="60138" y="77482"/>
                    <a:pt x="38741" y="77482"/>
                  </a:cubicBezTo>
                  <a:cubicBezTo>
                    <a:pt x="17345" y="77482"/>
                    <a:pt x="1" y="60137"/>
                    <a:pt x="1" y="38741"/>
                  </a:cubicBezTo>
                  <a:cubicBezTo>
                    <a:pt x="1" y="17345"/>
                    <a:pt x="17345" y="0"/>
                    <a:pt x="38741" y="0"/>
                  </a:cubicBezTo>
                  <a:cubicBezTo>
                    <a:pt x="60138" y="0"/>
                    <a:pt x="77482" y="17345"/>
                    <a:pt x="77482" y="38741"/>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7" name="Google Shape;1077;p43"/>
            <p:cNvSpPr/>
            <p:nvPr/>
          </p:nvSpPr>
          <p:spPr>
            <a:xfrm>
              <a:off x="5961208" y="633029"/>
              <a:ext cx="55786" cy="55786"/>
            </a:xfrm>
            <a:custGeom>
              <a:avLst/>
              <a:gdLst/>
              <a:ahLst/>
              <a:cxnLst/>
              <a:rect l="l" t="t" r="r" b="b"/>
              <a:pathLst>
                <a:path w="77481" h="77481" extrusionOk="0">
                  <a:moveTo>
                    <a:pt x="77482" y="38741"/>
                  </a:moveTo>
                  <a:cubicBezTo>
                    <a:pt x="77482" y="60162"/>
                    <a:pt x="60162" y="77482"/>
                    <a:pt x="38741" y="77482"/>
                  </a:cubicBezTo>
                  <a:cubicBezTo>
                    <a:pt x="17319" y="77482"/>
                    <a:pt x="0" y="60162"/>
                    <a:pt x="0" y="38741"/>
                  </a:cubicBezTo>
                  <a:cubicBezTo>
                    <a:pt x="0" y="17319"/>
                    <a:pt x="17319" y="0"/>
                    <a:pt x="38741" y="0"/>
                  </a:cubicBezTo>
                  <a:cubicBezTo>
                    <a:pt x="60162" y="0"/>
                    <a:pt x="77482" y="17395"/>
                    <a:pt x="77482" y="3874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8" name="Google Shape;1078;p43"/>
            <p:cNvSpPr/>
            <p:nvPr/>
          </p:nvSpPr>
          <p:spPr>
            <a:xfrm>
              <a:off x="5829780" y="990597"/>
              <a:ext cx="55786" cy="55786"/>
            </a:xfrm>
            <a:custGeom>
              <a:avLst/>
              <a:gdLst/>
              <a:ahLst/>
              <a:cxnLst/>
              <a:rect l="l" t="t" r="r" b="b"/>
              <a:pathLst>
                <a:path w="77481" h="77481" extrusionOk="0">
                  <a:moveTo>
                    <a:pt x="77482" y="38741"/>
                  </a:moveTo>
                  <a:cubicBezTo>
                    <a:pt x="77482" y="60162"/>
                    <a:pt x="60162" y="77482"/>
                    <a:pt x="38741" y="77482"/>
                  </a:cubicBezTo>
                  <a:cubicBezTo>
                    <a:pt x="17320" y="77482"/>
                    <a:pt x="0" y="60162"/>
                    <a:pt x="0" y="38741"/>
                  </a:cubicBezTo>
                  <a:cubicBezTo>
                    <a:pt x="0" y="17319"/>
                    <a:pt x="17320" y="0"/>
                    <a:pt x="38741" y="0"/>
                  </a:cubicBezTo>
                  <a:cubicBezTo>
                    <a:pt x="60086" y="0"/>
                    <a:pt x="77482" y="17395"/>
                    <a:pt x="77482" y="38741"/>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9" name="Google Shape;1079;p43"/>
            <p:cNvSpPr/>
            <p:nvPr/>
          </p:nvSpPr>
          <p:spPr>
            <a:xfrm>
              <a:off x="6099858" y="1214768"/>
              <a:ext cx="55786" cy="55786"/>
            </a:xfrm>
            <a:custGeom>
              <a:avLst/>
              <a:gdLst/>
              <a:ahLst/>
              <a:cxnLst/>
              <a:rect l="l" t="t" r="r" b="b"/>
              <a:pathLst>
                <a:path w="77481" h="77481" extrusionOk="0">
                  <a:moveTo>
                    <a:pt x="77482" y="38741"/>
                  </a:moveTo>
                  <a:cubicBezTo>
                    <a:pt x="77482" y="60137"/>
                    <a:pt x="60137" y="77482"/>
                    <a:pt x="38741" y="77482"/>
                  </a:cubicBezTo>
                  <a:cubicBezTo>
                    <a:pt x="17345" y="77482"/>
                    <a:pt x="0" y="60137"/>
                    <a:pt x="0" y="38741"/>
                  </a:cubicBezTo>
                  <a:cubicBezTo>
                    <a:pt x="0" y="17345"/>
                    <a:pt x="17345" y="0"/>
                    <a:pt x="38741" y="0"/>
                  </a:cubicBezTo>
                  <a:cubicBezTo>
                    <a:pt x="60137" y="0"/>
                    <a:pt x="77482" y="17345"/>
                    <a:pt x="77482" y="38741"/>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0" name="Google Shape;1080;p43"/>
            <p:cNvSpPr/>
            <p:nvPr/>
          </p:nvSpPr>
          <p:spPr>
            <a:xfrm>
              <a:off x="5891007" y="926963"/>
              <a:ext cx="55786" cy="55786"/>
            </a:xfrm>
            <a:custGeom>
              <a:avLst/>
              <a:gdLst/>
              <a:ahLst/>
              <a:cxnLst/>
              <a:rect l="l" t="t" r="r" b="b"/>
              <a:pathLst>
                <a:path w="77481" h="77481" extrusionOk="0">
                  <a:moveTo>
                    <a:pt x="77482" y="38741"/>
                  </a:moveTo>
                  <a:cubicBezTo>
                    <a:pt x="77482" y="60137"/>
                    <a:pt x="60137" y="77482"/>
                    <a:pt x="38741" y="77482"/>
                  </a:cubicBezTo>
                  <a:cubicBezTo>
                    <a:pt x="17345" y="77482"/>
                    <a:pt x="1" y="60137"/>
                    <a:pt x="1" y="38741"/>
                  </a:cubicBezTo>
                  <a:cubicBezTo>
                    <a:pt x="1" y="17345"/>
                    <a:pt x="17345" y="0"/>
                    <a:pt x="38741" y="0"/>
                  </a:cubicBezTo>
                  <a:cubicBezTo>
                    <a:pt x="60137" y="0"/>
                    <a:pt x="77482" y="17345"/>
                    <a:pt x="77482" y="38741"/>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1" name="Google Shape;1081;p43"/>
            <p:cNvSpPr/>
            <p:nvPr/>
          </p:nvSpPr>
          <p:spPr>
            <a:xfrm>
              <a:off x="5543343" y="633029"/>
              <a:ext cx="55786" cy="55786"/>
            </a:xfrm>
            <a:custGeom>
              <a:avLst/>
              <a:gdLst/>
              <a:ahLst/>
              <a:cxnLst/>
              <a:rect l="l" t="t" r="r" b="b"/>
              <a:pathLst>
                <a:path w="77481" h="77481" extrusionOk="0">
                  <a:moveTo>
                    <a:pt x="77482" y="38741"/>
                  </a:moveTo>
                  <a:cubicBezTo>
                    <a:pt x="77482" y="60162"/>
                    <a:pt x="60162" y="77482"/>
                    <a:pt x="38741" y="77482"/>
                  </a:cubicBezTo>
                  <a:cubicBezTo>
                    <a:pt x="17319" y="77482"/>
                    <a:pt x="0" y="60162"/>
                    <a:pt x="0" y="38741"/>
                  </a:cubicBezTo>
                  <a:cubicBezTo>
                    <a:pt x="0" y="17319"/>
                    <a:pt x="17319" y="0"/>
                    <a:pt x="38741" y="0"/>
                  </a:cubicBezTo>
                  <a:cubicBezTo>
                    <a:pt x="60086" y="0"/>
                    <a:pt x="77482" y="17395"/>
                    <a:pt x="77482" y="38741"/>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2" name="Google Shape;1082;p43"/>
            <p:cNvSpPr/>
            <p:nvPr/>
          </p:nvSpPr>
          <p:spPr>
            <a:xfrm>
              <a:off x="5829780" y="850142"/>
              <a:ext cx="55786" cy="55786"/>
            </a:xfrm>
            <a:custGeom>
              <a:avLst/>
              <a:gdLst/>
              <a:ahLst/>
              <a:cxnLst/>
              <a:rect l="l" t="t" r="r" b="b"/>
              <a:pathLst>
                <a:path w="77481" h="77481" extrusionOk="0">
                  <a:moveTo>
                    <a:pt x="77482" y="38741"/>
                  </a:moveTo>
                  <a:cubicBezTo>
                    <a:pt x="77482" y="60162"/>
                    <a:pt x="60162" y="77482"/>
                    <a:pt x="38741" y="77482"/>
                  </a:cubicBezTo>
                  <a:cubicBezTo>
                    <a:pt x="17320" y="77482"/>
                    <a:pt x="0" y="60162"/>
                    <a:pt x="0" y="38741"/>
                  </a:cubicBezTo>
                  <a:cubicBezTo>
                    <a:pt x="0" y="17319"/>
                    <a:pt x="17320" y="0"/>
                    <a:pt x="38741" y="0"/>
                  </a:cubicBezTo>
                  <a:cubicBezTo>
                    <a:pt x="60086" y="0"/>
                    <a:pt x="77482" y="17319"/>
                    <a:pt x="77482" y="3874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3" name="Google Shape;1083;p43"/>
            <p:cNvSpPr/>
            <p:nvPr/>
          </p:nvSpPr>
          <p:spPr>
            <a:xfrm>
              <a:off x="5741250" y="935444"/>
              <a:ext cx="55786" cy="55786"/>
            </a:xfrm>
            <a:custGeom>
              <a:avLst/>
              <a:gdLst/>
              <a:ahLst/>
              <a:cxnLst/>
              <a:rect l="l" t="t" r="r" b="b"/>
              <a:pathLst>
                <a:path w="77481" h="77481" extrusionOk="0">
                  <a:moveTo>
                    <a:pt x="77482" y="38741"/>
                  </a:moveTo>
                  <a:cubicBezTo>
                    <a:pt x="77482" y="60137"/>
                    <a:pt x="60138" y="77482"/>
                    <a:pt x="38741" y="77482"/>
                  </a:cubicBezTo>
                  <a:cubicBezTo>
                    <a:pt x="17345" y="77482"/>
                    <a:pt x="1" y="60137"/>
                    <a:pt x="1" y="38741"/>
                  </a:cubicBezTo>
                  <a:cubicBezTo>
                    <a:pt x="1" y="17345"/>
                    <a:pt x="17345" y="0"/>
                    <a:pt x="38741" y="0"/>
                  </a:cubicBezTo>
                  <a:cubicBezTo>
                    <a:pt x="60138" y="0"/>
                    <a:pt x="77482" y="17345"/>
                    <a:pt x="77482" y="3874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4" name="Google Shape;1084;p43"/>
            <p:cNvSpPr/>
            <p:nvPr/>
          </p:nvSpPr>
          <p:spPr>
            <a:xfrm>
              <a:off x="5575516" y="1018503"/>
              <a:ext cx="55786" cy="55786"/>
            </a:xfrm>
            <a:custGeom>
              <a:avLst/>
              <a:gdLst/>
              <a:ahLst/>
              <a:cxnLst/>
              <a:rect l="l" t="t" r="r" b="b"/>
              <a:pathLst>
                <a:path w="77481" h="77481" extrusionOk="0">
                  <a:moveTo>
                    <a:pt x="77482" y="38741"/>
                  </a:moveTo>
                  <a:cubicBezTo>
                    <a:pt x="77482" y="60162"/>
                    <a:pt x="60162" y="77482"/>
                    <a:pt x="38741" y="77482"/>
                  </a:cubicBezTo>
                  <a:cubicBezTo>
                    <a:pt x="17319" y="77482"/>
                    <a:pt x="0" y="60162"/>
                    <a:pt x="0" y="38741"/>
                  </a:cubicBezTo>
                  <a:cubicBezTo>
                    <a:pt x="0" y="17319"/>
                    <a:pt x="17319" y="0"/>
                    <a:pt x="38741" y="0"/>
                  </a:cubicBezTo>
                  <a:cubicBezTo>
                    <a:pt x="60086" y="0"/>
                    <a:pt x="77482" y="17395"/>
                    <a:pt x="77482" y="38741"/>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5" name="Google Shape;1085;p43"/>
            <p:cNvSpPr/>
            <p:nvPr/>
          </p:nvSpPr>
          <p:spPr>
            <a:xfrm>
              <a:off x="5547610" y="1173732"/>
              <a:ext cx="55787" cy="55786"/>
            </a:xfrm>
            <a:custGeom>
              <a:avLst/>
              <a:gdLst/>
              <a:ahLst/>
              <a:cxnLst/>
              <a:rect l="l" t="t" r="r" b="b"/>
              <a:pathLst>
                <a:path w="77482" h="77481" extrusionOk="0">
                  <a:moveTo>
                    <a:pt x="77482" y="38741"/>
                  </a:moveTo>
                  <a:cubicBezTo>
                    <a:pt x="77482" y="60162"/>
                    <a:pt x="60163" y="77482"/>
                    <a:pt x="38742" y="77482"/>
                  </a:cubicBezTo>
                  <a:cubicBezTo>
                    <a:pt x="17320" y="77482"/>
                    <a:pt x="0" y="60162"/>
                    <a:pt x="0" y="38741"/>
                  </a:cubicBezTo>
                  <a:cubicBezTo>
                    <a:pt x="0" y="17320"/>
                    <a:pt x="17320" y="0"/>
                    <a:pt x="38742" y="0"/>
                  </a:cubicBezTo>
                  <a:cubicBezTo>
                    <a:pt x="60163" y="0"/>
                    <a:pt x="77482" y="17396"/>
                    <a:pt x="77482" y="3874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6" name="Google Shape;1086;p43"/>
            <p:cNvSpPr/>
            <p:nvPr/>
          </p:nvSpPr>
          <p:spPr>
            <a:xfrm>
              <a:off x="5646646" y="878047"/>
              <a:ext cx="55786" cy="55786"/>
            </a:xfrm>
            <a:custGeom>
              <a:avLst/>
              <a:gdLst/>
              <a:ahLst/>
              <a:cxnLst/>
              <a:rect l="l" t="t" r="r" b="b"/>
              <a:pathLst>
                <a:path w="77481" h="77481" extrusionOk="0">
                  <a:moveTo>
                    <a:pt x="77482" y="38741"/>
                  </a:moveTo>
                  <a:cubicBezTo>
                    <a:pt x="77482" y="60162"/>
                    <a:pt x="60162" y="77482"/>
                    <a:pt x="38741" y="77482"/>
                  </a:cubicBezTo>
                  <a:cubicBezTo>
                    <a:pt x="17319" y="77482"/>
                    <a:pt x="0" y="60162"/>
                    <a:pt x="0" y="38741"/>
                  </a:cubicBezTo>
                  <a:cubicBezTo>
                    <a:pt x="0" y="17319"/>
                    <a:pt x="17319" y="0"/>
                    <a:pt x="38741" y="0"/>
                  </a:cubicBezTo>
                  <a:cubicBezTo>
                    <a:pt x="60162" y="0"/>
                    <a:pt x="77482" y="17319"/>
                    <a:pt x="77482" y="38741"/>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7" name="Google Shape;1087;p43"/>
            <p:cNvSpPr/>
            <p:nvPr/>
          </p:nvSpPr>
          <p:spPr>
            <a:xfrm>
              <a:off x="6292621" y="803852"/>
              <a:ext cx="55786" cy="55786"/>
            </a:xfrm>
            <a:custGeom>
              <a:avLst/>
              <a:gdLst/>
              <a:ahLst/>
              <a:cxnLst/>
              <a:rect l="l" t="t" r="r" b="b"/>
              <a:pathLst>
                <a:path w="77481" h="77481" extrusionOk="0">
                  <a:moveTo>
                    <a:pt x="77482" y="38741"/>
                  </a:moveTo>
                  <a:cubicBezTo>
                    <a:pt x="77482" y="60162"/>
                    <a:pt x="60163" y="77482"/>
                    <a:pt x="38741" y="77482"/>
                  </a:cubicBezTo>
                  <a:cubicBezTo>
                    <a:pt x="17320" y="77482"/>
                    <a:pt x="0" y="60162"/>
                    <a:pt x="0" y="38741"/>
                  </a:cubicBezTo>
                  <a:cubicBezTo>
                    <a:pt x="0" y="17319"/>
                    <a:pt x="17320" y="0"/>
                    <a:pt x="38741" y="0"/>
                  </a:cubicBezTo>
                  <a:cubicBezTo>
                    <a:pt x="60163" y="0"/>
                    <a:pt x="77482" y="17319"/>
                    <a:pt x="77482" y="38741"/>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088" name="Google Shape;1088;p43"/>
          <p:cNvGrpSpPr/>
          <p:nvPr/>
        </p:nvGrpSpPr>
        <p:grpSpPr>
          <a:xfrm>
            <a:off x="6598067" y="2890080"/>
            <a:ext cx="1391332" cy="1391207"/>
            <a:chOff x="4246593" y="503852"/>
            <a:chExt cx="902056" cy="901976"/>
          </a:xfrm>
        </p:grpSpPr>
        <p:grpSp>
          <p:nvGrpSpPr>
            <p:cNvPr id="1089" name="Google Shape;1089;p43"/>
            <p:cNvGrpSpPr/>
            <p:nvPr/>
          </p:nvGrpSpPr>
          <p:grpSpPr>
            <a:xfrm>
              <a:off x="4246593" y="503900"/>
              <a:ext cx="901831" cy="901928"/>
              <a:chOff x="5998919" y="3270921"/>
              <a:chExt cx="1426046" cy="1426198"/>
            </a:xfrm>
          </p:grpSpPr>
          <p:sp>
            <p:nvSpPr>
              <p:cNvPr id="1090" name="Google Shape;1090;p43"/>
              <p:cNvSpPr/>
              <p:nvPr/>
            </p:nvSpPr>
            <p:spPr>
              <a:xfrm>
                <a:off x="5998919" y="3270921"/>
                <a:ext cx="713137" cy="713137"/>
              </a:xfrm>
              <a:custGeom>
                <a:avLst/>
                <a:gdLst/>
                <a:ahLst/>
                <a:cxnLst/>
                <a:rect l="l" t="t" r="r" b="b"/>
                <a:pathLst>
                  <a:path w="713137" h="713137" extrusionOk="0">
                    <a:moveTo>
                      <a:pt x="713137" y="521407"/>
                    </a:moveTo>
                    <a:lnTo>
                      <a:pt x="713137" y="0"/>
                    </a:lnTo>
                    <a:cubicBezTo>
                      <a:pt x="319271" y="0"/>
                      <a:pt x="0" y="319271"/>
                      <a:pt x="0" y="713137"/>
                    </a:cubicBezTo>
                    <a:lnTo>
                      <a:pt x="521408" y="713137"/>
                    </a:lnTo>
                    <a:cubicBezTo>
                      <a:pt x="521408" y="607245"/>
                      <a:pt x="607245" y="521407"/>
                      <a:pt x="713137" y="521407"/>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1" name="Google Shape;1091;p43"/>
              <p:cNvSpPr/>
              <p:nvPr/>
            </p:nvSpPr>
            <p:spPr>
              <a:xfrm>
                <a:off x="5998919" y="3983982"/>
                <a:ext cx="1426046" cy="713137"/>
              </a:xfrm>
              <a:custGeom>
                <a:avLst/>
                <a:gdLst/>
                <a:ahLst/>
                <a:cxnLst/>
                <a:rect l="l" t="t" r="r" b="b"/>
                <a:pathLst>
                  <a:path w="1426046" h="713137" extrusionOk="0">
                    <a:moveTo>
                      <a:pt x="904715" y="5165"/>
                    </a:moveTo>
                    <a:cubicBezTo>
                      <a:pt x="901981" y="108702"/>
                      <a:pt x="817282" y="191730"/>
                      <a:pt x="713137" y="191730"/>
                    </a:cubicBezTo>
                    <a:cubicBezTo>
                      <a:pt x="607245" y="191730"/>
                      <a:pt x="521408" y="105892"/>
                      <a:pt x="521408" y="0"/>
                    </a:cubicBezTo>
                    <a:lnTo>
                      <a:pt x="0" y="0"/>
                    </a:lnTo>
                    <a:cubicBezTo>
                      <a:pt x="0" y="393866"/>
                      <a:pt x="319271" y="713137"/>
                      <a:pt x="713137" y="713137"/>
                    </a:cubicBezTo>
                    <a:cubicBezTo>
                      <a:pt x="1100623" y="713137"/>
                      <a:pt x="1415867" y="404121"/>
                      <a:pt x="1426047" y="19067"/>
                    </a:cubicBezTo>
                    <a:lnTo>
                      <a:pt x="904715" y="516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092" name="Google Shape;1092;p43"/>
            <p:cNvSpPr/>
            <p:nvPr/>
          </p:nvSpPr>
          <p:spPr>
            <a:xfrm>
              <a:off x="4783305" y="636091"/>
              <a:ext cx="365344" cy="330991"/>
            </a:xfrm>
            <a:custGeom>
              <a:avLst/>
              <a:gdLst/>
              <a:ahLst/>
              <a:cxnLst/>
              <a:rect l="l" t="t" r="r" b="b"/>
              <a:pathLst>
                <a:path w="577619" h="523306" extrusionOk="0">
                  <a:moveTo>
                    <a:pt x="56213" y="504164"/>
                  </a:moveTo>
                  <a:cubicBezTo>
                    <a:pt x="56213" y="505911"/>
                    <a:pt x="56136" y="507582"/>
                    <a:pt x="56060" y="509329"/>
                  </a:cubicBezTo>
                  <a:lnTo>
                    <a:pt x="577392" y="523306"/>
                  </a:lnTo>
                  <a:cubicBezTo>
                    <a:pt x="577544" y="516926"/>
                    <a:pt x="577620" y="510621"/>
                    <a:pt x="577620" y="504240"/>
                  </a:cubicBezTo>
                  <a:cubicBezTo>
                    <a:pt x="577620" y="307345"/>
                    <a:pt x="497783" y="129060"/>
                    <a:pt x="368722" y="0"/>
                  </a:cubicBezTo>
                  <a:lnTo>
                    <a:pt x="0" y="368722"/>
                  </a:lnTo>
                  <a:cubicBezTo>
                    <a:pt x="34791" y="403286"/>
                    <a:pt x="56213" y="451218"/>
                    <a:pt x="56213" y="504164"/>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3" name="Google Shape;1093;p43"/>
            <p:cNvSpPr/>
            <p:nvPr/>
          </p:nvSpPr>
          <p:spPr>
            <a:xfrm>
              <a:off x="4810784" y="788761"/>
              <a:ext cx="309659" cy="122566"/>
            </a:xfrm>
            <a:custGeom>
              <a:avLst/>
              <a:gdLst/>
              <a:ahLst/>
              <a:cxnLst/>
              <a:rect l="l" t="t" r="r" b="b"/>
              <a:pathLst>
                <a:path w="489579" h="193780" extrusionOk="0">
                  <a:moveTo>
                    <a:pt x="0" y="193781"/>
                  </a:moveTo>
                  <a:lnTo>
                    <a:pt x="489579"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094" name="Google Shape;1094;p43"/>
            <p:cNvGrpSpPr/>
            <p:nvPr/>
          </p:nvGrpSpPr>
          <p:grpSpPr>
            <a:xfrm>
              <a:off x="4246593" y="503852"/>
              <a:ext cx="901928" cy="901976"/>
              <a:chOff x="5998919" y="3270845"/>
              <a:chExt cx="1426198" cy="1426274"/>
            </a:xfrm>
          </p:grpSpPr>
          <p:sp>
            <p:nvSpPr>
              <p:cNvPr id="1095" name="Google Shape;1095;p43"/>
              <p:cNvSpPr/>
              <p:nvPr/>
            </p:nvSpPr>
            <p:spPr>
              <a:xfrm>
                <a:off x="6712056" y="3270845"/>
                <a:ext cx="504239" cy="577619"/>
              </a:xfrm>
              <a:custGeom>
                <a:avLst/>
                <a:gdLst/>
                <a:ahLst/>
                <a:cxnLst/>
                <a:rect l="l" t="t" r="r" b="b"/>
                <a:pathLst>
                  <a:path w="504239" h="577619" extrusionOk="0">
                    <a:moveTo>
                      <a:pt x="135518" y="577620"/>
                    </a:moveTo>
                    <a:lnTo>
                      <a:pt x="504240" y="208897"/>
                    </a:lnTo>
                    <a:cubicBezTo>
                      <a:pt x="375179" y="79837"/>
                      <a:pt x="196895" y="0"/>
                      <a:pt x="0" y="0"/>
                    </a:cubicBezTo>
                    <a:lnTo>
                      <a:pt x="0" y="521408"/>
                    </a:lnTo>
                    <a:cubicBezTo>
                      <a:pt x="52946" y="521483"/>
                      <a:pt x="100879" y="542905"/>
                      <a:pt x="135518" y="577620"/>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6" name="Google Shape;1096;p43"/>
              <p:cNvSpPr/>
              <p:nvPr/>
            </p:nvSpPr>
            <p:spPr>
              <a:xfrm>
                <a:off x="6847498" y="3479895"/>
                <a:ext cx="577619" cy="523306"/>
              </a:xfrm>
              <a:custGeom>
                <a:avLst/>
                <a:gdLst/>
                <a:ahLst/>
                <a:cxnLst/>
                <a:rect l="l" t="t" r="r" b="b"/>
                <a:pathLst>
                  <a:path w="577619" h="523306" extrusionOk="0">
                    <a:moveTo>
                      <a:pt x="56213" y="504164"/>
                    </a:moveTo>
                    <a:cubicBezTo>
                      <a:pt x="56213" y="505911"/>
                      <a:pt x="56136" y="507582"/>
                      <a:pt x="56060" y="509329"/>
                    </a:cubicBezTo>
                    <a:lnTo>
                      <a:pt x="577392" y="523306"/>
                    </a:lnTo>
                    <a:cubicBezTo>
                      <a:pt x="577544" y="516926"/>
                      <a:pt x="577620" y="510621"/>
                      <a:pt x="577620" y="504240"/>
                    </a:cubicBezTo>
                    <a:cubicBezTo>
                      <a:pt x="577620" y="307345"/>
                      <a:pt x="497783" y="129060"/>
                      <a:pt x="368722" y="0"/>
                    </a:cubicBezTo>
                    <a:lnTo>
                      <a:pt x="0" y="368722"/>
                    </a:lnTo>
                    <a:cubicBezTo>
                      <a:pt x="34791" y="403286"/>
                      <a:pt x="56213" y="451218"/>
                      <a:pt x="56213" y="504164"/>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7" name="Google Shape;1097;p43"/>
              <p:cNvSpPr/>
              <p:nvPr/>
            </p:nvSpPr>
            <p:spPr>
              <a:xfrm>
                <a:off x="5998919" y="3270845"/>
                <a:ext cx="1426046" cy="1426274"/>
              </a:xfrm>
              <a:custGeom>
                <a:avLst/>
                <a:gdLst/>
                <a:ahLst/>
                <a:cxnLst/>
                <a:rect l="l" t="t" r="r" b="b"/>
                <a:pathLst>
                  <a:path w="1426046" h="1426274" extrusionOk="0">
                    <a:moveTo>
                      <a:pt x="904715" y="718303"/>
                    </a:moveTo>
                    <a:cubicBezTo>
                      <a:pt x="901981" y="821840"/>
                      <a:pt x="817282" y="904867"/>
                      <a:pt x="713137" y="904867"/>
                    </a:cubicBezTo>
                    <a:cubicBezTo>
                      <a:pt x="607245" y="904867"/>
                      <a:pt x="521408" y="819029"/>
                      <a:pt x="521408" y="713137"/>
                    </a:cubicBezTo>
                    <a:cubicBezTo>
                      <a:pt x="521408" y="607245"/>
                      <a:pt x="607245" y="521408"/>
                      <a:pt x="713137" y="521408"/>
                    </a:cubicBezTo>
                    <a:lnTo>
                      <a:pt x="713137" y="0"/>
                    </a:lnTo>
                    <a:cubicBezTo>
                      <a:pt x="319271" y="0"/>
                      <a:pt x="0" y="319271"/>
                      <a:pt x="0" y="713137"/>
                    </a:cubicBezTo>
                    <a:cubicBezTo>
                      <a:pt x="0" y="1107003"/>
                      <a:pt x="319271" y="1426274"/>
                      <a:pt x="713137" y="1426274"/>
                    </a:cubicBezTo>
                    <a:cubicBezTo>
                      <a:pt x="1100623" y="1426274"/>
                      <a:pt x="1415867" y="1117258"/>
                      <a:pt x="1426047" y="732204"/>
                    </a:cubicBezTo>
                    <a:lnTo>
                      <a:pt x="904715" y="718303"/>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1098" name="Google Shape;1098;p43"/>
          <p:cNvSpPr txBox="1"/>
          <p:nvPr/>
        </p:nvSpPr>
        <p:spPr>
          <a:xfrm>
            <a:off x="720000" y="2625700"/>
            <a:ext cx="4412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aphicFrame>
        <p:nvGraphicFramePr>
          <p:cNvPr id="1099" name="Google Shape;1099;p43"/>
          <p:cNvGraphicFramePr/>
          <p:nvPr>
            <p:extLst>
              <p:ext uri="{D42A27DB-BD31-4B8C-83A1-F6EECF244321}">
                <p14:modId xmlns:p14="http://schemas.microsoft.com/office/powerpoint/2010/main" val="700322017"/>
              </p:ext>
            </p:extLst>
          </p:nvPr>
        </p:nvGraphicFramePr>
        <p:xfrm>
          <a:off x="720000" y="1341742"/>
          <a:ext cx="8016250" cy="3096675"/>
        </p:xfrm>
        <a:graphic>
          <a:graphicData uri="http://schemas.openxmlformats.org/drawingml/2006/table">
            <a:tbl>
              <a:tblPr>
                <a:tableStyleId>{69CF1AB2-1976-4502-BF36-3FF5EA218861}</a:tableStyleId>
              </a:tblPr>
              <a:tblGrid>
                <a:gridCol w="1603250">
                  <a:extLst>
                    <a:ext uri="{9D8B030D-6E8A-4147-A177-3AD203B41FA5}">
                      <a16:colId xmlns:a16="http://schemas.microsoft.com/office/drawing/2014/main" val="20000"/>
                    </a:ext>
                  </a:extLst>
                </a:gridCol>
                <a:gridCol w="1603250">
                  <a:extLst>
                    <a:ext uri="{9D8B030D-6E8A-4147-A177-3AD203B41FA5}">
                      <a16:colId xmlns:a16="http://schemas.microsoft.com/office/drawing/2014/main" val="20001"/>
                    </a:ext>
                  </a:extLst>
                </a:gridCol>
                <a:gridCol w="1603250">
                  <a:extLst>
                    <a:ext uri="{9D8B030D-6E8A-4147-A177-3AD203B41FA5}">
                      <a16:colId xmlns:a16="http://schemas.microsoft.com/office/drawing/2014/main" val="20002"/>
                    </a:ext>
                  </a:extLst>
                </a:gridCol>
                <a:gridCol w="1603250">
                  <a:extLst>
                    <a:ext uri="{9D8B030D-6E8A-4147-A177-3AD203B41FA5}">
                      <a16:colId xmlns:a16="http://schemas.microsoft.com/office/drawing/2014/main" val="20003"/>
                    </a:ext>
                  </a:extLst>
                </a:gridCol>
                <a:gridCol w="1603250">
                  <a:extLst>
                    <a:ext uri="{9D8B030D-6E8A-4147-A177-3AD203B41FA5}">
                      <a16:colId xmlns:a16="http://schemas.microsoft.com/office/drawing/2014/main" val="20004"/>
                    </a:ext>
                  </a:extLst>
                </a:gridCol>
              </a:tblGrid>
              <a:tr h="529425">
                <a:tc>
                  <a:txBody>
                    <a:bodyPr/>
                    <a:lstStyle/>
                    <a:p>
                      <a:pPr marL="0" lvl="0" indent="0" algn="l" rtl="0">
                        <a:lnSpc>
                          <a:spcPct val="115000"/>
                        </a:lnSpc>
                        <a:spcBef>
                          <a:spcPts val="0"/>
                        </a:spcBef>
                        <a:spcAft>
                          <a:spcPts val="0"/>
                        </a:spcAft>
                        <a:buNone/>
                      </a:pPr>
                      <a:endParaRPr sz="1200" dirty="0">
                        <a:solidFill>
                          <a:schemeClr val="dk1"/>
                        </a:solidFill>
                        <a:latin typeface="Passion One"/>
                        <a:ea typeface="Passion One"/>
                        <a:cs typeface="Passion One"/>
                        <a:sym typeface="Passion One"/>
                      </a:endParaRPr>
                    </a:p>
                  </a:txBody>
                  <a:tcPr marL="91425" marR="91425" marT="91425" marB="91425"/>
                </a:tc>
                <a:tc>
                  <a:txBody>
                    <a:bodyPr/>
                    <a:lstStyle/>
                    <a:p>
                      <a:pPr marL="0" lvl="0" indent="0" algn="l" rtl="0">
                        <a:lnSpc>
                          <a:spcPct val="115000"/>
                        </a:lnSpc>
                        <a:spcBef>
                          <a:spcPts val="0"/>
                        </a:spcBef>
                        <a:spcAft>
                          <a:spcPts val="0"/>
                        </a:spcAft>
                        <a:buNone/>
                      </a:pPr>
                      <a:r>
                        <a:rPr lang="en" sz="1200">
                          <a:solidFill>
                            <a:schemeClr val="dk1"/>
                          </a:solidFill>
                          <a:sym typeface="Passion One"/>
                        </a:rPr>
                        <a:t>precision </a:t>
                      </a:r>
                      <a:endParaRPr sz="1200">
                        <a:latin typeface="Passion One"/>
                        <a:ea typeface="Passion One"/>
                        <a:cs typeface="Passion One"/>
                        <a:sym typeface="Passion One"/>
                      </a:endParaRPr>
                    </a:p>
                  </a:txBody>
                  <a:tcPr marL="91425" marR="91425" marT="91425" marB="91425"/>
                </a:tc>
                <a:tc>
                  <a:txBody>
                    <a:bodyPr/>
                    <a:lstStyle/>
                    <a:p>
                      <a:pPr marL="0" lvl="0" indent="0" algn="l" rtl="0">
                        <a:lnSpc>
                          <a:spcPct val="115000"/>
                        </a:lnSpc>
                        <a:spcBef>
                          <a:spcPts val="0"/>
                        </a:spcBef>
                        <a:spcAft>
                          <a:spcPts val="0"/>
                        </a:spcAft>
                        <a:buNone/>
                      </a:pPr>
                      <a:r>
                        <a:rPr lang="en" sz="1200" dirty="0">
                          <a:solidFill>
                            <a:schemeClr val="dk1"/>
                          </a:solidFill>
                          <a:sym typeface="Passion One"/>
                        </a:rPr>
                        <a:t>recall </a:t>
                      </a:r>
                      <a:endParaRPr sz="1200" dirty="0">
                        <a:latin typeface="Passion One"/>
                        <a:ea typeface="Passion One"/>
                        <a:cs typeface="Passion One"/>
                        <a:sym typeface="Passion One"/>
                      </a:endParaRPr>
                    </a:p>
                  </a:txBody>
                  <a:tcPr marL="91425" marR="91425" marT="91425" marB="91425"/>
                </a:tc>
                <a:tc>
                  <a:txBody>
                    <a:bodyPr/>
                    <a:lstStyle/>
                    <a:p>
                      <a:pPr marL="0" lvl="0" indent="0" algn="l" rtl="0">
                        <a:lnSpc>
                          <a:spcPct val="115000"/>
                        </a:lnSpc>
                        <a:spcBef>
                          <a:spcPts val="0"/>
                        </a:spcBef>
                        <a:spcAft>
                          <a:spcPts val="0"/>
                        </a:spcAft>
                        <a:buNone/>
                      </a:pPr>
                      <a:r>
                        <a:rPr lang="en" sz="1200">
                          <a:solidFill>
                            <a:schemeClr val="dk1"/>
                          </a:solidFill>
                          <a:sym typeface="Passion One"/>
                        </a:rPr>
                        <a:t>f1-score</a:t>
                      </a:r>
                      <a:endParaRPr sz="1200">
                        <a:latin typeface="Passion One"/>
                        <a:ea typeface="Passion One"/>
                        <a:cs typeface="Passion One"/>
                        <a:sym typeface="Passion One"/>
                      </a:endParaRPr>
                    </a:p>
                  </a:txBody>
                  <a:tcPr marL="91425" marR="91425" marT="91425" marB="91425"/>
                </a:tc>
                <a:tc>
                  <a:txBody>
                    <a:bodyPr/>
                    <a:lstStyle/>
                    <a:p>
                      <a:pPr marL="0" lvl="0" indent="0" algn="l" rtl="0">
                        <a:lnSpc>
                          <a:spcPct val="115000"/>
                        </a:lnSpc>
                        <a:spcBef>
                          <a:spcPts val="0"/>
                        </a:spcBef>
                        <a:spcAft>
                          <a:spcPts val="0"/>
                        </a:spcAft>
                        <a:buNone/>
                      </a:pPr>
                      <a:r>
                        <a:rPr lang="en" sz="1200">
                          <a:solidFill>
                            <a:schemeClr val="dk1"/>
                          </a:solidFill>
                          <a:sym typeface="Passion One"/>
                        </a:rPr>
                        <a:t>support</a:t>
                      </a:r>
                      <a:endParaRPr sz="1200">
                        <a:latin typeface="Passion One"/>
                        <a:ea typeface="Passion One"/>
                        <a:cs typeface="Passion One"/>
                        <a:sym typeface="Passion One"/>
                      </a:endParaRPr>
                    </a:p>
                  </a:txBody>
                  <a:tcPr marL="91425" marR="91425" marT="91425" marB="91425"/>
                </a:tc>
                <a:extLst>
                  <a:ext uri="{0D108BD9-81ED-4DB2-BD59-A6C34878D82A}">
                    <a16:rowId xmlns:a16="http://schemas.microsoft.com/office/drawing/2014/main" val="10000"/>
                  </a:ext>
                </a:extLst>
              </a:tr>
              <a:tr h="496850">
                <a:tc>
                  <a:txBody>
                    <a:bodyPr/>
                    <a:lstStyle/>
                    <a:p>
                      <a:pPr marL="0" lvl="0" indent="0" algn="l" rtl="0">
                        <a:lnSpc>
                          <a:spcPct val="115000"/>
                        </a:lnSpc>
                        <a:spcBef>
                          <a:spcPts val="0"/>
                        </a:spcBef>
                        <a:spcAft>
                          <a:spcPts val="0"/>
                        </a:spcAft>
                        <a:buNone/>
                      </a:pPr>
                      <a:r>
                        <a:rPr lang="en" sz="1200">
                          <a:solidFill>
                            <a:schemeClr val="dk1"/>
                          </a:solidFill>
                          <a:sym typeface="Passion One"/>
                        </a:rPr>
                        <a:t>0</a:t>
                      </a:r>
                      <a:endParaRPr sz="1200">
                        <a:solidFill>
                          <a:schemeClr val="dk1"/>
                        </a:solidFill>
                        <a:latin typeface="Passion One"/>
                        <a:ea typeface="Passion One"/>
                        <a:cs typeface="Passion One"/>
                        <a:sym typeface="Passion One"/>
                      </a:endParaRPr>
                    </a:p>
                  </a:txBody>
                  <a:tcPr marL="91425" marR="91425" marT="91425" marB="91425"/>
                </a:tc>
                <a:tc>
                  <a:txBody>
                    <a:bodyPr/>
                    <a:lstStyle/>
                    <a:p>
                      <a:pPr marL="0" lvl="0" indent="0" algn="l" rtl="0">
                        <a:lnSpc>
                          <a:spcPct val="115000"/>
                        </a:lnSpc>
                        <a:spcBef>
                          <a:spcPts val="0"/>
                        </a:spcBef>
                        <a:spcAft>
                          <a:spcPts val="0"/>
                        </a:spcAft>
                        <a:buNone/>
                      </a:pPr>
                      <a:r>
                        <a:rPr lang="en" sz="1200">
                          <a:solidFill>
                            <a:schemeClr val="dk1"/>
                          </a:solidFill>
                          <a:sym typeface="Passion One"/>
                        </a:rPr>
                        <a:t>0.88 </a:t>
                      </a:r>
                      <a:endParaRPr sz="1200">
                        <a:solidFill>
                          <a:schemeClr val="dk1"/>
                        </a:solidFill>
                        <a:latin typeface="Passion One"/>
                        <a:ea typeface="Passion One"/>
                        <a:cs typeface="Passion One"/>
                        <a:sym typeface="Passion One"/>
                      </a:endParaRPr>
                    </a:p>
                  </a:txBody>
                  <a:tcPr marL="91425" marR="91425" marT="91425" marB="91425"/>
                </a:tc>
                <a:tc>
                  <a:txBody>
                    <a:bodyPr/>
                    <a:lstStyle/>
                    <a:p>
                      <a:pPr marL="0" lvl="0" indent="0" algn="l" rtl="0">
                        <a:lnSpc>
                          <a:spcPct val="115000"/>
                        </a:lnSpc>
                        <a:spcBef>
                          <a:spcPts val="0"/>
                        </a:spcBef>
                        <a:spcAft>
                          <a:spcPts val="0"/>
                        </a:spcAft>
                        <a:buNone/>
                      </a:pPr>
                      <a:r>
                        <a:rPr lang="en" sz="1200">
                          <a:solidFill>
                            <a:schemeClr val="dk1"/>
                          </a:solidFill>
                          <a:sym typeface="Passion One"/>
                        </a:rPr>
                        <a:t> 1.00 </a:t>
                      </a:r>
                      <a:endParaRPr sz="1200">
                        <a:solidFill>
                          <a:schemeClr val="dk1"/>
                        </a:solidFill>
                        <a:latin typeface="Passion One"/>
                        <a:ea typeface="Passion One"/>
                        <a:cs typeface="Passion One"/>
                        <a:sym typeface="Passion One"/>
                      </a:endParaRPr>
                    </a:p>
                  </a:txBody>
                  <a:tcPr marL="91425" marR="91425" marT="91425" marB="91425"/>
                </a:tc>
                <a:tc>
                  <a:txBody>
                    <a:bodyPr/>
                    <a:lstStyle/>
                    <a:p>
                      <a:pPr marL="0" lvl="0" indent="0" algn="l" rtl="0">
                        <a:lnSpc>
                          <a:spcPct val="115000"/>
                        </a:lnSpc>
                        <a:spcBef>
                          <a:spcPts val="0"/>
                        </a:spcBef>
                        <a:spcAft>
                          <a:spcPts val="0"/>
                        </a:spcAft>
                        <a:buNone/>
                      </a:pPr>
                      <a:r>
                        <a:rPr lang="en" sz="1200">
                          <a:solidFill>
                            <a:schemeClr val="dk1"/>
                          </a:solidFill>
                          <a:sym typeface="Passion One"/>
                        </a:rPr>
                        <a:t>    .93     </a:t>
                      </a:r>
                      <a:endParaRPr sz="1200">
                        <a:solidFill>
                          <a:schemeClr val="dk1"/>
                        </a:solidFill>
                        <a:latin typeface="Passion One"/>
                        <a:ea typeface="Passion One"/>
                        <a:cs typeface="Passion One"/>
                        <a:sym typeface="Passion One"/>
                      </a:endParaRPr>
                    </a:p>
                  </a:txBody>
                  <a:tcPr marL="91425" marR="91425" marT="91425" marB="91425"/>
                </a:tc>
                <a:tc>
                  <a:txBody>
                    <a:bodyPr/>
                    <a:lstStyle/>
                    <a:p>
                      <a:pPr marL="0" lvl="0" indent="0" algn="l" rtl="0">
                        <a:lnSpc>
                          <a:spcPct val="115000"/>
                        </a:lnSpc>
                        <a:spcBef>
                          <a:spcPts val="0"/>
                        </a:spcBef>
                        <a:spcAft>
                          <a:spcPts val="0"/>
                        </a:spcAft>
                        <a:buNone/>
                      </a:pPr>
                      <a:r>
                        <a:rPr lang="en" sz="1200">
                          <a:solidFill>
                            <a:schemeClr val="dk1"/>
                          </a:solidFill>
                          <a:sym typeface="Passion One"/>
                        </a:rPr>
                        <a:t>64</a:t>
                      </a:r>
                      <a:endParaRPr sz="1200">
                        <a:solidFill>
                          <a:schemeClr val="dk1"/>
                        </a:solidFill>
                        <a:latin typeface="Passion One"/>
                        <a:ea typeface="Passion One"/>
                        <a:cs typeface="Passion One"/>
                        <a:sym typeface="Passion One"/>
                      </a:endParaRPr>
                    </a:p>
                  </a:txBody>
                  <a:tcPr marL="91425" marR="91425" marT="91425" marB="91425"/>
                </a:tc>
                <a:extLst>
                  <a:ext uri="{0D108BD9-81ED-4DB2-BD59-A6C34878D82A}">
                    <a16:rowId xmlns:a16="http://schemas.microsoft.com/office/drawing/2014/main" val="10001"/>
                  </a:ext>
                </a:extLst>
              </a:tr>
              <a:tr h="517600">
                <a:tc>
                  <a:txBody>
                    <a:bodyPr/>
                    <a:lstStyle/>
                    <a:p>
                      <a:pPr marL="0" lvl="0" indent="0" algn="l" rtl="0">
                        <a:spcBef>
                          <a:spcPts val="0"/>
                        </a:spcBef>
                        <a:spcAft>
                          <a:spcPts val="0"/>
                        </a:spcAft>
                        <a:buNone/>
                      </a:pPr>
                      <a:r>
                        <a:rPr lang="en" sz="1200">
                          <a:sym typeface="Passion One"/>
                        </a:rPr>
                        <a:t>1</a:t>
                      </a:r>
                      <a:endParaRPr sz="1200">
                        <a:latin typeface="Passion One"/>
                        <a:ea typeface="Passion One"/>
                        <a:cs typeface="Passion One"/>
                        <a:sym typeface="Passion One"/>
                      </a:endParaRPr>
                    </a:p>
                  </a:txBody>
                  <a:tcPr marL="91425" marR="91425" marT="91425" marB="91425"/>
                </a:tc>
                <a:tc>
                  <a:txBody>
                    <a:bodyPr/>
                    <a:lstStyle/>
                    <a:p>
                      <a:pPr marL="0" lvl="0" indent="0" algn="l" rtl="0">
                        <a:spcBef>
                          <a:spcPts val="0"/>
                        </a:spcBef>
                        <a:spcAft>
                          <a:spcPts val="0"/>
                        </a:spcAft>
                        <a:buNone/>
                      </a:pPr>
                      <a:r>
                        <a:rPr lang="en" sz="1200">
                          <a:sym typeface="Passion One"/>
                        </a:rPr>
                        <a:t>1.00</a:t>
                      </a:r>
                      <a:endParaRPr sz="1200">
                        <a:latin typeface="Passion One"/>
                        <a:ea typeface="Passion One"/>
                        <a:cs typeface="Passion One"/>
                        <a:sym typeface="Passion One"/>
                      </a:endParaRPr>
                    </a:p>
                  </a:txBody>
                  <a:tcPr marL="91425" marR="91425" marT="91425" marB="91425"/>
                </a:tc>
                <a:tc>
                  <a:txBody>
                    <a:bodyPr/>
                    <a:lstStyle/>
                    <a:p>
                      <a:pPr marL="0" lvl="0" indent="0" algn="l" rtl="0">
                        <a:spcBef>
                          <a:spcPts val="0"/>
                        </a:spcBef>
                        <a:spcAft>
                          <a:spcPts val="0"/>
                        </a:spcAft>
                        <a:buNone/>
                      </a:pPr>
                      <a:r>
                        <a:rPr lang="en" sz="1200">
                          <a:sym typeface="Passion One"/>
                        </a:rPr>
                        <a:t>0.91</a:t>
                      </a:r>
                      <a:endParaRPr sz="1200">
                        <a:latin typeface="Passion One"/>
                        <a:ea typeface="Passion One"/>
                        <a:cs typeface="Passion One"/>
                        <a:sym typeface="Passion One"/>
                      </a:endParaRPr>
                    </a:p>
                  </a:txBody>
                  <a:tcPr marL="91425" marR="91425" marT="91425" marB="91425"/>
                </a:tc>
                <a:tc>
                  <a:txBody>
                    <a:bodyPr/>
                    <a:lstStyle/>
                    <a:p>
                      <a:pPr marL="0" lvl="0" indent="0" algn="l" rtl="0">
                        <a:spcBef>
                          <a:spcPts val="0"/>
                        </a:spcBef>
                        <a:spcAft>
                          <a:spcPts val="0"/>
                        </a:spcAft>
                        <a:buNone/>
                      </a:pPr>
                      <a:r>
                        <a:rPr lang="en" sz="1200">
                          <a:sym typeface="Passion One"/>
                        </a:rPr>
                        <a:t>0.95</a:t>
                      </a:r>
                      <a:endParaRPr sz="1200">
                        <a:latin typeface="Passion One"/>
                        <a:ea typeface="Passion One"/>
                        <a:cs typeface="Passion One"/>
                        <a:sym typeface="Passion One"/>
                      </a:endParaRPr>
                    </a:p>
                  </a:txBody>
                  <a:tcPr marL="91425" marR="91425" marT="91425" marB="91425"/>
                </a:tc>
                <a:tc>
                  <a:txBody>
                    <a:bodyPr/>
                    <a:lstStyle/>
                    <a:p>
                      <a:pPr marL="0" lvl="0" indent="0" algn="l" rtl="0">
                        <a:spcBef>
                          <a:spcPts val="0"/>
                        </a:spcBef>
                        <a:spcAft>
                          <a:spcPts val="0"/>
                        </a:spcAft>
                        <a:buNone/>
                      </a:pPr>
                      <a:r>
                        <a:rPr lang="en" sz="1200">
                          <a:sym typeface="Passion One"/>
                        </a:rPr>
                        <a:t>100</a:t>
                      </a:r>
                      <a:endParaRPr sz="1200">
                        <a:latin typeface="Passion One"/>
                        <a:ea typeface="Passion One"/>
                        <a:cs typeface="Passion One"/>
                        <a:sym typeface="Passion One"/>
                      </a:endParaRPr>
                    </a:p>
                  </a:txBody>
                  <a:tcPr marL="91425" marR="91425" marT="91425" marB="91425"/>
                </a:tc>
                <a:extLst>
                  <a:ext uri="{0D108BD9-81ED-4DB2-BD59-A6C34878D82A}">
                    <a16:rowId xmlns:a16="http://schemas.microsoft.com/office/drawing/2014/main" val="10002"/>
                  </a:ext>
                </a:extLst>
              </a:tr>
              <a:tr h="517600">
                <a:tc>
                  <a:txBody>
                    <a:bodyPr/>
                    <a:lstStyle/>
                    <a:p>
                      <a:pPr marL="0" lvl="0" indent="0" algn="l" rtl="0">
                        <a:spcBef>
                          <a:spcPts val="0"/>
                        </a:spcBef>
                        <a:spcAft>
                          <a:spcPts val="0"/>
                        </a:spcAft>
                        <a:buNone/>
                      </a:pPr>
                      <a:r>
                        <a:rPr lang="en" sz="1200">
                          <a:sym typeface="Passion One"/>
                        </a:rPr>
                        <a:t>ACCURACY</a:t>
                      </a:r>
                      <a:endParaRPr sz="1200">
                        <a:latin typeface="Passion One"/>
                        <a:ea typeface="Passion One"/>
                        <a:cs typeface="Passion One"/>
                        <a:sym typeface="Passion One"/>
                      </a:endParaRPr>
                    </a:p>
                  </a:txBody>
                  <a:tcPr marL="91425" marR="91425" marT="91425" marB="91425"/>
                </a:tc>
                <a:tc>
                  <a:txBody>
                    <a:bodyPr/>
                    <a:lstStyle/>
                    <a:p>
                      <a:pPr marL="0" lvl="0" indent="0" algn="l" rtl="0">
                        <a:spcBef>
                          <a:spcPts val="0"/>
                        </a:spcBef>
                        <a:spcAft>
                          <a:spcPts val="0"/>
                        </a:spcAft>
                        <a:buNone/>
                      </a:pPr>
                      <a:endParaRPr sz="1200">
                        <a:latin typeface="Passion One"/>
                        <a:ea typeface="Passion One"/>
                        <a:cs typeface="Passion One"/>
                        <a:sym typeface="Passion One"/>
                      </a:endParaRPr>
                    </a:p>
                  </a:txBody>
                  <a:tcPr marL="91425" marR="91425" marT="91425" marB="91425"/>
                </a:tc>
                <a:tc>
                  <a:txBody>
                    <a:bodyPr/>
                    <a:lstStyle/>
                    <a:p>
                      <a:pPr marL="0" lvl="0" indent="0" algn="l" rtl="0">
                        <a:spcBef>
                          <a:spcPts val="0"/>
                        </a:spcBef>
                        <a:spcAft>
                          <a:spcPts val="0"/>
                        </a:spcAft>
                        <a:buNone/>
                      </a:pPr>
                      <a:endParaRPr sz="1200">
                        <a:latin typeface="Passion One"/>
                        <a:ea typeface="Passion One"/>
                        <a:cs typeface="Passion One"/>
                        <a:sym typeface="Passion One"/>
                      </a:endParaRPr>
                    </a:p>
                  </a:txBody>
                  <a:tcPr marL="91425" marR="91425" marT="91425" marB="91425"/>
                </a:tc>
                <a:tc>
                  <a:txBody>
                    <a:bodyPr/>
                    <a:lstStyle/>
                    <a:p>
                      <a:pPr marL="0" lvl="0" indent="0" algn="l" rtl="0">
                        <a:spcBef>
                          <a:spcPts val="0"/>
                        </a:spcBef>
                        <a:spcAft>
                          <a:spcPts val="0"/>
                        </a:spcAft>
                        <a:buNone/>
                      </a:pPr>
                      <a:r>
                        <a:rPr lang="en" sz="1200">
                          <a:sym typeface="Passion One"/>
                        </a:rPr>
                        <a:t>0.95</a:t>
                      </a:r>
                      <a:endParaRPr sz="1200">
                        <a:latin typeface="Passion One"/>
                        <a:ea typeface="Passion One"/>
                        <a:cs typeface="Passion One"/>
                        <a:sym typeface="Passion One"/>
                      </a:endParaRPr>
                    </a:p>
                  </a:txBody>
                  <a:tcPr marL="91425" marR="91425" marT="91425" marB="91425"/>
                </a:tc>
                <a:tc>
                  <a:txBody>
                    <a:bodyPr/>
                    <a:lstStyle/>
                    <a:p>
                      <a:pPr marL="0" lvl="0" indent="0" algn="l" rtl="0">
                        <a:spcBef>
                          <a:spcPts val="0"/>
                        </a:spcBef>
                        <a:spcAft>
                          <a:spcPts val="0"/>
                        </a:spcAft>
                        <a:buNone/>
                      </a:pPr>
                      <a:r>
                        <a:rPr lang="en" sz="1200">
                          <a:sym typeface="Passion One"/>
                        </a:rPr>
                        <a:t>164</a:t>
                      </a:r>
                      <a:endParaRPr sz="1200">
                        <a:latin typeface="Passion One"/>
                        <a:ea typeface="Passion One"/>
                        <a:cs typeface="Passion One"/>
                        <a:sym typeface="Passion One"/>
                      </a:endParaRPr>
                    </a:p>
                  </a:txBody>
                  <a:tcPr marL="91425" marR="91425" marT="91425" marB="91425"/>
                </a:tc>
                <a:extLst>
                  <a:ext uri="{0D108BD9-81ED-4DB2-BD59-A6C34878D82A}">
                    <a16:rowId xmlns:a16="http://schemas.microsoft.com/office/drawing/2014/main" val="10003"/>
                  </a:ext>
                </a:extLst>
              </a:tr>
              <a:tr h="517600">
                <a:tc>
                  <a:txBody>
                    <a:bodyPr/>
                    <a:lstStyle/>
                    <a:p>
                      <a:pPr marL="0" lvl="0" indent="0" algn="l" rtl="0">
                        <a:spcBef>
                          <a:spcPts val="0"/>
                        </a:spcBef>
                        <a:spcAft>
                          <a:spcPts val="0"/>
                        </a:spcAft>
                        <a:buNone/>
                      </a:pPr>
                      <a:r>
                        <a:rPr lang="en" sz="1200">
                          <a:sym typeface="Passion One"/>
                        </a:rPr>
                        <a:t>MACRO AVG</a:t>
                      </a:r>
                      <a:endParaRPr sz="1200">
                        <a:latin typeface="Passion One"/>
                        <a:ea typeface="Passion One"/>
                        <a:cs typeface="Passion One"/>
                        <a:sym typeface="Passion One"/>
                      </a:endParaRPr>
                    </a:p>
                  </a:txBody>
                  <a:tcPr marL="91425" marR="91425" marT="91425" marB="91425"/>
                </a:tc>
                <a:tc>
                  <a:txBody>
                    <a:bodyPr/>
                    <a:lstStyle/>
                    <a:p>
                      <a:pPr marL="0" lvl="0" indent="0" algn="l" rtl="0">
                        <a:spcBef>
                          <a:spcPts val="0"/>
                        </a:spcBef>
                        <a:spcAft>
                          <a:spcPts val="0"/>
                        </a:spcAft>
                        <a:buNone/>
                      </a:pPr>
                      <a:r>
                        <a:rPr lang="en" sz="1200">
                          <a:sym typeface="Passion One"/>
                        </a:rPr>
                        <a:t>.94</a:t>
                      </a:r>
                      <a:endParaRPr sz="1200">
                        <a:latin typeface="Passion One"/>
                        <a:ea typeface="Passion One"/>
                        <a:cs typeface="Passion One"/>
                        <a:sym typeface="Passion One"/>
                      </a:endParaRPr>
                    </a:p>
                  </a:txBody>
                  <a:tcPr marL="91425" marR="91425" marT="91425" marB="91425"/>
                </a:tc>
                <a:tc>
                  <a:txBody>
                    <a:bodyPr/>
                    <a:lstStyle/>
                    <a:p>
                      <a:pPr marL="0" lvl="0" indent="0" algn="l" rtl="0">
                        <a:spcBef>
                          <a:spcPts val="0"/>
                        </a:spcBef>
                        <a:spcAft>
                          <a:spcPts val="0"/>
                        </a:spcAft>
                        <a:buNone/>
                      </a:pPr>
                      <a:r>
                        <a:rPr lang="en" sz="1200">
                          <a:sym typeface="Passion One"/>
                        </a:rPr>
                        <a:t>.96</a:t>
                      </a:r>
                      <a:endParaRPr sz="1200">
                        <a:latin typeface="Passion One"/>
                        <a:ea typeface="Passion One"/>
                        <a:cs typeface="Passion One"/>
                        <a:sym typeface="Passion One"/>
                      </a:endParaRPr>
                    </a:p>
                  </a:txBody>
                  <a:tcPr marL="91425" marR="91425" marT="91425" marB="91425"/>
                </a:tc>
                <a:tc>
                  <a:txBody>
                    <a:bodyPr/>
                    <a:lstStyle/>
                    <a:p>
                      <a:pPr marL="0" lvl="0" indent="0" algn="l" rtl="0">
                        <a:spcBef>
                          <a:spcPts val="0"/>
                        </a:spcBef>
                        <a:spcAft>
                          <a:spcPts val="0"/>
                        </a:spcAft>
                        <a:buNone/>
                      </a:pPr>
                      <a:r>
                        <a:rPr lang="en" sz="1200">
                          <a:sym typeface="Passion One"/>
                        </a:rPr>
                        <a:t>.94</a:t>
                      </a:r>
                      <a:endParaRPr sz="1200">
                        <a:latin typeface="Passion One"/>
                        <a:ea typeface="Passion One"/>
                        <a:cs typeface="Passion One"/>
                        <a:sym typeface="Passion One"/>
                      </a:endParaRPr>
                    </a:p>
                  </a:txBody>
                  <a:tcPr marL="91425" marR="91425" marT="91425" marB="91425"/>
                </a:tc>
                <a:tc>
                  <a:txBody>
                    <a:bodyPr/>
                    <a:lstStyle/>
                    <a:p>
                      <a:pPr marL="0" lvl="0" indent="0" algn="l" rtl="0">
                        <a:spcBef>
                          <a:spcPts val="0"/>
                        </a:spcBef>
                        <a:spcAft>
                          <a:spcPts val="0"/>
                        </a:spcAft>
                        <a:buNone/>
                      </a:pPr>
                      <a:r>
                        <a:rPr lang="en" sz="1200">
                          <a:sym typeface="Passion One"/>
                        </a:rPr>
                        <a:t>164</a:t>
                      </a:r>
                      <a:endParaRPr sz="1200">
                        <a:latin typeface="Passion One"/>
                        <a:ea typeface="Passion One"/>
                        <a:cs typeface="Passion One"/>
                        <a:sym typeface="Passion One"/>
                      </a:endParaRPr>
                    </a:p>
                  </a:txBody>
                  <a:tcPr marL="91425" marR="91425" marT="91425" marB="91425"/>
                </a:tc>
                <a:extLst>
                  <a:ext uri="{0D108BD9-81ED-4DB2-BD59-A6C34878D82A}">
                    <a16:rowId xmlns:a16="http://schemas.microsoft.com/office/drawing/2014/main" val="10004"/>
                  </a:ext>
                </a:extLst>
              </a:tr>
              <a:tr h="517600">
                <a:tc>
                  <a:txBody>
                    <a:bodyPr/>
                    <a:lstStyle/>
                    <a:p>
                      <a:pPr marL="0" lvl="0" indent="0" algn="l" rtl="0">
                        <a:spcBef>
                          <a:spcPts val="0"/>
                        </a:spcBef>
                        <a:spcAft>
                          <a:spcPts val="0"/>
                        </a:spcAft>
                        <a:buNone/>
                      </a:pPr>
                      <a:r>
                        <a:rPr lang="en" sz="1200">
                          <a:sym typeface="Passion One"/>
                        </a:rPr>
                        <a:t>WEIGHTED AVG</a:t>
                      </a:r>
                      <a:endParaRPr sz="1200">
                        <a:latin typeface="Passion One"/>
                        <a:ea typeface="Passion One"/>
                        <a:cs typeface="Passion One"/>
                        <a:sym typeface="Passion One"/>
                      </a:endParaRPr>
                    </a:p>
                  </a:txBody>
                  <a:tcPr marL="91425" marR="91425" marT="91425" marB="91425"/>
                </a:tc>
                <a:tc>
                  <a:txBody>
                    <a:bodyPr/>
                    <a:lstStyle/>
                    <a:p>
                      <a:pPr marL="0" lvl="0" indent="0" algn="l" rtl="0">
                        <a:spcBef>
                          <a:spcPts val="0"/>
                        </a:spcBef>
                        <a:spcAft>
                          <a:spcPts val="0"/>
                        </a:spcAft>
                        <a:buNone/>
                      </a:pPr>
                      <a:r>
                        <a:rPr lang="en" sz="1200">
                          <a:sym typeface="Passion One"/>
                        </a:rPr>
                        <a:t>.95</a:t>
                      </a:r>
                      <a:endParaRPr sz="1200">
                        <a:latin typeface="Passion One"/>
                        <a:ea typeface="Passion One"/>
                        <a:cs typeface="Passion One"/>
                        <a:sym typeface="Passion One"/>
                      </a:endParaRPr>
                    </a:p>
                  </a:txBody>
                  <a:tcPr marL="91425" marR="91425" marT="91425" marB="91425"/>
                </a:tc>
                <a:tc>
                  <a:txBody>
                    <a:bodyPr/>
                    <a:lstStyle/>
                    <a:p>
                      <a:pPr marL="0" lvl="0" indent="0" algn="l" rtl="0">
                        <a:spcBef>
                          <a:spcPts val="0"/>
                        </a:spcBef>
                        <a:spcAft>
                          <a:spcPts val="0"/>
                        </a:spcAft>
                        <a:buNone/>
                      </a:pPr>
                      <a:r>
                        <a:rPr lang="en" sz="1200">
                          <a:sym typeface="Passion One"/>
                        </a:rPr>
                        <a:t>.95</a:t>
                      </a:r>
                      <a:endParaRPr sz="1200">
                        <a:latin typeface="Passion One"/>
                        <a:ea typeface="Passion One"/>
                        <a:cs typeface="Passion One"/>
                        <a:sym typeface="Passion One"/>
                      </a:endParaRPr>
                    </a:p>
                  </a:txBody>
                  <a:tcPr marL="91425" marR="91425" marT="91425" marB="91425"/>
                </a:tc>
                <a:tc>
                  <a:txBody>
                    <a:bodyPr/>
                    <a:lstStyle/>
                    <a:p>
                      <a:pPr marL="0" lvl="0" indent="0" algn="l" rtl="0">
                        <a:spcBef>
                          <a:spcPts val="0"/>
                        </a:spcBef>
                        <a:spcAft>
                          <a:spcPts val="0"/>
                        </a:spcAft>
                        <a:buNone/>
                      </a:pPr>
                      <a:r>
                        <a:rPr lang="en" sz="1200">
                          <a:sym typeface="Passion One"/>
                        </a:rPr>
                        <a:t>.95</a:t>
                      </a:r>
                      <a:endParaRPr sz="1200">
                        <a:latin typeface="Passion One"/>
                        <a:ea typeface="Passion One"/>
                        <a:cs typeface="Passion One"/>
                        <a:sym typeface="Passion One"/>
                      </a:endParaRPr>
                    </a:p>
                  </a:txBody>
                  <a:tcPr marL="91425" marR="91425" marT="91425" marB="91425"/>
                </a:tc>
                <a:tc>
                  <a:txBody>
                    <a:bodyPr/>
                    <a:lstStyle/>
                    <a:p>
                      <a:pPr marL="0" lvl="0" indent="0" algn="l" rtl="0">
                        <a:spcBef>
                          <a:spcPts val="0"/>
                        </a:spcBef>
                        <a:spcAft>
                          <a:spcPts val="0"/>
                        </a:spcAft>
                        <a:buNone/>
                      </a:pPr>
                      <a:r>
                        <a:rPr lang="en" sz="1200" dirty="0">
                          <a:sym typeface="Passion One"/>
                        </a:rPr>
                        <a:t>165</a:t>
                      </a:r>
                      <a:endParaRPr sz="1200" dirty="0">
                        <a:latin typeface="Passion One"/>
                        <a:ea typeface="Passion One"/>
                        <a:cs typeface="Passion One"/>
                        <a:sym typeface="Passion One"/>
                      </a:endParaRPr>
                    </a:p>
                  </a:txBody>
                  <a:tcPr marL="91425" marR="91425" marT="91425" marB="91425"/>
                </a:tc>
                <a:extLst>
                  <a:ext uri="{0D108BD9-81ED-4DB2-BD59-A6C34878D82A}">
                    <a16:rowId xmlns:a16="http://schemas.microsoft.com/office/drawing/2014/main" val="10005"/>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103"/>
        <p:cNvGrpSpPr/>
        <p:nvPr/>
      </p:nvGrpSpPr>
      <p:grpSpPr>
        <a:xfrm>
          <a:off x="0" y="0"/>
          <a:ext cx="0" cy="0"/>
          <a:chOff x="0" y="0"/>
          <a:chExt cx="0" cy="0"/>
        </a:xfrm>
      </p:grpSpPr>
      <p:sp>
        <p:nvSpPr>
          <p:cNvPr id="1104" name="Google Shape;1104;p44"/>
          <p:cNvSpPr txBox="1">
            <a:spLocks noGrp="1"/>
          </p:cNvSpPr>
          <p:nvPr>
            <p:ph type="title"/>
          </p:nvPr>
        </p:nvSpPr>
        <p:spPr>
          <a:xfrm>
            <a:off x="895850" y="1517700"/>
            <a:ext cx="4740900" cy="2108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Conclusion and Future Work</a:t>
            </a:r>
            <a:endParaRPr/>
          </a:p>
        </p:txBody>
      </p:sp>
      <p:grpSp>
        <p:nvGrpSpPr>
          <p:cNvPr id="1105" name="Google Shape;1105;p44"/>
          <p:cNvGrpSpPr/>
          <p:nvPr/>
        </p:nvGrpSpPr>
        <p:grpSpPr>
          <a:xfrm>
            <a:off x="6312823" y="1638972"/>
            <a:ext cx="1734725" cy="1955314"/>
            <a:chOff x="2594603" y="2081903"/>
            <a:chExt cx="871327" cy="982126"/>
          </a:xfrm>
        </p:grpSpPr>
        <p:sp>
          <p:nvSpPr>
            <p:cNvPr id="1106" name="Google Shape;1106;p44"/>
            <p:cNvSpPr/>
            <p:nvPr/>
          </p:nvSpPr>
          <p:spPr>
            <a:xfrm>
              <a:off x="3157347" y="2358046"/>
              <a:ext cx="186375" cy="36542"/>
            </a:xfrm>
            <a:custGeom>
              <a:avLst/>
              <a:gdLst/>
              <a:ahLst/>
              <a:cxnLst/>
              <a:rect l="l" t="t" r="r" b="b"/>
              <a:pathLst>
                <a:path w="386269" h="75734" extrusionOk="0">
                  <a:moveTo>
                    <a:pt x="0" y="0"/>
                  </a:moveTo>
                  <a:lnTo>
                    <a:pt x="386270" y="0"/>
                  </a:lnTo>
                  <a:lnTo>
                    <a:pt x="386270" y="75735"/>
                  </a:lnTo>
                  <a:lnTo>
                    <a:pt x="0" y="75735"/>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7" name="Google Shape;1107;p44"/>
            <p:cNvSpPr/>
            <p:nvPr/>
          </p:nvSpPr>
          <p:spPr>
            <a:xfrm>
              <a:off x="3076913" y="2815020"/>
              <a:ext cx="186375" cy="36542"/>
            </a:xfrm>
            <a:custGeom>
              <a:avLst/>
              <a:gdLst/>
              <a:ahLst/>
              <a:cxnLst/>
              <a:rect l="l" t="t" r="r" b="b"/>
              <a:pathLst>
                <a:path w="386269" h="75734" extrusionOk="0">
                  <a:moveTo>
                    <a:pt x="0" y="0"/>
                  </a:moveTo>
                  <a:lnTo>
                    <a:pt x="386270" y="0"/>
                  </a:lnTo>
                  <a:lnTo>
                    <a:pt x="386270" y="75735"/>
                  </a:lnTo>
                  <a:lnTo>
                    <a:pt x="0" y="75735"/>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8" name="Google Shape;1108;p44"/>
            <p:cNvSpPr/>
            <p:nvPr/>
          </p:nvSpPr>
          <p:spPr>
            <a:xfrm>
              <a:off x="3157347" y="2430693"/>
              <a:ext cx="119375" cy="3665"/>
            </a:xfrm>
            <a:custGeom>
              <a:avLst/>
              <a:gdLst/>
              <a:ahLst/>
              <a:cxnLst/>
              <a:rect l="l" t="t" r="r" b="b"/>
              <a:pathLst>
                <a:path w="247410" h="7596" extrusionOk="0">
                  <a:moveTo>
                    <a:pt x="0" y="0"/>
                  </a:moveTo>
                  <a:lnTo>
                    <a:pt x="247410"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9" name="Google Shape;1109;p44"/>
            <p:cNvSpPr/>
            <p:nvPr/>
          </p:nvSpPr>
          <p:spPr>
            <a:xfrm>
              <a:off x="3157347" y="2455005"/>
              <a:ext cx="119375" cy="3665"/>
            </a:xfrm>
            <a:custGeom>
              <a:avLst/>
              <a:gdLst/>
              <a:ahLst/>
              <a:cxnLst/>
              <a:rect l="l" t="t" r="r" b="b"/>
              <a:pathLst>
                <a:path w="247410" h="7596" extrusionOk="0">
                  <a:moveTo>
                    <a:pt x="0" y="0"/>
                  </a:moveTo>
                  <a:lnTo>
                    <a:pt x="247410"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0" name="Google Shape;1110;p44"/>
            <p:cNvSpPr/>
            <p:nvPr/>
          </p:nvSpPr>
          <p:spPr>
            <a:xfrm>
              <a:off x="3157347" y="2479318"/>
              <a:ext cx="119375" cy="3665"/>
            </a:xfrm>
            <a:custGeom>
              <a:avLst/>
              <a:gdLst/>
              <a:ahLst/>
              <a:cxnLst/>
              <a:rect l="l" t="t" r="r" b="b"/>
              <a:pathLst>
                <a:path w="247410" h="7596" extrusionOk="0">
                  <a:moveTo>
                    <a:pt x="0" y="0"/>
                  </a:moveTo>
                  <a:lnTo>
                    <a:pt x="247410"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1" name="Google Shape;1111;p44"/>
            <p:cNvSpPr/>
            <p:nvPr/>
          </p:nvSpPr>
          <p:spPr>
            <a:xfrm>
              <a:off x="3143746" y="2888800"/>
              <a:ext cx="119375" cy="3665"/>
            </a:xfrm>
            <a:custGeom>
              <a:avLst/>
              <a:gdLst/>
              <a:ahLst/>
              <a:cxnLst/>
              <a:rect l="l" t="t" r="r" b="b"/>
              <a:pathLst>
                <a:path w="247410" h="7596" extrusionOk="0">
                  <a:moveTo>
                    <a:pt x="0" y="0"/>
                  </a:moveTo>
                  <a:lnTo>
                    <a:pt x="247410"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2" name="Google Shape;1112;p44"/>
            <p:cNvSpPr/>
            <p:nvPr/>
          </p:nvSpPr>
          <p:spPr>
            <a:xfrm>
              <a:off x="3143746" y="2913076"/>
              <a:ext cx="119375" cy="3665"/>
            </a:xfrm>
            <a:custGeom>
              <a:avLst/>
              <a:gdLst/>
              <a:ahLst/>
              <a:cxnLst/>
              <a:rect l="l" t="t" r="r" b="b"/>
              <a:pathLst>
                <a:path w="247410" h="7596" extrusionOk="0">
                  <a:moveTo>
                    <a:pt x="0" y="0"/>
                  </a:moveTo>
                  <a:lnTo>
                    <a:pt x="247410"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3" name="Google Shape;1113;p44"/>
            <p:cNvSpPr/>
            <p:nvPr/>
          </p:nvSpPr>
          <p:spPr>
            <a:xfrm>
              <a:off x="3143746" y="2937389"/>
              <a:ext cx="119375" cy="3665"/>
            </a:xfrm>
            <a:custGeom>
              <a:avLst/>
              <a:gdLst/>
              <a:ahLst/>
              <a:cxnLst/>
              <a:rect l="l" t="t" r="r" b="b"/>
              <a:pathLst>
                <a:path w="247410" h="7596" extrusionOk="0">
                  <a:moveTo>
                    <a:pt x="0" y="0"/>
                  </a:moveTo>
                  <a:lnTo>
                    <a:pt x="247410"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4" name="Google Shape;1114;p44"/>
            <p:cNvSpPr/>
            <p:nvPr/>
          </p:nvSpPr>
          <p:spPr>
            <a:xfrm>
              <a:off x="2594639" y="2081903"/>
              <a:ext cx="871290" cy="982126"/>
            </a:xfrm>
            <a:custGeom>
              <a:avLst/>
              <a:gdLst/>
              <a:ahLst/>
              <a:cxnLst/>
              <a:rect l="l" t="t" r="r" b="b"/>
              <a:pathLst>
                <a:path w="1805783" h="2035494" extrusionOk="0">
                  <a:moveTo>
                    <a:pt x="1634108" y="2035494"/>
                  </a:moveTo>
                  <a:lnTo>
                    <a:pt x="171600" y="2035494"/>
                  </a:lnTo>
                  <a:cubicBezTo>
                    <a:pt x="76798" y="2035494"/>
                    <a:pt x="0" y="1958620"/>
                    <a:pt x="0" y="1863895"/>
                  </a:cubicBezTo>
                  <a:lnTo>
                    <a:pt x="0" y="171600"/>
                  </a:lnTo>
                  <a:cubicBezTo>
                    <a:pt x="-76" y="76874"/>
                    <a:pt x="76798" y="0"/>
                    <a:pt x="171600" y="0"/>
                  </a:cubicBezTo>
                  <a:lnTo>
                    <a:pt x="1634184" y="0"/>
                  </a:lnTo>
                  <a:cubicBezTo>
                    <a:pt x="1728985" y="0"/>
                    <a:pt x="1805783" y="76874"/>
                    <a:pt x="1805783" y="171600"/>
                  </a:cubicBezTo>
                  <a:lnTo>
                    <a:pt x="1805783" y="1863819"/>
                  </a:lnTo>
                  <a:cubicBezTo>
                    <a:pt x="1805783" y="1958620"/>
                    <a:pt x="1728909" y="2035494"/>
                    <a:pt x="1634108" y="2035494"/>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5" name="Google Shape;1115;p44"/>
            <p:cNvSpPr/>
            <p:nvPr/>
          </p:nvSpPr>
          <p:spPr>
            <a:xfrm>
              <a:off x="2594603" y="2323895"/>
              <a:ext cx="871290" cy="645078"/>
            </a:xfrm>
            <a:custGeom>
              <a:avLst/>
              <a:gdLst/>
              <a:ahLst/>
              <a:cxnLst/>
              <a:rect l="l" t="t" r="r" b="b"/>
              <a:pathLst>
                <a:path w="1805783" h="1336949" extrusionOk="0">
                  <a:moveTo>
                    <a:pt x="0" y="548154"/>
                  </a:moveTo>
                  <a:lnTo>
                    <a:pt x="205479" y="891277"/>
                  </a:lnTo>
                  <a:cubicBezTo>
                    <a:pt x="221507" y="918092"/>
                    <a:pt x="261615" y="913838"/>
                    <a:pt x="271642" y="884213"/>
                  </a:cubicBezTo>
                  <a:lnTo>
                    <a:pt x="550349" y="60854"/>
                  </a:lnTo>
                  <a:cubicBezTo>
                    <a:pt x="560832" y="29861"/>
                    <a:pt x="603523" y="27050"/>
                    <a:pt x="617956" y="56372"/>
                  </a:cubicBezTo>
                  <a:lnTo>
                    <a:pt x="729545" y="282893"/>
                  </a:lnTo>
                  <a:cubicBezTo>
                    <a:pt x="743522" y="311227"/>
                    <a:pt x="784466" y="309783"/>
                    <a:pt x="796392" y="280538"/>
                  </a:cubicBezTo>
                  <a:lnTo>
                    <a:pt x="901676" y="22797"/>
                  </a:lnTo>
                  <a:cubicBezTo>
                    <a:pt x="914362" y="-8272"/>
                    <a:pt x="958648" y="-7361"/>
                    <a:pt x="970119" y="24164"/>
                  </a:cubicBezTo>
                  <a:lnTo>
                    <a:pt x="1271918" y="857930"/>
                  </a:lnTo>
                  <a:cubicBezTo>
                    <a:pt x="1283844" y="890822"/>
                    <a:pt x="1330713" y="889910"/>
                    <a:pt x="1341348" y="856562"/>
                  </a:cubicBezTo>
                  <a:lnTo>
                    <a:pt x="1388065" y="709954"/>
                  </a:lnTo>
                  <a:cubicBezTo>
                    <a:pt x="1398776" y="676227"/>
                    <a:pt x="1446404" y="675771"/>
                    <a:pt x="1457723" y="709347"/>
                  </a:cubicBezTo>
                  <a:lnTo>
                    <a:pt x="1551916" y="987066"/>
                  </a:lnTo>
                  <a:cubicBezTo>
                    <a:pt x="1562703" y="1018818"/>
                    <a:pt x="1606989" y="1020642"/>
                    <a:pt x="1620283" y="989877"/>
                  </a:cubicBezTo>
                  <a:lnTo>
                    <a:pt x="1620283" y="989877"/>
                  </a:lnTo>
                  <a:cubicBezTo>
                    <a:pt x="1633576" y="959112"/>
                    <a:pt x="1677862" y="960859"/>
                    <a:pt x="1688649" y="992611"/>
                  </a:cubicBezTo>
                  <a:lnTo>
                    <a:pt x="1805783" y="133695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6" name="Google Shape;1116;p44"/>
            <p:cNvSpPr/>
            <p:nvPr/>
          </p:nvSpPr>
          <p:spPr>
            <a:xfrm>
              <a:off x="3054464" y="2358046"/>
              <a:ext cx="49260" cy="49260"/>
            </a:xfrm>
            <a:custGeom>
              <a:avLst/>
              <a:gdLst/>
              <a:ahLst/>
              <a:cxnLst/>
              <a:rect l="l" t="t" r="r" b="b"/>
              <a:pathLst>
                <a:path w="102093" h="102093" extrusionOk="0">
                  <a:moveTo>
                    <a:pt x="102094" y="51047"/>
                  </a:moveTo>
                  <a:cubicBezTo>
                    <a:pt x="102094" y="79229"/>
                    <a:pt x="79229" y="102094"/>
                    <a:pt x="51047" y="102094"/>
                  </a:cubicBezTo>
                  <a:cubicBezTo>
                    <a:pt x="22865" y="102094"/>
                    <a:pt x="0" y="79229"/>
                    <a:pt x="0" y="51047"/>
                  </a:cubicBezTo>
                  <a:cubicBezTo>
                    <a:pt x="0" y="22865"/>
                    <a:pt x="22865" y="0"/>
                    <a:pt x="51047" y="0"/>
                  </a:cubicBezTo>
                  <a:cubicBezTo>
                    <a:pt x="79229" y="0"/>
                    <a:pt x="102094" y="22865"/>
                    <a:pt x="102094" y="51047"/>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7" name="Google Shape;1117;p44"/>
            <p:cNvSpPr/>
            <p:nvPr/>
          </p:nvSpPr>
          <p:spPr>
            <a:xfrm>
              <a:off x="3306807" y="2724970"/>
              <a:ext cx="49260" cy="49260"/>
            </a:xfrm>
            <a:custGeom>
              <a:avLst/>
              <a:gdLst/>
              <a:ahLst/>
              <a:cxnLst/>
              <a:rect l="l" t="t" r="r" b="b"/>
              <a:pathLst>
                <a:path w="102093" h="102093" extrusionOk="0">
                  <a:moveTo>
                    <a:pt x="102094" y="51047"/>
                  </a:moveTo>
                  <a:cubicBezTo>
                    <a:pt x="102094" y="79239"/>
                    <a:pt x="79239" y="102094"/>
                    <a:pt x="51047" y="102094"/>
                  </a:cubicBezTo>
                  <a:cubicBezTo>
                    <a:pt x="22855" y="102094"/>
                    <a:pt x="0" y="79239"/>
                    <a:pt x="0" y="51047"/>
                  </a:cubicBezTo>
                  <a:cubicBezTo>
                    <a:pt x="0" y="22855"/>
                    <a:pt x="22855" y="0"/>
                    <a:pt x="51047" y="0"/>
                  </a:cubicBezTo>
                  <a:cubicBezTo>
                    <a:pt x="79239" y="0"/>
                    <a:pt x="102094" y="22855"/>
                    <a:pt x="102094" y="51047"/>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8" name="Google Shape;1118;p44"/>
            <p:cNvSpPr/>
            <p:nvPr/>
          </p:nvSpPr>
          <p:spPr>
            <a:xfrm>
              <a:off x="2734813" y="2455008"/>
              <a:ext cx="342916" cy="205028"/>
            </a:xfrm>
            <a:custGeom>
              <a:avLst/>
              <a:gdLst/>
              <a:ahLst/>
              <a:cxnLst/>
              <a:rect l="l" t="t" r="r" b="b"/>
              <a:pathLst>
                <a:path w="710706" h="424928" extrusionOk="0">
                  <a:moveTo>
                    <a:pt x="672269" y="6831"/>
                  </a:moveTo>
                  <a:lnTo>
                    <a:pt x="596762" y="84161"/>
                  </a:lnTo>
                  <a:lnTo>
                    <a:pt x="54085" y="84161"/>
                  </a:lnTo>
                  <a:cubicBezTo>
                    <a:pt x="24232" y="84161"/>
                    <a:pt x="0" y="108393"/>
                    <a:pt x="0" y="138246"/>
                  </a:cubicBezTo>
                  <a:lnTo>
                    <a:pt x="0" y="370843"/>
                  </a:lnTo>
                  <a:cubicBezTo>
                    <a:pt x="0" y="400697"/>
                    <a:pt x="24232" y="424929"/>
                    <a:pt x="54085" y="424929"/>
                  </a:cubicBezTo>
                  <a:lnTo>
                    <a:pt x="656621" y="424929"/>
                  </a:lnTo>
                  <a:cubicBezTo>
                    <a:pt x="686474" y="424929"/>
                    <a:pt x="710706" y="400697"/>
                    <a:pt x="710706" y="370843"/>
                  </a:cubicBezTo>
                  <a:lnTo>
                    <a:pt x="710706" y="84161"/>
                  </a:lnTo>
                  <a:lnTo>
                    <a:pt x="710706" y="22555"/>
                  </a:lnTo>
                  <a:cubicBezTo>
                    <a:pt x="710782" y="2349"/>
                    <a:pt x="686322" y="-7602"/>
                    <a:pt x="672269" y="683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9" name="Google Shape;1119;p44"/>
            <p:cNvSpPr/>
            <p:nvPr/>
          </p:nvSpPr>
          <p:spPr>
            <a:xfrm>
              <a:off x="2594603" y="2143434"/>
              <a:ext cx="871327" cy="3665"/>
            </a:xfrm>
            <a:custGeom>
              <a:avLst/>
              <a:gdLst/>
              <a:ahLst/>
              <a:cxnLst/>
              <a:rect l="l" t="t" r="r" b="b"/>
              <a:pathLst>
                <a:path w="1805859" h="7596" extrusionOk="0">
                  <a:moveTo>
                    <a:pt x="0" y="0"/>
                  </a:moveTo>
                  <a:lnTo>
                    <a:pt x="1805859"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120" name="Google Shape;1120;p44"/>
          <p:cNvGrpSpPr/>
          <p:nvPr/>
        </p:nvGrpSpPr>
        <p:grpSpPr>
          <a:xfrm>
            <a:off x="5636660" y="3135163"/>
            <a:ext cx="1001914" cy="1001824"/>
            <a:chOff x="4246593" y="503852"/>
            <a:chExt cx="902056" cy="901976"/>
          </a:xfrm>
        </p:grpSpPr>
        <p:grpSp>
          <p:nvGrpSpPr>
            <p:cNvPr id="1121" name="Google Shape;1121;p44"/>
            <p:cNvGrpSpPr/>
            <p:nvPr/>
          </p:nvGrpSpPr>
          <p:grpSpPr>
            <a:xfrm>
              <a:off x="4246593" y="503900"/>
              <a:ext cx="901831" cy="901928"/>
              <a:chOff x="5998919" y="3270921"/>
              <a:chExt cx="1426046" cy="1426198"/>
            </a:xfrm>
          </p:grpSpPr>
          <p:sp>
            <p:nvSpPr>
              <p:cNvPr id="1122" name="Google Shape;1122;p44"/>
              <p:cNvSpPr/>
              <p:nvPr/>
            </p:nvSpPr>
            <p:spPr>
              <a:xfrm>
                <a:off x="5998919" y="3270921"/>
                <a:ext cx="713137" cy="713137"/>
              </a:xfrm>
              <a:custGeom>
                <a:avLst/>
                <a:gdLst/>
                <a:ahLst/>
                <a:cxnLst/>
                <a:rect l="l" t="t" r="r" b="b"/>
                <a:pathLst>
                  <a:path w="713137" h="713137" extrusionOk="0">
                    <a:moveTo>
                      <a:pt x="713137" y="521407"/>
                    </a:moveTo>
                    <a:lnTo>
                      <a:pt x="713137" y="0"/>
                    </a:lnTo>
                    <a:cubicBezTo>
                      <a:pt x="319271" y="0"/>
                      <a:pt x="0" y="319271"/>
                      <a:pt x="0" y="713137"/>
                    </a:cubicBezTo>
                    <a:lnTo>
                      <a:pt x="521408" y="713137"/>
                    </a:lnTo>
                    <a:cubicBezTo>
                      <a:pt x="521408" y="607245"/>
                      <a:pt x="607245" y="521407"/>
                      <a:pt x="713137" y="521407"/>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3" name="Google Shape;1123;p44"/>
              <p:cNvSpPr/>
              <p:nvPr/>
            </p:nvSpPr>
            <p:spPr>
              <a:xfrm>
                <a:off x="5998919" y="3983982"/>
                <a:ext cx="1426046" cy="713137"/>
              </a:xfrm>
              <a:custGeom>
                <a:avLst/>
                <a:gdLst/>
                <a:ahLst/>
                <a:cxnLst/>
                <a:rect l="l" t="t" r="r" b="b"/>
                <a:pathLst>
                  <a:path w="1426046" h="713137" extrusionOk="0">
                    <a:moveTo>
                      <a:pt x="904715" y="5165"/>
                    </a:moveTo>
                    <a:cubicBezTo>
                      <a:pt x="901981" y="108702"/>
                      <a:pt x="817282" y="191730"/>
                      <a:pt x="713137" y="191730"/>
                    </a:cubicBezTo>
                    <a:cubicBezTo>
                      <a:pt x="607245" y="191730"/>
                      <a:pt x="521408" y="105892"/>
                      <a:pt x="521408" y="0"/>
                    </a:cubicBezTo>
                    <a:lnTo>
                      <a:pt x="0" y="0"/>
                    </a:lnTo>
                    <a:cubicBezTo>
                      <a:pt x="0" y="393866"/>
                      <a:pt x="319271" y="713137"/>
                      <a:pt x="713137" y="713137"/>
                    </a:cubicBezTo>
                    <a:cubicBezTo>
                      <a:pt x="1100623" y="713137"/>
                      <a:pt x="1415867" y="404121"/>
                      <a:pt x="1426047" y="19067"/>
                    </a:cubicBezTo>
                    <a:lnTo>
                      <a:pt x="904715" y="516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124" name="Google Shape;1124;p44"/>
            <p:cNvSpPr/>
            <p:nvPr/>
          </p:nvSpPr>
          <p:spPr>
            <a:xfrm>
              <a:off x="4783305" y="636091"/>
              <a:ext cx="365344" cy="330991"/>
            </a:xfrm>
            <a:custGeom>
              <a:avLst/>
              <a:gdLst/>
              <a:ahLst/>
              <a:cxnLst/>
              <a:rect l="l" t="t" r="r" b="b"/>
              <a:pathLst>
                <a:path w="577619" h="523306" extrusionOk="0">
                  <a:moveTo>
                    <a:pt x="56213" y="504164"/>
                  </a:moveTo>
                  <a:cubicBezTo>
                    <a:pt x="56213" y="505911"/>
                    <a:pt x="56136" y="507582"/>
                    <a:pt x="56060" y="509329"/>
                  </a:cubicBezTo>
                  <a:lnTo>
                    <a:pt x="577392" y="523306"/>
                  </a:lnTo>
                  <a:cubicBezTo>
                    <a:pt x="577544" y="516926"/>
                    <a:pt x="577620" y="510621"/>
                    <a:pt x="577620" y="504240"/>
                  </a:cubicBezTo>
                  <a:cubicBezTo>
                    <a:pt x="577620" y="307345"/>
                    <a:pt x="497783" y="129060"/>
                    <a:pt x="368722" y="0"/>
                  </a:cubicBezTo>
                  <a:lnTo>
                    <a:pt x="0" y="368722"/>
                  </a:lnTo>
                  <a:cubicBezTo>
                    <a:pt x="34791" y="403286"/>
                    <a:pt x="56213" y="451218"/>
                    <a:pt x="56213" y="504164"/>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5" name="Google Shape;1125;p44"/>
            <p:cNvSpPr/>
            <p:nvPr/>
          </p:nvSpPr>
          <p:spPr>
            <a:xfrm>
              <a:off x="4810784" y="788761"/>
              <a:ext cx="309659" cy="122566"/>
            </a:xfrm>
            <a:custGeom>
              <a:avLst/>
              <a:gdLst/>
              <a:ahLst/>
              <a:cxnLst/>
              <a:rect l="l" t="t" r="r" b="b"/>
              <a:pathLst>
                <a:path w="489579" h="193780" extrusionOk="0">
                  <a:moveTo>
                    <a:pt x="0" y="193781"/>
                  </a:moveTo>
                  <a:lnTo>
                    <a:pt x="489579"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126" name="Google Shape;1126;p44"/>
            <p:cNvGrpSpPr/>
            <p:nvPr/>
          </p:nvGrpSpPr>
          <p:grpSpPr>
            <a:xfrm>
              <a:off x="4246593" y="503852"/>
              <a:ext cx="901928" cy="901976"/>
              <a:chOff x="5998919" y="3270845"/>
              <a:chExt cx="1426198" cy="1426274"/>
            </a:xfrm>
          </p:grpSpPr>
          <p:sp>
            <p:nvSpPr>
              <p:cNvPr id="1127" name="Google Shape;1127;p44"/>
              <p:cNvSpPr/>
              <p:nvPr/>
            </p:nvSpPr>
            <p:spPr>
              <a:xfrm>
                <a:off x="6712056" y="3270845"/>
                <a:ext cx="504239" cy="577619"/>
              </a:xfrm>
              <a:custGeom>
                <a:avLst/>
                <a:gdLst/>
                <a:ahLst/>
                <a:cxnLst/>
                <a:rect l="l" t="t" r="r" b="b"/>
                <a:pathLst>
                  <a:path w="504239" h="577619" extrusionOk="0">
                    <a:moveTo>
                      <a:pt x="135518" y="577620"/>
                    </a:moveTo>
                    <a:lnTo>
                      <a:pt x="504240" y="208897"/>
                    </a:lnTo>
                    <a:cubicBezTo>
                      <a:pt x="375179" y="79837"/>
                      <a:pt x="196895" y="0"/>
                      <a:pt x="0" y="0"/>
                    </a:cubicBezTo>
                    <a:lnTo>
                      <a:pt x="0" y="521408"/>
                    </a:lnTo>
                    <a:cubicBezTo>
                      <a:pt x="52946" y="521483"/>
                      <a:pt x="100879" y="542905"/>
                      <a:pt x="135518" y="577620"/>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8" name="Google Shape;1128;p44"/>
              <p:cNvSpPr/>
              <p:nvPr/>
            </p:nvSpPr>
            <p:spPr>
              <a:xfrm>
                <a:off x="6847498" y="3479895"/>
                <a:ext cx="577619" cy="523306"/>
              </a:xfrm>
              <a:custGeom>
                <a:avLst/>
                <a:gdLst/>
                <a:ahLst/>
                <a:cxnLst/>
                <a:rect l="l" t="t" r="r" b="b"/>
                <a:pathLst>
                  <a:path w="577619" h="523306" extrusionOk="0">
                    <a:moveTo>
                      <a:pt x="56213" y="504164"/>
                    </a:moveTo>
                    <a:cubicBezTo>
                      <a:pt x="56213" y="505911"/>
                      <a:pt x="56136" y="507582"/>
                      <a:pt x="56060" y="509329"/>
                    </a:cubicBezTo>
                    <a:lnTo>
                      <a:pt x="577392" y="523306"/>
                    </a:lnTo>
                    <a:cubicBezTo>
                      <a:pt x="577544" y="516926"/>
                      <a:pt x="577620" y="510621"/>
                      <a:pt x="577620" y="504240"/>
                    </a:cubicBezTo>
                    <a:cubicBezTo>
                      <a:pt x="577620" y="307345"/>
                      <a:pt x="497783" y="129060"/>
                      <a:pt x="368722" y="0"/>
                    </a:cubicBezTo>
                    <a:lnTo>
                      <a:pt x="0" y="368722"/>
                    </a:lnTo>
                    <a:cubicBezTo>
                      <a:pt x="34791" y="403286"/>
                      <a:pt x="56213" y="451218"/>
                      <a:pt x="56213" y="504164"/>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9" name="Google Shape;1129;p44"/>
              <p:cNvSpPr/>
              <p:nvPr/>
            </p:nvSpPr>
            <p:spPr>
              <a:xfrm>
                <a:off x="5998919" y="3270845"/>
                <a:ext cx="1426046" cy="1426274"/>
              </a:xfrm>
              <a:custGeom>
                <a:avLst/>
                <a:gdLst/>
                <a:ahLst/>
                <a:cxnLst/>
                <a:rect l="l" t="t" r="r" b="b"/>
                <a:pathLst>
                  <a:path w="1426046" h="1426274" extrusionOk="0">
                    <a:moveTo>
                      <a:pt x="904715" y="718303"/>
                    </a:moveTo>
                    <a:cubicBezTo>
                      <a:pt x="901981" y="821840"/>
                      <a:pt x="817282" y="904867"/>
                      <a:pt x="713137" y="904867"/>
                    </a:cubicBezTo>
                    <a:cubicBezTo>
                      <a:pt x="607245" y="904867"/>
                      <a:pt x="521408" y="819029"/>
                      <a:pt x="521408" y="713137"/>
                    </a:cubicBezTo>
                    <a:cubicBezTo>
                      <a:pt x="521408" y="607245"/>
                      <a:pt x="607245" y="521408"/>
                      <a:pt x="713137" y="521408"/>
                    </a:cubicBezTo>
                    <a:lnTo>
                      <a:pt x="713137" y="0"/>
                    </a:lnTo>
                    <a:cubicBezTo>
                      <a:pt x="319271" y="0"/>
                      <a:pt x="0" y="319271"/>
                      <a:pt x="0" y="713137"/>
                    </a:cubicBezTo>
                    <a:cubicBezTo>
                      <a:pt x="0" y="1107003"/>
                      <a:pt x="319271" y="1426274"/>
                      <a:pt x="713137" y="1426274"/>
                    </a:cubicBezTo>
                    <a:cubicBezTo>
                      <a:pt x="1100623" y="1426274"/>
                      <a:pt x="1415867" y="1117258"/>
                      <a:pt x="1426047" y="732204"/>
                    </a:cubicBezTo>
                    <a:lnTo>
                      <a:pt x="904715" y="718303"/>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133"/>
        <p:cNvGrpSpPr/>
        <p:nvPr/>
      </p:nvGrpSpPr>
      <p:grpSpPr>
        <a:xfrm>
          <a:off x="0" y="0"/>
          <a:ext cx="0" cy="0"/>
          <a:chOff x="0" y="0"/>
          <a:chExt cx="0" cy="0"/>
        </a:xfrm>
      </p:grpSpPr>
      <p:sp>
        <p:nvSpPr>
          <p:cNvPr id="1134" name="Google Shape;1134;p45"/>
          <p:cNvSpPr txBox="1">
            <a:spLocks noGrp="1"/>
          </p:cNvSpPr>
          <p:nvPr>
            <p:ph type="title"/>
          </p:nvPr>
        </p:nvSpPr>
        <p:spPr>
          <a:xfrm>
            <a:off x="1282500" y="385575"/>
            <a:ext cx="7148400" cy="1024200"/>
          </a:xfrm>
          <a:prstGeom prst="rect">
            <a:avLst/>
          </a:prstGeom>
        </p:spPr>
        <p:txBody>
          <a:bodyPr spcFirstLastPara="1" wrap="square" lIns="91425" tIns="91425" rIns="91425" bIns="91425" anchor="ctr" anchorCtr="0">
            <a:noAutofit/>
          </a:bodyPr>
          <a:lstStyle/>
          <a:p>
            <a:pPr marL="0" lvl="0" indent="0" algn="l" rtl="0">
              <a:lnSpc>
                <a:spcPct val="115000"/>
              </a:lnSpc>
              <a:spcBef>
                <a:spcPts val="1200"/>
              </a:spcBef>
              <a:spcAft>
                <a:spcPts val="1200"/>
              </a:spcAft>
              <a:buNone/>
            </a:pPr>
            <a:r>
              <a:rPr lang="en" sz="2000" b="1"/>
              <a:t>Key Findings and Model Performance:</a:t>
            </a:r>
            <a:endParaRPr sz="2000" b="1"/>
          </a:p>
        </p:txBody>
      </p:sp>
      <p:sp>
        <p:nvSpPr>
          <p:cNvPr id="1135" name="Google Shape;1135;p45"/>
          <p:cNvSpPr txBox="1">
            <a:spLocks noGrp="1"/>
          </p:cNvSpPr>
          <p:nvPr>
            <p:ph type="subTitle" idx="1"/>
          </p:nvPr>
        </p:nvSpPr>
        <p:spPr>
          <a:xfrm>
            <a:off x="3648800" y="1125850"/>
            <a:ext cx="5155500" cy="3917700"/>
          </a:xfrm>
          <a:prstGeom prst="rect">
            <a:avLst/>
          </a:prstGeom>
        </p:spPr>
        <p:txBody>
          <a:bodyPr spcFirstLastPara="1" wrap="square" lIns="91425" tIns="91425" rIns="91425" bIns="91425" anchor="t" anchorCtr="0">
            <a:noAutofit/>
          </a:bodyPr>
          <a:lstStyle/>
          <a:p>
            <a:pPr marL="457200" lvl="0" indent="-330200" algn="l" rtl="0">
              <a:spcBef>
                <a:spcPts val="1200"/>
              </a:spcBef>
              <a:spcAft>
                <a:spcPts val="0"/>
              </a:spcAft>
              <a:buClr>
                <a:schemeClr val="dk1"/>
              </a:buClr>
              <a:buSzPts val="1600"/>
              <a:buFont typeface="Inter"/>
              <a:buChar char="●"/>
            </a:pPr>
            <a:r>
              <a:rPr lang="en" sz="1100" b="1">
                <a:solidFill>
                  <a:schemeClr val="hlink"/>
                </a:solidFill>
                <a:latin typeface="Arial"/>
                <a:ea typeface="Arial"/>
                <a:cs typeface="Arial"/>
                <a:sym typeface="Arial"/>
              </a:rPr>
              <a:t>Symptoms Analysis:</a:t>
            </a:r>
            <a:r>
              <a:rPr lang="en" sz="1100">
                <a:solidFill>
                  <a:schemeClr val="hlink"/>
                </a:solidFill>
                <a:latin typeface="Arial"/>
                <a:ea typeface="Arial"/>
                <a:cs typeface="Arial"/>
                <a:sym typeface="Arial"/>
              </a:rPr>
              <a:t> Our analysis revealed significant differences in the presence of certain symptoms between dengue-positive and dengue-negative cases. Symptoms like severe headache, pain behind the eyes, and joint/muscle aches were more prevalent in dengue-positive patients.</a:t>
            </a:r>
            <a:endParaRPr sz="1100">
              <a:solidFill>
                <a:schemeClr val="hlink"/>
              </a:solidFill>
              <a:latin typeface="Arial"/>
              <a:ea typeface="Arial"/>
              <a:cs typeface="Arial"/>
              <a:sym typeface="Arial"/>
            </a:endParaRPr>
          </a:p>
          <a:p>
            <a:pPr marL="457200" lvl="0" indent="-330200" algn="l" rtl="0">
              <a:spcBef>
                <a:spcPts val="0"/>
              </a:spcBef>
              <a:spcAft>
                <a:spcPts val="0"/>
              </a:spcAft>
              <a:buClr>
                <a:schemeClr val="dk1"/>
              </a:buClr>
              <a:buSzPts val="1600"/>
              <a:buFont typeface="Inter"/>
              <a:buChar char="●"/>
            </a:pPr>
            <a:r>
              <a:rPr lang="en" sz="1100" b="1">
                <a:solidFill>
                  <a:schemeClr val="hlink"/>
                </a:solidFill>
                <a:latin typeface="Arial"/>
                <a:ea typeface="Arial"/>
                <a:cs typeface="Arial"/>
                <a:sym typeface="Arial"/>
              </a:rPr>
              <a:t>Predictive Modeling:</a:t>
            </a:r>
            <a:r>
              <a:rPr lang="en" sz="1100">
                <a:solidFill>
                  <a:schemeClr val="hlink"/>
                </a:solidFill>
                <a:latin typeface="Arial"/>
                <a:ea typeface="Arial"/>
                <a:cs typeface="Arial"/>
                <a:sym typeface="Arial"/>
              </a:rPr>
              <a:t> Using a logistic regression model with Recursive Feature Elimination (RFE) for feature selection, we identified the top 5 most predictive features for dengue diagnosis. The model achieved an accuracy of 95%, precision of 100%, recall of 91%, and an F1 score of 95%. These metrics demonstrate the potential of using machine learning for early dengue detection.</a:t>
            </a:r>
            <a:endParaRPr sz="1100">
              <a:solidFill>
                <a:schemeClr val="hlink"/>
              </a:solidFill>
              <a:latin typeface="Arial"/>
              <a:ea typeface="Arial"/>
              <a:cs typeface="Arial"/>
              <a:sym typeface="Arial"/>
            </a:endParaRPr>
          </a:p>
          <a:p>
            <a:pPr marL="457200" lvl="0" indent="-330200" algn="l" rtl="0">
              <a:spcBef>
                <a:spcPts val="0"/>
              </a:spcBef>
              <a:spcAft>
                <a:spcPts val="0"/>
              </a:spcAft>
              <a:buClr>
                <a:schemeClr val="dk1"/>
              </a:buClr>
              <a:buSzPts val="1600"/>
              <a:buFont typeface="Inter"/>
              <a:buChar char="●"/>
            </a:pPr>
            <a:r>
              <a:rPr lang="en" sz="1100" b="1">
                <a:solidFill>
                  <a:schemeClr val="hlink"/>
                </a:solidFill>
                <a:latin typeface="Arial"/>
                <a:ea typeface="Arial"/>
                <a:cs typeface="Arial"/>
                <a:sym typeface="Arial"/>
              </a:rPr>
              <a:t>Data-Driven Insights:</a:t>
            </a:r>
            <a:r>
              <a:rPr lang="en" sz="1100">
                <a:solidFill>
                  <a:schemeClr val="hlink"/>
                </a:solidFill>
                <a:latin typeface="Arial"/>
                <a:ea typeface="Arial"/>
                <a:cs typeface="Arial"/>
                <a:sym typeface="Arial"/>
              </a:rPr>
              <a:t> The correlation heatmap and other visualizations underscored the importance of data-driven approaches in understanding disease patterns and enhancing predictive accuracy.</a:t>
            </a:r>
            <a:endParaRPr/>
          </a:p>
        </p:txBody>
      </p:sp>
      <p:grpSp>
        <p:nvGrpSpPr>
          <p:cNvPr id="1136" name="Google Shape;1136;p45"/>
          <p:cNvGrpSpPr/>
          <p:nvPr/>
        </p:nvGrpSpPr>
        <p:grpSpPr>
          <a:xfrm>
            <a:off x="1282490" y="1513113"/>
            <a:ext cx="2231730" cy="1093837"/>
            <a:chOff x="-215300" y="3851305"/>
            <a:chExt cx="1694813" cy="830678"/>
          </a:xfrm>
        </p:grpSpPr>
        <p:sp>
          <p:nvSpPr>
            <p:cNvPr id="1137" name="Google Shape;1137;p45"/>
            <p:cNvSpPr/>
            <p:nvPr/>
          </p:nvSpPr>
          <p:spPr>
            <a:xfrm>
              <a:off x="861887" y="3947362"/>
              <a:ext cx="215345" cy="42222"/>
            </a:xfrm>
            <a:custGeom>
              <a:avLst/>
              <a:gdLst/>
              <a:ahLst/>
              <a:cxnLst/>
              <a:rect l="l" t="t" r="r" b="b"/>
              <a:pathLst>
                <a:path w="386269" h="75734" extrusionOk="0">
                  <a:moveTo>
                    <a:pt x="0" y="0"/>
                  </a:moveTo>
                  <a:lnTo>
                    <a:pt x="386270" y="0"/>
                  </a:lnTo>
                  <a:lnTo>
                    <a:pt x="386270" y="75735"/>
                  </a:lnTo>
                  <a:lnTo>
                    <a:pt x="0" y="75735"/>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138" name="Google Shape;1138;p45"/>
            <p:cNvGrpSpPr/>
            <p:nvPr/>
          </p:nvGrpSpPr>
          <p:grpSpPr>
            <a:xfrm>
              <a:off x="861887" y="4031521"/>
              <a:ext cx="137882" cy="60495"/>
              <a:chOff x="1949580" y="3551527"/>
              <a:chExt cx="247410" cy="108551"/>
            </a:xfrm>
          </p:grpSpPr>
          <p:sp>
            <p:nvSpPr>
              <p:cNvPr id="1139" name="Google Shape;1139;p45"/>
              <p:cNvSpPr/>
              <p:nvPr/>
            </p:nvSpPr>
            <p:spPr>
              <a:xfrm>
                <a:off x="1949580" y="3551527"/>
                <a:ext cx="247410" cy="7596"/>
              </a:xfrm>
              <a:custGeom>
                <a:avLst/>
                <a:gdLst/>
                <a:ahLst/>
                <a:cxnLst/>
                <a:rect l="l" t="t" r="r" b="b"/>
                <a:pathLst>
                  <a:path w="247410" h="7596" extrusionOk="0">
                    <a:moveTo>
                      <a:pt x="0" y="0"/>
                    </a:moveTo>
                    <a:lnTo>
                      <a:pt x="247410"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0" name="Google Shape;1140;p45"/>
              <p:cNvSpPr/>
              <p:nvPr/>
            </p:nvSpPr>
            <p:spPr>
              <a:xfrm>
                <a:off x="1949580" y="3601966"/>
                <a:ext cx="247410" cy="7596"/>
              </a:xfrm>
              <a:custGeom>
                <a:avLst/>
                <a:gdLst/>
                <a:ahLst/>
                <a:cxnLst/>
                <a:rect l="l" t="t" r="r" b="b"/>
                <a:pathLst>
                  <a:path w="247410" h="7596" extrusionOk="0">
                    <a:moveTo>
                      <a:pt x="0" y="0"/>
                    </a:moveTo>
                    <a:lnTo>
                      <a:pt x="247410"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1" name="Google Shape;1141;p45"/>
              <p:cNvSpPr/>
              <p:nvPr/>
            </p:nvSpPr>
            <p:spPr>
              <a:xfrm>
                <a:off x="1949580" y="3652482"/>
                <a:ext cx="247410" cy="7596"/>
              </a:xfrm>
              <a:custGeom>
                <a:avLst/>
                <a:gdLst/>
                <a:ahLst/>
                <a:cxnLst/>
                <a:rect l="l" t="t" r="r" b="b"/>
                <a:pathLst>
                  <a:path w="247410" h="7596" extrusionOk="0">
                    <a:moveTo>
                      <a:pt x="0" y="0"/>
                    </a:moveTo>
                    <a:lnTo>
                      <a:pt x="247410"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142" name="Google Shape;1142;p45"/>
            <p:cNvSpPr/>
            <p:nvPr/>
          </p:nvSpPr>
          <p:spPr>
            <a:xfrm>
              <a:off x="-85801" y="4070172"/>
              <a:ext cx="105745" cy="611734"/>
            </a:xfrm>
            <a:custGeom>
              <a:avLst/>
              <a:gdLst/>
              <a:ahLst/>
              <a:cxnLst/>
              <a:rect l="l" t="t" r="r" b="b"/>
              <a:pathLst>
                <a:path w="189678" h="1097280" extrusionOk="0">
                  <a:moveTo>
                    <a:pt x="0" y="0"/>
                  </a:moveTo>
                  <a:lnTo>
                    <a:pt x="189679" y="0"/>
                  </a:lnTo>
                  <a:lnTo>
                    <a:pt x="189679" y="1097280"/>
                  </a:lnTo>
                  <a:lnTo>
                    <a:pt x="0" y="1097280"/>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3" name="Google Shape;1143;p45"/>
            <p:cNvSpPr/>
            <p:nvPr/>
          </p:nvSpPr>
          <p:spPr>
            <a:xfrm>
              <a:off x="104109" y="4375950"/>
              <a:ext cx="105745" cy="305846"/>
            </a:xfrm>
            <a:custGeom>
              <a:avLst/>
              <a:gdLst/>
              <a:ahLst/>
              <a:cxnLst/>
              <a:rect l="l" t="t" r="r" b="b"/>
              <a:pathLst>
                <a:path w="189678" h="548602" extrusionOk="0">
                  <a:moveTo>
                    <a:pt x="0" y="0"/>
                  </a:moveTo>
                  <a:lnTo>
                    <a:pt x="189679" y="0"/>
                  </a:lnTo>
                  <a:lnTo>
                    <a:pt x="189679" y="548602"/>
                  </a:lnTo>
                  <a:lnTo>
                    <a:pt x="0" y="548602"/>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4" name="Google Shape;1144;p45"/>
            <p:cNvSpPr/>
            <p:nvPr/>
          </p:nvSpPr>
          <p:spPr>
            <a:xfrm>
              <a:off x="294020" y="4210340"/>
              <a:ext cx="105745" cy="471557"/>
            </a:xfrm>
            <a:custGeom>
              <a:avLst/>
              <a:gdLst/>
              <a:ahLst/>
              <a:cxnLst/>
              <a:rect l="l" t="t" r="r" b="b"/>
              <a:pathLst>
                <a:path w="189678" h="845843" extrusionOk="0">
                  <a:moveTo>
                    <a:pt x="0" y="0"/>
                  </a:moveTo>
                  <a:lnTo>
                    <a:pt x="189679" y="0"/>
                  </a:lnTo>
                  <a:lnTo>
                    <a:pt x="189679" y="845844"/>
                  </a:lnTo>
                  <a:lnTo>
                    <a:pt x="0" y="845844"/>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5" name="Google Shape;1145;p45"/>
            <p:cNvSpPr/>
            <p:nvPr/>
          </p:nvSpPr>
          <p:spPr>
            <a:xfrm>
              <a:off x="483972" y="4070172"/>
              <a:ext cx="105745" cy="611734"/>
            </a:xfrm>
            <a:custGeom>
              <a:avLst/>
              <a:gdLst/>
              <a:ahLst/>
              <a:cxnLst/>
              <a:rect l="l" t="t" r="r" b="b"/>
              <a:pathLst>
                <a:path w="189678" h="1097280" extrusionOk="0">
                  <a:moveTo>
                    <a:pt x="0" y="0"/>
                  </a:moveTo>
                  <a:lnTo>
                    <a:pt x="189679" y="0"/>
                  </a:lnTo>
                  <a:lnTo>
                    <a:pt x="189679" y="1097280"/>
                  </a:lnTo>
                  <a:lnTo>
                    <a:pt x="0" y="1097280"/>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6" name="Google Shape;1146;p45"/>
            <p:cNvSpPr/>
            <p:nvPr/>
          </p:nvSpPr>
          <p:spPr>
            <a:xfrm>
              <a:off x="673882" y="4070172"/>
              <a:ext cx="105745" cy="611734"/>
            </a:xfrm>
            <a:custGeom>
              <a:avLst/>
              <a:gdLst/>
              <a:ahLst/>
              <a:cxnLst/>
              <a:rect l="l" t="t" r="r" b="b"/>
              <a:pathLst>
                <a:path w="189678" h="1097280" extrusionOk="0">
                  <a:moveTo>
                    <a:pt x="0" y="0"/>
                  </a:moveTo>
                  <a:lnTo>
                    <a:pt x="189679" y="0"/>
                  </a:lnTo>
                  <a:lnTo>
                    <a:pt x="189679" y="1097280"/>
                  </a:lnTo>
                  <a:lnTo>
                    <a:pt x="0" y="1097280"/>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7" name="Google Shape;1147;p45"/>
            <p:cNvSpPr/>
            <p:nvPr/>
          </p:nvSpPr>
          <p:spPr>
            <a:xfrm>
              <a:off x="863835" y="4347926"/>
              <a:ext cx="105745" cy="333923"/>
            </a:xfrm>
            <a:custGeom>
              <a:avLst/>
              <a:gdLst/>
              <a:ahLst/>
              <a:cxnLst/>
              <a:rect l="l" t="t" r="r" b="b"/>
              <a:pathLst>
                <a:path w="189678" h="598965" extrusionOk="0">
                  <a:moveTo>
                    <a:pt x="0" y="0"/>
                  </a:moveTo>
                  <a:lnTo>
                    <a:pt x="189679" y="0"/>
                  </a:lnTo>
                  <a:lnTo>
                    <a:pt x="189679" y="598965"/>
                  </a:lnTo>
                  <a:lnTo>
                    <a:pt x="0" y="59896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8" name="Google Shape;1148;p45"/>
            <p:cNvSpPr/>
            <p:nvPr/>
          </p:nvSpPr>
          <p:spPr>
            <a:xfrm>
              <a:off x="1053745" y="4472133"/>
              <a:ext cx="105745" cy="209628"/>
            </a:xfrm>
            <a:custGeom>
              <a:avLst/>
              <a:gdLst/>
              <a:ahLst/>
              <a:cxnLst/>
              <a:rect l="l" t="t" r="r" b="b"/>
              <a:pathLst>
                <a:path w="189678" h="376014" extrusionOk="0">
                  <a:moveTo>
                    <a:pt x="0" y="0"/>
                  </a:moveTo>
                  <a:lnTo>
                    <a:pt x="189679" y="0"/>
                  </a:lnTo>
                  <a:lnTo>
                    <a:pt x="189679" y="376015"/>
                  </a:lnTo>
                  <a:lnTo>
                    <a:pt x="0" y="376015"/>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9" name="Google Shape;1149;p45"/>
            <p:cNvSpPr/>
            <p:nvPr/>
          </p:nvSpPr>
          <p:spPr>
            <a:xfrm>
              <a:off x="1243698" y="4070172"/>
              <a:ext cx="105745" cy="611734"/>
            </a:xfrm>
            <a:custGeom>
              <a:avLst/>
              <a:gdLst/>
              <a:ahLst/>
              <a:cxnLst/>
              <a:rect l="l" t="t" r="r" b="b"/>
              <a:pathLst>
                <a:path w="189678" h="1097280" extrusionOk="0">
                  <a:moveTo>
                    <a:pt x="0" y="0"/>
                  </a:moveTo>
                  <a:lnTo>
                    <a:pt x="189679" y="0"/>
                  </a:lnTo>
                  <a:lnTo>
                    <a:pt x="189679" y="1097280"/>
                  </a:lnTo>
                  <a:lnTo>
                    <a:pt x="0" y="1097280"/>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0" name="Google Shape;1150;p45"/>
            <p:cNvSpPr/>
            <p:nvPr/>
          </p:nvSpPr>
          <p:spPr>
            <a:xfrm>
              <a:off x="-32968" y="4087783"/>
              <a:ext cx="1329975" cy="420315"/>
            </a:xfrm>
            <a:custGeom>
              <a:avLst/>
              <a:gdLst/>
              <a:ahLst/>
              <a:cxnLst/>
              <a:rect l="l" t="t" r="r" b="b"/>
              <a:pathLst>
                <a:path w="2385606" h="753929" extrusionOk="0">
                  <a:moveTo>
                    <a:pt x="0" y="0"/>
                  </a:moveTo>
                  <a:lnTo>
                    <a:pt x="340844" y="555135"/>
                  </a:lnTo>
                  <a:lnTo>
                    <a:pt x="681613" y="262147"/>
                  </a:lnTo>
                  <a:lnTo>
                    <a:pt x="1022381" y="0"/>
                  </a:lnTo>
                  <a:lnTo>
                    <a:pt x="1363225" y="0"/>
                  </a:lnTo>
                  <a:lnTo>
                    <a:pt x="1703993" y="517077"/>
                  </a:lnTo>
                  <a:lnTo>
                    <a:pt x="2044838" y="753929"/>
                  </a:lnTo>
                  <a:lnTo>
                    <a:pt x="2385606"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1" name="Google Shape;1151;p45"/>
            <p:cNvSpPr/>
            <p:nvPr/>
          </p:nvSpPr>
          <p:spPr>
            <a:xfrm>
              <a:off x="-61417" y="4059335"/>
              <a:ext cx="56917" cy="56917"/>
            </a:xfrm>
            <a:custGeom>
              <a:avLst/>
              <a:gdLst/>
              <a:ahLst/>
              <a:cxnLst/>
              <a:rect l="l" t="t" r="r" b="b"/>
              <a:pathLst>
                <a:path w="102093" h="102093" extrusionOk="0">
                  <a:moveTo>
                    <a:pt x="102094" y="51047"/>
                  </a:moveTo>
                  <a:cubicBezTo>
                    <a:pt x="102094" y="79239"/>
                    <a:pt x="79239" y="102094"/>
                    <a:pt x="51047" y="102094"/>
                  </a:cubicBezTo>
                  <a:cubicBezTo>
                    <a:pt x="22854" y="102094"/>
                    <a:pt x="0" y="79239"/>
                    <a:pt x="0" y="51047"/>
                  </a:cubicBezTo>
                  <a:cubicBezTo>
                    <a:pt x="0" y="22854"/>
                    <a:pt x="22854" y="0"/>
                    <a:pt x="51047" y="0"/>
                  </a:cubicBezTo>
                  <a:cubicBezTo>
                    <a:pt x="79239" y="0"/>
                    <a:pt x="102094" y="22854"/>
                    <a:pt x="102094" y="51047"/>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2" name="Google Shape;1152;p45"/>
            <p:cNvSpPr/>
            <p:nvPr/>
          </p:nvSpPr>
          <p:spPr>
            <a:xfrm>
              <a:off x="128536" y="4354614"/>
              <a:ext cx="56917" cy="56917"/>
            </a:xfrm>
            <a:custGeom>
              <a:avLst/>
              <a:gdLst/>
              <a:ahLst/>
              <a:cxnLst/>
              <a:rect l="l" t="t" r="r" b="b"/>
              <a:pathLst>
                <a:path w="102093" h="102093" extrusionOk="0">
                  <a:moveTo>
                    <a:pt x="102094" y="51047"/>
                  </a:moveTo>
                  <a:cubicBezTo>
                    <a:pt x="102094" y="79239"/>
                    <a:pt x="79239" y="102094"/>
                    <a:pt x="51047" y="102094"/>
                  </a:cubicBezTo>
                  <a:cubicBezTo>
                    <a:pt x="22854" y="102094"/>
                    <a:pt x="0" y="79239"/>
                    <a:pt x="0" y="51047"/>
                  </a:cubicBezTo>
                  <a:cubicBezTo>
                    <a:pt x="0" y="22854"/>
                    <a:pt x="22854" y="0"/>
                    <a:pt x="51047" y="0"/>
                  </a:cubicBezTo>
                  <a:cubicBezTo>
                    <a:pt x="79239" y="0"/>
                    <a:pt x="102094" y="22854"/>
                    <a:pt x="102094" y="51047"/>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3" name="Google Shape;1153;p45"/>
            <p:cNvSpPr/>
            <p:nvPr/>
          </p:nvSpPr>
          <p:spPr>
            <a:xfrm>
              <a:off x="318446" y="4189385"/>
              <a:ext cx="56917" cy="56917"/>
            </a:xfrm>
            <a:custGeom>
              <a:avLst/>
              <a:gdLst/>
              <a:ahLst/>
              <a:cxnLst/>
              <a:rect l="l" t="t" r="r" b="b"/>
              <a:pathLst>
                <a:path w="102093" h="102093" extrusionOk="0">
                  <a:moveTo>
                    <a:pt x="102094" y="51047"/>
                  </a:moveTo>
                  <a:cubicBezTo>
                    <a:pt x="102094" y="79239"/>
                    <a:pt x="79239" y="102094"/>
                    <a:pt x="51047" y="102094"/>
                  </a:cubicBezTo>
                  <a:cubicBezTo>
                    <a:pt x="22854" y="102094"/>
                    <a:pt x="0" y="79239"/>
                    <a:pt x="0" y="51047"/>
                  </a:cubicBezTo>
                  <a:cubicBezTo>
                    <a:pt x="0" y="22854"/>
                    <a:pt x="22854" y="0"/>
                    <a:pt x="51047" y="0"/>
                  </a:cubicBezTo>
                  <a:cubicBezTo>
                    <a:pt x="79239" y="0"/>
                    <a:pt x="102094" y="22854"/>
                    <a:pt x="102094" y="5104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4" name="Google Shape;1154;p45"/>
            <p:cNvSpPr/>
            <p:nvPr/>
          </p:nvSpPr>
          <p:spPr>
            <a:xfrm>
              <a:off x="508356" y="4059335"/>
              <a:ext cx="56917" cy="56917"/>
            </a:xfrm>
            <a:custGeom>
              <a:avLst/>
              <a:gdLst/>
              <a:ahLst/>
              <a:cxnLst/>
              <a:rect l="l" t="t" r="r" b="b"/>
              <a:pathLst>
                <a:path w="102093" h="102093" extrusionOk="0">
                  <a:moveTo>
                    <a:pt x="102094" y="51047"/>
                  </a:moveTo>
                  <a:cubicBezTo>
                    <a:pt x="102094" y="79239"/>
                    <a:pt x="79239" y="102094"/>
                    <a:pt x="51047" y="102094"/>
                  </a:cubicBezTo>
                  <a:cubicBezTo>
                    <a:pt x="22855" y="102094"/>
                    <a:pt x="0" y="79239"/>
                    <a:pt x="0" y="51047"/>
                  </a:cubicBezTo>
                  <a:cubicBezTo>
                    <a:pt x="0" y="22854"/>
                    <a:pt x="22855" y="0"/>
                    <a:pt x="51047" y="0"/>
                  </a:cubicBezTo>
                  <a:cubicBezTo>
                    <a:pt x="79239" y="0"/>
                    <a:pt x="102094" y="22854"/>
                    <a:pt x="102094" y="51047"/>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5" name="Google Shape;1155;p45"/>
            <p:cNvSpPr/>
            <p:nvPr/>
          </p:nvSpPr>
          <p:spPr>
            <a:xfrm>
              <a:off x="698309" y="4059335"/>
              <a:ext cx="56917" cy="56917"/>
            </a:xfrm>
            <a:custGeom>
              <a:avLst/>
              <a:gdLst/>
              <a:ahLst/>
              <a:cxnLst/>
              <a:rect l="l" t="t" r="r" b="b"/>
              <a:pathLst>
                <a:path w="102093" h="102093" extrusionOk="0">
                  <a:moveTo>
                    <a:pt x="102094" y="51047"/>
                  </a:moveTo>
                  <a:cubicBezTo>
                    <a:pt x="102094" y="79239"/>
                    <a:pt x="79239" y="102094"/>
                    <a:pt x="51047" y="102094"/>
                  </a:cubicBezTo>
                  <a:cubicBezTo>
                    <a:pt x="22854" y="102094"/>
                    <a:pt x="0" y="79239"/>
                    <a:pt x="0" y="51047"/>
                  </a:cubicBezTo>
                  <a:cubicBezTo>
                    <a:pt x="0" y="22854"/>
                    <a:pt x="22854" y="0"/>
                    <a:pt x="51047" y="0"/>
                  </a:cubicBezTo>
                  <a:cubicBezTo>
                    <a:pt x="79239" y="0"/>
                    <a:pt x="102094" y="22854"/>
                    <a:pt x="102094" y="51047"/>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6" name="Google Shape;1156;p45"/>
            <p:cNvSpPr/>
            <p:nvPr/>
          </p:nvSpPr>
          <p:spPr>
            <a:xfrm>
              <a:off x="893172" y="4336368"/>
              <a:ext cx="56917" cy="56917"/>
            </a:xfrm>
            <a:custGeom>
              <a:avLst/>
              <a:gdLst/>
              <a:ahLst/>
              <a:cxnLst/>
              <a:rect l="l" t="t" r="r" b="b"/>
              <a:pathLst>
                <a:path w="102093" h="102093" extrusionOk="0">
                  <a:moveTo>
                    <a:pt x="102094" y="51047"/>
                  </a:moveTo>
                  <a:cubicBezTo>
                    <a:pt x="102094" y="79239"/>
                    <a:pt x="79239" y="102094"/>
                    <a:pt x="51047" y="102094"/>
                  </a:cubicBezTo>
                  <a:cubicBezTo>
                    <a:pt x="22854" y="102094"/>
                    <a:pt x="0" y="79239"/>
                    <a:pt x="0" y="51047"/>
                  </a:cubicBezTo>
                  <a:cubicBezTo>
                    <a:pt x="0" y="22854"/>
                    <a:pt x="22854" y="0"/>
                    <a:pt x="51047" y="0"/>
                  </a:cubicBezTo>
                  <a:cubicBezTo>
                    <a:pt x="79239" y="0"/>
                    <a:pt x="102094" y="22854"/>
                    <a:pt x="102094" y="5104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7" name="Google Shape;1157;p45"/>
            <p:cNvSpPr/>
            <p:nvPr/>
          </p:nvSpPr>
          <p:spPr>
            <a:xfrm>
              <a:off x="1078172" y="4457909"/>
              <a:ext cx="56917" cy="56917"/>
            </a:xfrm>
            <a:custGeom>
              <a:avLst/>
              <a:gdLst/>
              <a:ahLst/>
              <a:cxnLst/>
              <a:rect l="l" t="t" r="r" b="b"/>
              <a:pathLst>
                <a:path w="102093" h="102093" extrusionOk="0">
                  <a:moveTo>
                    <a:pt x="102094" y="51047"/>
                  </a:moveTo>
                  <a:cubicBezTo>
                    <a:pt x="102094" y="79239"/>
                    <a:pt x="79239" y="102094"/>
                    <a:pt x="51047" y="102094"/>
                  </a:cubicBezTo>
                  <a:cubicBezTo>
                    <a:pt x="22854" y="102094"/>
                    <a:pt x="0" y="79239"/>
                    <a:pt x="0" y="51047"/>
                  </a:cubicBezTo>
                  <a:cubicBezTo>
                    <a:pt x="0" y="22854"/>
                    <a:pt x="22854" y="0"/>
                    <a:pt x="51047" y="0"/>
                  </a:cubicBezTo>
                  <a:cubicBezTo>
                    <a:pt x="79239" y="0"/>
                    <a:pt x="102094" y="22854"/>
                    <a:pt x="102094" y="51047"/>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8" name="Google Shape;1158;p45"/>
            <p:cNvSpPr/>
            <p:nvPr/>
          </p:nvSpPr>
          <p:spPr>
            <a:xfrm>
              <a:off x="1268082" y="4046253"/>
              <a:ext cx="56917" cy="56917"/>
            </a:xfrm>
            <a:custGeom>
              <a:avLst/>
              <a:gdLst/>
              <a:ahLst/>
              <a:cxnLst/>
              <a:rect l="l" t="t" r="r" b="b"/>
              <a:pathLst>
                <a:path w="102093" h="102093" extrusionOk="0">
                  <a:moveTo>
                    <a:pt x="102094" y="51047"/>
                  </a:moveTo>
                  <a:cubicBezTo>
                    <a:pt x="102094" y="79239"/>
                    <a:pt x="79239" y="102094"/>
                    <a:pt x="51047" y="102094"/>
                  </a:cubicBezTo>
                  <a:cubicBezTo>
                    <a:pt x="22854" y="102094"/>
                    <a:pt x="0" y="79239"/>
                    <a:pt x="0" y="51047"/>
                  </a:cubicBezTo>
                  <a:cubicBezTo>
                    <a:pt x="0" y="22854"/>
                    <a:pt x="22854" y="0"/>
                    <a:pt x="51047" y="0"/>
                  </a:cubicBezTo>
                  <a:cubicBezTo>
                    <a:pt x="79239" y="0"/>
                    <a:pt x="102094" y="22854"/>
                    <a:pt x="102094" y="5104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9" name="Google Shape;1159;p45"/>
            <p:cNvSpPr/>
            <p:nvPr/>
          </p:nvSpPr>
          <p:spPr>
            <a:xfrm>
              <a:off x="-215300" y="3851305"/>
              <a:ext cx="1694813" cy="830678"/>
            </a:xfrm>
            <a:custGeom>
              <a:avLst/>
              <a:gdLst/>
              <a:ahLst/>
              <a:cxnLst/>
              <a:rect l="l" t="t" r="r" b="b"/>
              <a:pathLst>
                <a:path w="3040023" h="1490006" extrusionOk="0">
                  <a:moveTo>
                    <a:pt x="2916053" y="1490007"/>
                  </a:moveTo>
                  <a:lnTo>
                    <a:pt x="123971" y="1490007"/>
                  </a:lnTo>
                  <a:cubicBezTo>
                    <a:pt x="55529" y="1490007"/>
                    <a:pt x="0" y="1434478"/>
                    <a:pt x="0" y="1366036"/>
                  </a:cubicBezTo>
                  <a:lnTo>
                    <a:pt x="0" y="123971"/>
                  </a:lnTo>
                  <a:cubicBezTo>
                    <a:pt x="0" y="55529"/>
                    <a:pt x="55529" y="0"/>
                    <a:pt x="123971" y="0"/>
                  </a:cubicBezTo>
                  <a:lnTo>
                    <a:pt x="2916053" y="0"/>
                  </a:lnTo>
                  <a:cubicBezTo>
                    <a:pt x="2984495" y="0"/>
                    <a:pt x="3040024" y="55529"/>
                    <a:pt x="3040024" y="123971"/>
                  </a:cubicBezTo>
                  <a:lnTo>
                    <a:pt x="3040024" y="1366036"/>
                  </a:lnTo>
                  <a:cubicBezTo>
                    <a:pt x="3040024" y="1434554"/>
                    <a:pt x="2984495" y="1490007"/>
                    <a:pt x="2916053" y="1490007"/>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160" name="Google Shape;1160;p45"/>
          <p:cNvGrpSpPr/>
          <p:nvPr/>
        </p:nvGrpSpPr>
        <p:grpSpPr>
          <a:xfrm>
            <a:off x="2522746" y="2864348"/>
            <a:ext cx="1536351" cy="1024197"/>
            <a:chOff x="5491417" y="588600"/>
            <a:chExt cx="1098728" cy="732459"/>
          </a:xfrm>
        </p:grpSpPr>
        <p:sp>
          <p:nvSpPr>
            <p:cNvPr id="1161" name="Google Shape;1161;p45"/>
            <p:cNvSpPr/>
            <p:nvPr/>
          </p:nvSpPr>
          <p:spPr>
            <a:xfrm>
              <a:off x="5491417" y="588600"/>
              <a:ext cx="183058" cy="183057"/>
            </a:xfrm>
            <a:custGeom>
              <a:avLst/>
              <a:gdLst/>
              <a:ahLst/>
              <a:cxnLst/>
              <a:rect l="l" t="t" r="r" b="b"/>
              <a:pathLst>
                <a:path w="254247" h="254246" extrusionOk="0">
                  <a:moveTo>
                    <a:pt x="254248" y="254247"/>
                  </a:moveTo>
                  <a:lnTo>
                    <a:pt x="0" y="254247"/>
                  </a:lnTo>
                  <a:lnTo>
                    <a:pt x="0" y="106044"/>
                  </a:lnTo>
                  <a:cubicBezTo>
                    <a:pt x="0" y="47477"/>
                    <a:pt x="47477" y="0"/>
                    <a:pt x="106044" y="0"/>
                  </a:cubicBezTo>
                  <a:lnTo>
                    <a:pt x="254248" y="0"/>
                  </a:lnTo>
                  <a:lnTo>
                    <a:pt x="254248"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2" name="Google Shape;1162;p45"/>
            <p:cNvSpPr/>
            <p:nvPr/>
          </p:nvSpPr>
          <p:spPr>
            <a:xfrm>
              <a:off x="5491417" y="771734"/>
              <a:ext cx="183057" cy="183057"/>
            </a:xfrm>
            <a:custGeom>
              <a:avLst/>
              <a:gdLst/>
              <a:ahLst/>
              <a:cxnLst/>
              <a:rect l="l" t="t" r="r" b="b"/>
              <a:pathLst>
                <a:path w="254246" h="254246" extrusionOk="0">
                  <a:moveTo>
                    <a:pt x="0" y="0"/>
                  </a:moveTo>
                  <a:lnTo>
                    <a:pt x="254246" y="0"/>
                  </a:lnTo>
                  <a:lnTo>
                    <a:pt x="254246"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3" name="Google Shape;1163;p45"/>
            <p:cNvSpPr/>
            <p:nvPr/>
          </p:nvSpPr>
          <p:spPr>
            <a:xfrm>
              <a:off x="5491417" y="954868"/>
              <a:ext cx="183057" cy="183057"/>
            </a:xfrm>
            <a:custGeom>
              <a:avLst/>
              <a:gdLst/>
              <a:ahLst/>
              <a:cxnLst/>
              <a:rect l="l" t="t" r="r" b="b"/>
              <a:pathLst>
                <a:path w="254246" h="254246" extrusionOk="0">
                  <a:moveTo>
                    <a:pt x="0" y="0"/>
                  </a:moveTo>
                  <a:lnTo>
                    <a:pt x="254246" y="0"/>
                  </a:lnTo>
                  <a:lnTo>
                    <a:pt x="254246"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4" name="Google Shape;1164;p45"/>
            <p:cNvSpPr/>
            <p:nvPr/>
          </p:nvSpPr>
          <p:spPr>
            <a:xfrm>
              <a:off x="5491417" y="1138002"/>
              <a:ext cx="183058" cy="183002"/>
            </a:xfrm>
            <a:custGeom>
              <a:avLst/>
              <a:gdLst/>
              <a:ahLst/>
              <a:cxnLst/>
              <a:rect l="l" t="t" r="r" b="b"/>
              <a:pathLst>
                <a:path w="254247" h="254170" extrusionOk="0">
                  <a:moveTo>
                    <a:pt x="254248" y="254171"/>
                  </a:moveTo>
                  <a:lnTo>
                    <a:pt x="106044" y="254171"/>
                  </a:lnTo>
                  <a:cubicBezTo>
                    <a:pt x="47477" y="254171"/>
                    <a:pt x="0" y="206694"/>
                    <a:pt x="0" y="148127"/>
                  </a:cubicBezTo>
                  <a:lnTo>
                    <a:pt x="0" y="0"/>
                  </a:lnTo>
                  <a:lnTo>
                    <a:pt x="254248" y="0"/>
                  </a:lnTo>
                  <a:lnTo>
                    <a:pt x="254248" y="254171"/>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5" name="Google Shape;1165;p45"/>
            <p:cNvSpPr/>
            <p:nvPr/>
          </p:nvSpPr>
          <p:spPr>
            <a:xfrm>
              <a:off x="5674551" y="588600"/>
              <a:ext cx="183057" cy="183057"/>
            </a:xfrm>
            <a:custGeom>
              <a:avLst/>
              <a:gdLst/>
              <a:ahLst/>
              <a:cxnLst/>
              <a:rect l="l" t="t" r="r" b="b"/>
              <a:pathLst>
                <a:path w="254246" h="254246" extrusionOk="0">
                  <a:moveTo>
                    <a:pt x="0" y="0"/>
                  </a:moveTo>
                  <a:lnTo>
                    <a:pt x="254247" y="0"/>
                  </a:lnTo>
                  <a:lnTo>
                    <a:pt x="254247"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6" name="Google Shape;1166;p45"/>
            <p:cNvSpPr/>
            <p:nvPr/>
          </p:nvSpPr>
          <p:spPr>
            <a:xfrm>
              <a:off x="5674551" y="771734"/>
              <a:ext cx="183057" cy="183057"/>
            </a:xfrm>
            <a:custGeom>
              <a:avLst/>
              <a:gdLst/>
              <a:ahLst/>
              <a:cxnLst/>
              <a:rect l="l" t="t" r="r" b="b"/>
              <a:pathLst>
                <a:path w="254246" h="254246" extrusionOk="0">
                  <a:moveTo>
                    <a:pt x="0" y="0"/>
                  </a:moveTo>
                  <a:lnTo>
                    <a:pt x="254247" y="0"/>
                  </a:lnTo>
                  <a:lnTo>
                    <a:pt x="254247"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7" name="Google Shape;1167;p45"/>
            <p:cNvSpPr/>
            <p:nvPr/>
          </p:nvSpPr>
          <p:spPr>
            <a:xfrm>
              <a:off x="5674551" y="954868"/>
              <a:ext cx="183057" cy="183057"/>
            </a:xfrm>
            <a:custGeom>
              <a:avLst/>
              <a:gdLst/>
              <a:ahLst/>
              <a:cxnLst/>
              <a:rect l="l" t="t" r="r" b="b"/>
              <a:pathLst>
                <a:path w="254246" h="254246" extrusionOk="0">
                  <a:moveTo>
                    <a:pt x="0" y="0"/>
                  </a:moveTo>
                  <a:lnTo>
                    <a:pt x="254247" y="0"/>
                  </a:lnTo>
                  <a:lnTo>
                    <a:pt x="254247"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8" name="Google Shape;1168;p45"/>
            <p:cNvSpPr/>
            <p:nvPr/>
          </p:nvSpPr>
          <p:spPr>
            <a:xfrm>
              <a:off x="5674551" y="1138002"/>
              <a:ext cx="183057" cy="183057"/>
            </a:xfrm>
            <a:custGeom>
              <a:avLst/>
              <a:gdLst/>
              <a:ahLst/>
              <a:cxnLst/>
              <a:rect l="l" t="t" r="r" b="b"/>
              <a:pathLst>
                <a:path w="254246" h="254246" extrusionOk="0">
                  <a:moveTo>
                    <a:pt x="0" y="0"/>
                  </a:moveTo>
                  <a:lnTo>
                    <a:pt x="254247" y="0"/>
                  </a:lnTo>
                  <a:lnTo>
                    <a:pt x="254247"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9" name="Google Shape;1169;p45"/>
            <p:cNvSpPr/>
            <p:nvPr/>
          </p:nvSpPr>
          <p:spPr>
            <a:xfrm>
              <a:off x="5857685" y="588600"/>
              <a:ext cx="183057" cy="183057"/>
            </a:xfrm>
            <a:custGeom>
              <a:avLst/>
              <a:gdLst/>
              <a:ahLst/>
              <a:cxnLst/>
              <a:rect l="l" t="t" r="r" b="b"/>
              <a:pathLst>
                <a:path w="254246" h="254246" extrusionOk="0">
                  <a:moveTo>
                    <a:pt x="0" y="0"/>
                  </a:moveTo>
                  <a:lnTo>
                    <a:pt x="254247" y="0"/>
                  </a:lnTo>
                  <a:lnTo>
                    <a:pt x="254247"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0" name="Google Shape;1170;p45"/>
            <p:cNvSpPr/>
            <p:nvPr/>
          </p:nvSpPr>
          <p:spPr>
            <a:xfrm>
              <a:off x="5857685" y="771734"/>
              <a:ext cx="183057" cy="183057"/>
            </a:xfrm>
            <a:custGeom>
              <a:avLst/>
              <a:gdLst/>
              <a:ahLst/>
              <a:cxnLst/>
              <a:rect l="l" t="t" r="r" b="b"/>
              <a:pathLst>
                <a:path w="254246" h="254246" extrusionOk="0">
                  <a:moveTo>
                    <a:pt x="0" y="0"/>
                  </a:moveTo>
                  <a:lnTo>
                    <a:pt x="254247" y="0"/>
                  </a:lnTo>
                  <a:lnTo>
                    <a:pt x="254247"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1" name="Google Shape;1171;p45"/>
            <p:cNvSpPr/>
            <p:nvPr/>
          </p:nvSpPr>
          <p:spPr>
            <a:xfrm>
              <a:off x="5857685" y="954868"/>
              <a:ext cx="183057" cy="183057"/>
            </a:xfrm>
            <a:custGeom>
              <a:avLst/>
              <a:gdLst/>
              <a:ahLst/>
              <a:cxnLst/>
              <a:rect l="l" t="t" r="r" b="b"/>
              <a:pathLst>
                <a:path w="254246" h="254246" extrusionOk="0">
                  <a:moveTo>
                    <a:pt x="0" y="0"/>
                  </a:moveTo>
                  <a:lnTo>
                    <a:pt x="254247" y="0"/>
                  </a:lnTo>
                  <a:lnTo>
                    <a:pt x="254247"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2" name="Google Shape;1172;p45"/>
            <p:cNvSpPr/>
            <p:nvPr/>
          </p:nvSpPr>
          <p:spPr>
            <a:xfrm>
              <a:off x="5857685" y="1138002"/>
              <a:ext cx="183057" cy="183057"/>
            </a:xfrm>
            <a:custGeom>
              <a:avLst/>
              <a:gdLst/>
              <a:ahLst/>
              <a:cxnLst/>
              <a:rect l="l" t="t" r="r" b="b"/>
              <a:pathLst>
                <a:path w="254246" h="254246" extrusionOk="0">
                  <a:moveTo>
                    <a:pt x="0" y="0"/>
                  </a:moveTo>
                  <a:lnTo>
                    <a:pt x="254247" y="0"/>
                  </a:lnTo>
                  <a:lnTo>
                    <a:pt x="254247"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3" name="Google Shape;1173;p45"/>
            <p:cNvSpPr/>
            <p:nvPr/>
          </p:nvSpPr>
          <p:spPr>
            <a:xfrm>
              <a:off x="6040819" y="588600"/>
              <a:ext cx="183057" cy="183057"/>
            </a:xfrm>
            <a:custGeom>
              <a:avLst/>
              <a:gdLst/>
              <a:ahLst/>
              <a:cxnLst/>
              <a:rect l="l" t="t" r="r" b="b"/>
              <a:pathLst>
                <a:path w="254246" h="254246" extrusionOk="0">
                  <a:moveTo>
                    <a:pt x="0" y="0"/>
                  </a:moveTo>
                  <a:lnTo>
                    <a:pt x="254246" y="0"/>
                  </a:lnTo>
                  <a:lnTo>
                    <a:pt x="254246"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4" name="Google Shape;1174;p45"/>
            <p:cNvSpPr/>
            <p:nvPr/>
          </p:nvSpPr>
          <p:spPr>
            <a:xfrm>
              <a:off x="6040819" y="771734"/>
              <a:ext cx="183057" cy="183057"/>
            </a:xfrm>
            <a:custGeom>
              <a:avLst/>
              <a:gdLst/>
              <a:ahLst/>
              <a:cxnLst/>
              <a:rect l="l" t="t" r="r" b="b"/>
              <a:pathLst>
                <a:path w="254246" h="254246" extrusionOk="0">
                  <a:moveTo>
                    <a:pt x="0" y="0"/>
                  </a:moveTo>
                  <a:lnTo>
                    <a:pt x="254246" y="0"/>
                  </a:lnTo>
                  <a:lnTo>
                    <a:pt x="254246"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5" name="Google Shape;1175;p45"/>
            <p:cNvSpPr/>
            <p:nvPr/>
          </p:nvSpPr>
          <p:spPr>
            <a:xfrm>
              <a:off x="6040819" y="954868"/>
              <a:ext cx="183057" cy="183057"/>
            </a:xfrm>
            <a:custGeom>
              <a:avLst/>
              <a:gdLst/>
              <a:ahLst/>
              <a:cxnLst/>
              <a:rect l="l" t="t" r="r" b="b"/>
              <a:pathLst>
                <a:path w="254246" h="254246" extrusionOk="0">
                  <a:moveTo>
                    <a:pt x="0" y="0"/>
                  </a:moveTo>
                  <a:lnTo>
                    <a:pt x="254246" y="0"/>
                  </a:lnTo>
                  <a:lnTo>
                    <a:pt x="254246"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6" name="Google Shape;1176;p45"/>
            <p:cNvSpPr/>
            <p:nvPr/>
          </p:nvSpPr>
          <p:spPr>
            <a:xfrm>
              <a:off x="6040819" y="1138002"/>
              <a:ext cx="183057" cy="183057"/>
            </a:xfrm>
            <a:custGeom>
              <a:avLst/>
              <a:gdLst/>
              <a:ahLst/>
              <a:cxnLst/>
              <a:rect l="l" t="t" r="r" b="b"/>
              <a:pathLst>
                <a:path w="254246" h="254246" extrusionOk="0">
                  <a:moveTo>
                    <a:pt x="0" y="0"/>
                  </a:moveTo>
                  <a:lnTo>
                    <a:pt x="254246" y="0"/>
                  </a:lnTo>
                  <a:lnTo>
                    <a:pt x="254246"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7" name="Google Shape;1177;p45"/>
            <p:cNvSpPr/>
            <p:nvPr/>
          </p:nvSpPr>
          <p:spPr>
            <a:xfrm>
              <a:off x="6223953" y="588600"/>
              <a:ext cx="183057" cy="183057"/>
            </a:xfrm>
            <a:custGeom>
              <a:avLst/>
              <a:gdLst/>
              <a:ahLst/>
              <a:cxnLst/>
              <a:rect l="l" t="t" r="r" b="b"/>
              <a:pathLst>
                <a:path w="254246" h="254246" extrusionOk="0">
                  <a:moveTo>
                    <a:pt x="0" y="0"/>
                  </a:moveTo>
                  <a:lnTo>
                    <a:pt x="254246" y="0"/>
                  </a:lnTo>
                  <a:lnTo>
                    <a:pt x="254246"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8" name="Google Shape;1178;p45"/>
            <p:cNvSpPr/>
            <p:nvPr/>
          </p:nvSpPr>
          <p:spPr>
            <a:xfrm>
              <a:off x="6223953" y="771734"/>
              <a:ext cx="183057" cy="183057"/>
            </a:xfrm>
            <a:custGeom>
              <a:avLst/>
              <a:gdLst/>
              <a:ahLst/>
              <a:cxnLst/>
              <a:rect l="l" t="t" r="r" b="b"/>
              <a:pathLst>
                <a:path w="254246" h="254246" extrusionOk="0">
                  <a:moveTo>
                    <a:pt x="0" y="0"/>
                  </a:moveTo>
                  <a:lnTo>
                    <a:pt x="254246" y="0"/>
                  </a:lnTo>
                  <a:lnTo>
                    <a:pt x="254246"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9" name="Google Shape;1179;p45"/>
            <p:cNvSpPr/>
            <p:nvPr/>
          </p:nvSpPr>
          <p:spPr>
            <a:xfrm>
              <a:off x="6223953" y="954868"/>
              <a:ext cx="183057" cy="183057"/>
            </a:xfrm>
            <a:custGeom>
              <a:avLst/>
              <a:gdLst/>
              <a:ahLst/>
              <a:cxnLst/>
              <a:rect l="l" t="t" r="r" b="b"/>
              <a:pathLst>
                <a:path w="254246" h="254246" extrusionOk="0">
                  <a:moveTo>
                    <a:pt x="0" y="0"/>
                  </a:moveTo>
                  <a:lnTo>
                    <a:pt x="254246" y="0"/>
                  </a:lnTo>
                  <a:lnTo>
                    <a:pt x="254246"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0" name="Google Shape;1180;p45"/>
            <p:cNvSpPr/>
            <p:nvPr/>
          </p:nvSpPr>
          <p:spPr>
            <a:xfrm>
              <a:off x="6223953" y="1138002"/>
              <a:ext cx="183057" cy="183057"/>
            </a:xfrm>
            <a:custGeom>
              <a:avLst/>
              <a:gdLst/>
              <a:ahLst/>
              <a:cxnLst/>
              <a:rect l="l" t="t" r="r" b="b"/>
              <a:pathLst>
                <a:path w="254246" h="254246" extrusionOk="0">
                  <a:moveTo>
                    <a:pt x="0" y="0"/>
                  </a:moveTo>
                  <a:lnTo>
                    <a:pt x="254246" y="0"/>
                  </a:lnTo>
                  <a:lnTo>
                    <a:pt x="254246"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1" name="Google Shape;1181;p45"/>
            <p:cNvSpPr/>
            <p:nvPr/>
          </p:nvSpPr>
          <p:spPr>
            <a:xfrm>
              <a:off x="6407087" y="588600"/>
              <a:ext cx="183057" cy="183057"/>
            </a:xfrm>
            <a:custGeom>
              <a:avLst/>
              <a:gdLst/>
              <a:ahLst/>
              <a:cxnLst/>
              <a:rect l="l" t="t" r="r" b="b"/>
              <a:pathLst>
                <a:path w="254246" h="254246" extrusionOk="0">
                  <a:moveTo>
                    <a:pt x="254247" y="254247"/>
                  </a:moveTo>
                  <a:lnTo>
                    <a:pt x="0" y="254247"/>
                  </a:lnTo>
                  <a:lnTo>
                    <a:pt x="0" y="0"/>
                  </a:lnTo>
                  <a:lnTo>
                    <a:pt x="148203" y="0"/>
                  </a:lnTo>
                  <a:cubicBezTo>
                    <a:pt x="206770" y="0"/>
                    <a:pt x="254247" y="47477"/>
                    <a:pt x="254247" y="106044"/>
                  </a:cubicBezTo>
                  <a:lnTo>
                    <a:pt x="254247"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2" name="Google Shape;1182;p45"/>
            <p:cNvSpPr/>
            <p:nvPr/>
          </p:nvSpPr>
          <p:spPr>
            <a:xfrm>
              <a:off x="6407087" y="771734"/>
              <a:ext cx="183057" cy="183057"/>
            </a:xfrm>
            <a:custGeom>
              <a:avLst/>
              <a:gdLst/>
              <a:ahLst/>
              <a:cxnLst/>
              <a:rect l="l" t="t" r="r" b="b"/>
              <a:pathLst>
                <a:path w="254246" h="254246" extrusionOk="0">
                  <a:moveTo>
                    <a:pt x="0" y="0"/>
                  </a:moveTo>
                  <a:lnTo>
                    <a:pt x="254247" y="0"/>
                  </a:lnTo>
                  <a:lnTo>
                    <a:pt x="254247"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3" name="Google Shape;1183;p45"/>
            <p:cNvSpPr/>
            <p:nvPr/>
          </p:nvSpPr>
          <p:spPr>
            <a:xfrm>
              <a:off x="6407087" y="954868"/>
              <a:ext cx="183057" cy="183057"/>
            </a:xfrm>
            <a:custGeom>
              <a:avLst/>
              <a:gdLst/>
              <a:ahLst/>
              <a:cxnLst/>
              <a:rect l="l" t="t" r="r" b="b"/>
              <a:pathLst>
                <a:path w="254246" h="254246" extrusionOk="0">
                  <a:moveTo>
                    <a:pt x="0" y="0"/>
                  </a:moveTo>
                  <a:lnTo>
                    <a:pt x="254247" y="0"/>
                  </a:lnTo>
                  <a:lnTo>
                    <a:pt x="254247"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4" name="Google Shape;1184;p45"/>
            <p:cNvSpPr/>
            <p:nvPr/>
          </p:nvSpPr>
          <p:spPr>
            <a:xfrm>
              <a:off x="6407032" y="1138002"/>
              <a:ext cx="183057" cy="183002"/>
            </a:xfrm>
            <a:custGeom>
              <a:avLst/>
              <a:gdLst/>
              <a:ahLst/>
              <a:cxnLst/>
              <a:rect l="l" t="t" r="r" b="b"/>
              <a:pathLst>
                <a:path w="254246" h="254170" extrusionOk="0">
                  <a:moveTo>
                    <a:pt x="148203" y="254171"/>
                  </a:moveTo>
                  <a:lnTo>
                    <a:pt x="0" y="254171"/>
                  </a:lnTo>
                  <a:lnTo>
                    <a:pt x="0" y="0"/>
                  </a:lnTo>
                  <a:lnTo>
                    <a:pt x="254247" y="0"/>
                  </a:lnTo>
                  <a:lnTo>
                    <a:pt x="254247" y="148203"/>
                  </a:lnTo>
                  <a:cubicBezTo>
                    <a:pt x="254323" y="206694"/>
                    <a:pt x="206770" y="254171"/>
                    <a:pt x="148203" y="254171"/>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5" name="Google Shape;1185;p45"/>
            <p:cNvSpPr/>
            <p:nvPr/>
          </p:nvSpPr>
          <p:spPr>
            <a:xfrm>
              <a:off x="5646646" y="740710"/>
              <a:ext cx="55786" cy="55786"/>
            </a:xfrm>
            <a:custGeom>
              <a:avLst/>
              <a:gdLst/>
              <a:ahLst/>
              <a:cxnLst/>
              <a:rect l="l" t="t" r="r" b="b"/>
              <a:pathLst>
                <a:path w="77481" h="77481" extrusionOk="0">
                  <a:moveTo>
                    <a:pt x="77482" y="38741"/>
                  </a:moveTo>
                  <a:cubicBezTo>
                    <a:pt x="77482" y="60162"/>
                    <a:pt x="60162" y="77482"/>
                    <a:pt x="38741" y="77482"/>
                  </a:cubicBezTo>
                  <a:cubicBezTo>
                    <a:pt x="17319" y="77482"/>
                    <a:pt x="0" y="60162"/>
                    <a:pt x="0" y="38741"/>
                  </a:cubicBezTo>
                  <a:cubicBezTo>
                    <a:pt x="0" y="17319"/>
                    <a:pt x="17319" y="0"/>
                    <a:pt x="38741" y="0"/>
                  </a:cubicBezTo>
                  <a:cubicBezTo>
                    <a:pt x="60162" y="76"/>
                    <a:pt x="77482" y="17395"/>
                    <a:pt x="77482" y="38741"/>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6" name="Google Shape;1186;p45"/>
            <p:cNvSpPr/>
            <p:nvPr/>
          </p:nvSpPr>
          <p:spPr>
            <a:xfrm>
              <a:off x="5741250" y="831703"/>
              <a:ext cx="55786" cy="55786"/>
            </a:xfrm>
            <a:custGeom>
              <a:avLst/>
              <a:gdLst/>
              <a:ahLst/>
              <a:cxnLst/>
              <a:rect l="l" t="t" r="r" b="b"/>
              <a:pathLst>
                <a:path w="77481" h="77481" extrusionOk="0">
                  <a:moveTo>
                    <a:pt x="77482" y="38741"/>
                  </a:moveTo>
                  <a:cubicBezTo>
                    <a:pt x="77482" y="60137"/>
                    <a:pt x="60138" y="77482"/>
                    <a:pt x="38741" y="77482"/>
                  </a:cubicBezTo>
                  <a:cubicBezTo>
                    <a:pt x="17345" y="77482"/>
                    <a:pt x="1" y="60137"/>
                    <a:pt x="1" y="38741"/>
                  </a:cubicBezTo>
                  <a:cubicBezTo>
                    <a:pt x="1" y="17345"/>
                    <a:pt x="17345" y="0"/>
                    <a:pt x="38741" y="0"/>
                  </a:cubicBezTo>
                  <a:cubicBezTo>
                    <a:pt x="60138" y="0"/>
                    <a:pt x="77482" y="17345"/>
                    <a:pt x="77482" y="38741"/>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7" name="Google Shape;1187;p45"/>
            <p:cNvSpPr/>
            <p:nvPr/>
          </p:nvSpPr>
          <p:spPr>
            <a:xfrm>
              <a:off x="5961208" y="633029"/>
              <a:ext cx="55786" cy="55786"/>
            </a:xfrm>
            <a:custGeom>
              <a:avLst/>
              <a:gdLst/>
              <a:ahLst/>
              <a:cxnLst/>
              <a:rect l="l" t="t" r="r" b="b"/>
              <a:pathLst>
                <a:path w="77481" h="77481" extrusionOk="0">
                  <a:moveTo>
                    <a:pt x="77482" y="38741"/>
                  </a:moveTo>
                  <a:cubicBezTo>
                    <a:pt x="77482" y="60162"/>
                    <a:pt x="60162" y="77482"/>
                    <a:pt x="38741" y="77482"/>
                  </a:cubicBezTo>
                  <a:cubicBezTo>
                    <a:pt x="17319" y="77482"/>
                    <a:pt x="0" y="60162"/>
                    <a:pt x="0" y="38741"/>
                  </a:cubicBezTo>
                  <a:cubicBezTo>
                    <a:pt x="0" y="17319"/>
                    <a:pt x="17319" y="0"/>
                    <a:pt x="38741" y="0"/>
                  </a:cubicBezTo>
                  <a:cubicBezTo>
                    <a:pt x="60162" y="0"/>
                    <a:pt x="77482" y="17395"/>
                    <a:pt x="77482" y="3874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8" name="Google Shape;1188;p45"/>
            <p:cNvSpPr/>
            <p:nvPr/>
          </p:nvSpPr>
          <p:spPr>
            <a:xfrm>
              <a:off x="5829780" y="990597"/>
              <a:ext cx="55786" cy="55786"/>
            </a:xfrm>
            <a:custGeom>
              <a:avLst/>
              <a:gdLst/>
              <a:ahLst/>
              <a:cxnLst/>
              <a:rect l="l" t="t" r="r" b="b"/>
              <a:pathLst>
                <a:path w="77481" h="77481" extrusionOk="0">
                  <a:moveTo>
                    <a:pt x="77482" y="38741"/>
                  </a:moveTo>
                  <a:cubicBezTo>
                    <a:pt x="77482" y="60162"/>
                    <a:pt x="60162" y="77482"/>
                    <a:pt x="38741" y="77482"/>
                  </a:cubicBezTo>
                  <a:cubicBezTo>
                    <a:pt x="17320" y="77482"/>
                    <a:pt x="0" y="60162"/>
                    <a:pt x="0" y="38741"/>
                  </a:cubicBezTo>
                  <a:cubicBezTo>
                    <a:pt x="0" y="17319"/>
                    <a:pt x="17320" y="0"/>
                    <a:pt x="38741" y="0"/>
                  </a:cubicBezTo>
                  <a:cubicBezTo>
                    <a:pt x="60086" y="0"/>
                    <a:pt x="77482" y="17395"/>
                    <a:pt x="77482" y="38741"/>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9" name="Google Shape;1189;p45"/>
            <p:cNvSpPr/>
            <p:nvPr/>
          </p:nvSpPr>
          <p:spPr>
            <a:xfrm>
              <a:off x="6099858" y="1214768"/>
              <a:ext cx="55786" cy="55786"/>
            </a:xfrm>
            <a:custGeom>
              <a:avLst/>
              <a:gdLst/>
              <a:ahLst/>
              <a:cxnLst/>
              <a:rect l="l" t="t" r="r" b="b"/>
              <a:pathLst>
                <a:path w="77481" h="77481" extrusionOk="0">
                  <a:moveTo>
                    <a:pt x="77482" y="38741"/>
                  </a:moveTo>
                  <a:cubicBezTo>
                    <a:pt x="77482" y="60137"/>
                    <a:pt x="60137" y="77482"/>
                    <a:pt x="38741" y="77482"/>
                  </a:cubicBezTo>
                  <a:cubicBezTo>
                    <a:pt x="17345" y="77482"/>
                    <a:pt x="0" y="60137"/>
                    <a:pt x="0" y="38741"/>
                  </a:cubicBezTo>
                  <a:cubicBezTo>
                    <a:pt x="0" y="17345"/>
                    <a:pt x="17345" y="0"/>
                    <a:pt x="38741" y="0"/>
                  </a:cubicBezTo>
                  <a:cubicBezTo>
                    <a:pt x="60137" y="0"/>
                    <a:pt x="77482" y="17345"/>
                    <a:pt x="77482" y="38741"/>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0" name="Google Shape;1190;p45"/>
            <p:cNvSpPr/>
            <p:nvPr/>
          </p:nvSpPr>
          <p:spPr>
            <a:xfrm>
              <a:off x="5891007" y="926963"/>
              <a:ext cx="55786" cy="55786"/>
            </a:xfrm>
            <a:custGeom>
              <a:avLst/>
              <a:gdLst/>
              <a:ahLst/>
              <a:cxnLst/>
              <a:rect l="l" t="t" r="r" b="b"/>
              <a:pathLst>
                <a:path w="77481" h="77481" extrusionOk="0">
                  <a:moveTo>
                    <a:pt x="77482" y="38741"/>
                  </a:moveTo>
                  <a:cubicBezTo>
                    <a:pt x="77482" y="60137"/>
                    <a:pt x="60137" y="77482"/>
                    <a:pt x="38741" y="77482"/>
                  </a:cubicBezTo>
                  <a:cubicBezTo>
                    <a:pt x="17345" y="77482"/>
                    <a:pt x="1" y="60137"/>
                    <a:pt x="1" y="38741"/>
                  </a:cubicBezTo>
                  <a:cubicBezTo>
                    <a:pt x="1" y="17345"/>
                    <a:pt x="17345" y="0"/>
                    <a:pt x="38741" y="0"/>
                  </a:cubicBezTo>
                  <a:cubicBezTo>
                    <a:pt x="60137" y="0"/>
                    <a:pt x="77482" y="17345"/>
                    <a:pt x="77482" y="38741"/>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1" name="Google Shape;1191;p45"/>
            <p:cNvSpPr/>
            <p:nvPr/>
          </p:nvSpPr>
          <p:spPr>
            <a:xfrm>
              <a:off x="5543343" y="633029"/>
              <a:ext cx="55786" cy="55786"/>
            </a:xfrm>
            <a:custGeom>
              <a:avLst/>
              <a:gdLst/>
              <a:ahLst/>
              <a:cxnLst/>
              <a:rect l="l" t="t" r="r" b="b"/>
              <a:pathLst>
                <a:path w="77481" h="77481" extrusionOk="0">
                  <a:moveTo>
                    <a:pt x="77482" y="38741"/>
                  </a:moveTo>
                  <a:cubicBezTo>
                    <a:pt x="77482" y="60162"/>
                    <a:pt x="60162" y="77482"/>
                    <a:pt x="38741" y="77482"/>
                  </a:cubicBezTo>
                  <a:cubicBezTo>
                    <a:pt x="17319" y="77482"/>
                    <a:pt x="0" y="60162"/>
                    <a:pt x="0" y="38741"/>
                  </a:cubicBezTo>
                  <a:cubicBezTo>
                    <a:pt x="0" y="17319"/>
                    <a:pt x="17319" y="0"/>
                    <a:pt x="38741" y="0"/>
                  </a:cubicBezTo>
                  <a:cubicBezTo>
                    <a:pt x="60086" y="0"/>
                    <a:pt x="77482" y="17395"/>
                    <a:pt x="77482" y="38741"/>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2" name="Google Shape;1192;p45"/>
            <p:cNvSpPr/>
            <p:nvPr/>
          </p:nvSpPr>
          <p:spPr>
            <a:xfrm>
              <a:off x="5829780" y="850142"/>
              <a:ext cx="55786" cy="55786"/>
            </a:xfrm>
            <a:custGeom>
              <a:avLst/>
              <a:gdLst/>
              <a:ahLst/>
              <a:cxnLst/>
              <a:rect l="l" t="t" r="r" b="b"/>
              <a:pathLst>
                <a:path w="77481" h="77481" extrusionOk="0">
                  <a:moveTo>
                    <a:pt x="77482" y="38741"/>
                  </a:moveTo>
                  <a:cubicBezTo>
                    <a:pt x="77482" y="60162"/>
                    <a:pt x="60162" y="77482"/>
                    <a:pt x="38741" y="77482"/>
                  </a:cubicBezTo>
                  <a:cubicBezTo>
                    <a:pt x="17320" y="77482"/>
                    <a:pt x="0" y="60162"/>
                    <a:pt x="0" y="38741"/>
                  </a:cubicBezTo>
                  <a:cubicBezTo>
                    <a:pt x="0" y="17319"/>
                    <a:pt x="17320" y="0"/>
                    <a:pt x="38741" y="0"/>
                  </a:cubicBezTo>
                  <a:cubicBezTo>
                    <a:pt x="60086" y="0"/>
                    <a:pt x="77482" y="17319"/>
                    <a:pt x="77482" y="3874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3" name="Google Shape;1193;p45"/>
            <p:cNvSpPr/>
            <p:nvPr/>
          </p:nvSpPr>
          <p:spPr>
            <a:xfrm>
              <a:off x="5741250" y="935444"/>
              <a:ext cx="55786" cy="55786"/>
            </a:xfrm>
            <a:custGeom>
              <a:avLst/>
              <a:gdLst/>
              <a:ahLst/>
              <a:cxnLst/>
              <a:rect l="l" t="t" r="r" b="b"/>
              <a:pathLst>
                <a:path w="77481" h="77481" extrusionOk="0">
                  <a:moveTo>
                    <a:pt x="77482" y="38741"/>
                  </a:moveTo>
                  <a:cubicBezTo>
                    <a:pt x="77482" y="60137"/>
                    <a:pt x="60138" y="77482"/>
                    <a:pt x="38741" y="77482"/>
                  </a:cubicBezTo>
                  <a:cubicBezTo>
                    <a:pt x="17345" y="77482"/>
                    <a:pt x="1" y="60137"/>
                    <a:pt x="1" y="38741"/>
                  </a:cubicBezTo>
                  <a:cubicBezTo>
                    <a:pt x="1" y="17345"/>
                    <a:pt x="17345" y="0"/>
                    <a:pt x="38741" y="0"/>
                  </a:cubicBezTo>
                  <a:cubicBezTo>
                    <a:pt x="60138" y="0"/>
                    <a:pt x="77482" y="17345"/>
                    <a:pt x="77482" y="3874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4" name="Google Shape;1194;p45"/>
            <p:cNvSpPr/>
            <p:nvPr/>
          </p:nvSpPr>
          <p:spPr>
            <a:xfrm>
              <a:off x="5575516" y="1018503"/>
              <a:ext cx="55786" cy="55786"/>
            </a:xfrm>
            <a:custGeom>
              <a:avLst/>
              <a:gdLst/>
              <a:ahLst/>
              <a:cxnLst/>
              <a:rect l="l" t="t" r="r" b="b"/>
              <a:pathLst>
                <a:path w="77481" h="77481" extrusionOk="0">
                  <a:moveTo>
                    <a:pt x="77482" y="38741"/>
                  </a:moveTo>
                  <a:cubicBezTo>
                    <a:pt x="77482" y="60162"/>
                    <a:pt x="60162" y="77482"/>
                    <a:pt x="38741" y="77482"/>
                  </a:cubicBezTo>
                  <a:cubicBezTo>
                    <a:pt x="17319" y="77482"/>
                    <a:pt x="0" y="60162"/>
                    <a:pt x="0" y="38741"/>
                  </a:cubicBezTo>
                  <a:cubicBezTo>
                    <a:pt x="0" y="17319"/>
                    <a:pt x="17319" y="0"/>
                    <a:pt x="38741" y="0"/>
                  </a:cubicBezTo>
                  <a:cubicBezTo>
                    <a:pt x="60086" y="0"/>
                    <a:pt x="77482" y="17395"/>
                    <a:pt x="77482" y="38741"/>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5" name="Google Shape;1195;p45"/>
            <p:cNvSpPr/>
            <p:nvPr/>
          </p:nvSpPr>
          <p:spPr>
            <a:xfrm>
              <a:off x="5547610" y="1173732"/>
              <a:ext cx="55787" cy="55786"/>
            </a:xfrm>
            <a:custGeom>
              <a:avLst/>
              <a:gdLst/>
              <a:ahLst/>
              <a:cxnLst/>
              <a:rect l="l" t="t" r="r" b="b"/>
              <a:pathLst>
                <a:path w="77482" h="77481" extrusionOk="0">
                  <a:moveTo>
                    <a:pt x="77482" y="38741"/>
                  </a:moveTo>
                  <a:cubicBezTo>
                    <a:pt x="77482" y="60162"/>
                    <a:pt x="60163" y="77482"/>
                    <a:pt x="38742" y="77482"/>
                  </a:cubicBezTo>
                  <a:cubicBezTo>
                    <a:pt x="17320" y="77482"/>
                    <a:pt x="0" y="60162"/>
                    <a:pt x="0" y="38741"/>
                  </a:cubicBezTo>
                  <a:cubicBezTo>
                    <a:pt x="0" y="17320"/>
                    <a:pt x="17320" y="0"/>
                    <a:pt x="38742" y="0"/>
                  </a:cubicBezTo>
                  <a:cubicBezTo>
                    <a:pt x="60163" y="0"/>
                    <a:pt x="77482" y="17396"/>
                    <a:pt x="77482" y="3874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6" name="Google Shape;1196;p45"/>
            <p:cNvSpPr/>
            <p:nvPr/>
          </p:nvSpPr>
          <p:spPr>
            <a:xfrm>
              <a:off x="5646646" y="878047"/>
              <a:ext cx="55786" cy="55786"/>
            </a:xfrm>
            <a:custGeom>
              <a:avLst/>
              <a:gdLst/>
              <a:ahLst/>
              <a:cxnLst/>
              <a:rect l="l" t="t" r="r" b="b"/>
              <a:pathLst>
                <a:path w="77481" h="77481" extrusionOk="0">
                  <a:moveTo>
                    <a:pt x="77482" y="38741"/>
                  </a:moveTo>
                  <a:cubicBezTo>
                    <a:pt x="77482" y="60162"/>
                    <a:pt x="60162" y="77482"/>
                    <a:pt x="38741" y="77482"/>
                  </a:cubicBezTo>
                  <a:cubicBezTo>
                    <a:pt x="17319" y="77482"/>
                    <a:pt x="0" y="60162"/>
                    <a:pt x="0" y="38741"/>
                  </a:cubicBezTo>
                  <a:cubicBezTo>
                    <a:pt x="0" y="17319"/>
                    <a:pt x="17319" y="0"/>
                    <a:pt x="38741" y="0"/>
                  </a:cubicBezTo>
                  <a:cubicBezTo>
                    <a:pt x="60162" y="0"/>
                    <a:pt x="77482" y="17319"/>
                    <a:pt x="77482" y="38741"/>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7" name="Google Shape;1197;p45"/>
            <p:cNvSpPr/>
            <p:nvPr/>
          </p:nvSpPr>
          <p:spPr>
            <a:xfrm>
              <a:off x="6292621" y="803852"/>
              <a:ext cx="55786" cy="55786"/>
            </a:xfrm>
            <a:custGeom>
              <a:avLst/>
              <a:gdLst/>
              <a:ahLst/>
              <a:cxnLst/>
              <a:rect l="l" t="t" r="r" b="b"/>
              <a:pathLst>
                <a:path w="77481" h="77481" extrusionOk="0">
                  <a:moveTo>
                    <a:pt x="77482" y="38741"/>
                  </a:moveTo>
                  <a:cubicBezTo>
                    <a:pt x="77482" y="60162"/>
                    <a:pt x="60163" y="77482"/>
                    <a:pt x="38741" y="77482"/>
                  </a:cubicBezTo>
                  <a:cubicBezTo>
                    <a:pt x="17320" y="77482"/>
                    <a:pt x="0" y="60162"/>
                    <a:pt x="0" y="38741"/>
                  </a:cubicBezTo>
                  <a:cubicBezTo>
                    <a:pt x="0" y="17319"/>
                    <a:pt x="17320" y="0"/>
                    <a:pt x="38741" y="0"/>
                  </a:cubicBezTo>
                  <a:cubicBezTo>
                    <a:pt x="60163" y="0"/>
                    <a:pt x="77482" y="17319"/>
                    <a:pt x="77482" y="38741"/>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201"/>
        <p:cNvGrpSpPr/>
        <p:nvPr/>
      </p:nvGrpSpPr>
      <p:grpSpPr>
        <a:xfrm>
          <a:off x="0" y="0"/>
          <a:ext cx="0" cy="0"/>
          <a:chOff x="0" y="0"/>
          <a:chExt cx="0" cy="0"/>
        </a:xfrm>
      </p:grpSpPr>
      <p:sp>
        <p:nvSpPr>
          <p:cNvPr id="1202" name="Google Shape;1202;p46"/>
          <p:cNvSpPr txBox="1">
            <a:spLocks noGrp="1"/>
          </p:cNvSpPr>
          <p:nvPr>
            <p:ph type="title"/>
          </p:nvPr>
        </p:nvSpPr>
        <p:spPr>
          <a:xfrm>
            <a:off x="758446" y="1098351"/>
            <a:ext cx="7704000" cy="572700"/>
          </a:xfrm>
          <a:prstGeom prst="rect">
            <a:avLst/>
          </a:prstGeom>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dirty="0"/>
              <a:t>Future Work</a:t>
            </a:r>
            <a:endParaRPr dirty="0"/>
          </a:p>
        </p:txBody>
      </p:sp>
      <p:sp>
        <p:nvSpPr>
          <p:cNvPr id="1203" name="Google Shape;1203;p46"/>
          <p:cNvSpPr/>
          <p:nvPr/>
        </p:nvSpPr>
        <p:spPr>
          <a:xfrm>
            <a:off x="3479800" y="2457415"/>
            <a:ext cx="744300" cy="744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46"/>
          <p:cNvSpPr txBox="1">
            <a:spLocks noGrp="1"/>
          </p:cNvSpPr>
          <p:nvPr>
            <p:ph type="title" idx="4294967295"/>
          </p:nvPr>
        </p:nvSpPr>
        <p:spPr>
          <a:xfrm>
            <a:off x="713225" y="2457425"/>
            <a:ext cx="2653800" cy="572700"/>
          </a:xfrm>
          <a:prstGeom prst="rect">
            <a:avLst/>
          </a:prstGeom>
        </p:spPr>
        <p:txBody>
          <a:bodyPr spcFirstLastPara="1" wrap="square" lIns="91425" tIns="91425" rIns="91425" bIns="91425" anchor="t" anchorCtr="0">
            <a:noAutofit/>
          </a:bodyPr>
          <a:lstStyle/>
          <a:p>
            <a:pPr marL="0" marR="0" lvl="0" indent="0" algn="r" rtl="0">
              <a:lnSpc>
                <a:spcPct val="100000"/>
              </a:lnSpc>
              <a:spcBef>
                <a:spcPts val="0"/>
              </a:spcBef>
              <a:spcAft>
                <a:spcPts val="0"/>
              </a:spcAft>
              <a:buNone/>
            </a:pPr>
            <a:r>
              <a:rPr lang="en" sz="1800">
                <a:solidFill>
                  <a:srgbClr val="17175A"/>
                </a:solidFill>
              </a:rPr>
              <a:t>Collect and integrate more data for improved accuracy</a:t>
            </a:r>
            <a:endParaRPr sz="1800">
              <a:solidFill>
                <a:srgbClr val="17175A"/>
              </a:solidFill>
            </a:endParaRPr>
          </a:p>
        </p:txBody>
      </p:sp>
      <p:sp>
        <p:nvSpPr>
          <p:cNvPr id="1205" name="Google Shape;1205;p46"/>
          <p:cNvSpPr txBox="1">
            <a:spLocks noGrp="1"/>
          </p:cNvSpPr>
          <p:nvPr>
            <p:ph type="title" idx="4294967295"/>
          </p:nvPr>
        </p:nvSpPr>
        <p:spPr>
          <a:xfrm>
            <a:off x="5770200" y="1884725"/>
            <a:ext cx="3373800" cy="572700"/>
          </a:xfrm>
          <a:prstGeom prst="rect">
            <a:avLst/>
          </a:prstGeom>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sz="1700">
                <a:solidFill>
                  <a:srgbClr val="17175A"/>
                </a:solidFill>
              </a:rPr>
              <a:t>Critical Explore more advanced machine learning models (e.g., Random Forest, SVM)</a:t>
            </a:r>
            <a:endParaRPr sz="1700">
              <a:solidFill>
                <a:srgbClr val="17175A"/>
              </a:solidFill>
            </a:endParaRPr>
          </a:p>
        </p:txBody>
      </p:sp>
      <p:sp>
        <p:nvSpPr>
          <p:cNvPr id="1206" name="Google Shape;1206;p46"/>
          <p:cNvSpPr/>
          <p:nvPr/>
        </p:nvSpPr>
        <p:spPr>
          <a:xfrm>
            <a:off x="4913100" y="2017790"/>
            <a:ext cx="744300" cy="744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46"/>
          <p:cNvSpPr txBox="1">
            <a:spLocks noGrp="1"/>
          </p:cNvSpPr>
          <p:nvPr>
            <p:ph type="title" idx="4294967295"/>
          </p:nvPr>
        </p:nvSpPr>
        <p:spPr>
          <a:xfrm>
            <a:off x="5377800" y="3409600"/>
            <a:ext cx="3046200" cy="572700"/>
          </a:xfrm>
          <a:prstGeom prst="rect">
            <a:avLst/>
          </a:prstGeom>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sz="1800">
                <a:solidFill>
                  <a:srgbClr val="17175A"/>
                </a:solidFill>
              </a:rPr>
              <a:t>Implement the model in a real-world application for early dengue detection</a:t>
            </a:r>
            <a:endParaRPr sz="1800">
              <a:solidFill>
                <a:srgbClr val="17175A"/>
              </a:solidFill>
            </a:endParaRPr>
          </a:p>
        </p:txBody>
      </p:sp>
      <p:sp>
        <p:nvSpPr>
          <p:cNvPr id="1208" name="Google Shape;1208;p46"/>
          <p:cNvSpPr/>
          <p:nvPr/>
        </p:nvSpPr>
        <p:spPr>
          <a:xfrm>
            <a:off x="4558825" y="3409590"/>
            <a:ext cx="744300" cy="744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209" name="Google Shape;1209;p46"/>
          <p:cNvCxnSpPr>
            <a:stCxn id="1206" idx="1"/>
            <a:endCxn id="1203" idx="3"/>
          </p:cNvCxnSpPr>
          <p:nvPr/>
        </p:nvCxnSpPr>
        <p:spPr>
          <a:xfrm flipH="1">
            <a:off x="4224000" y="2389940"/>
            <a:ext cx="689100" cy="439500"/>
          </a:xfrm>
          <a:prstGeom prst="bentConnector3">
            <a:avLst>
              <a:gd name="adj1" fmla="val 49993"/>
            </a:avLst>
          </a:prstGeom>
          <a:noFill/>
          <a:ln w="9525" cap="flat" cmpd="sng">
            <a:solidFill>
              <a:schemeClr val="dk1"/>
            </a:solidFill>
            <a:prstDash val="solid"/>
            <a:round/>
            <a:headEnd type="none" w="med" len="med"/>
            <a:tailEnd type="none" w="med" len="med"/>
          </a:ln>
        </p:spPr>
      </p:cxnSp>
      <p:cxnSp>
        <p:nvCxnSpPr>
          <p:cNvPr id="1210" name="Google Shape;1210;p46"/>
          <p:cNvCxnSpPr>
            <a:stCxn id="1203" idx="2"/>
            <a:endCxn id="1208" idx="1"/>
          </p:cNvCxnSpPr>
          <p:nvPr/>
        </p:nvCxnSpPr>
        <p:spPr>
          <a:xfrm rot="-5400000" flipH="1">
            <a:off x="3915400" y="3138265"/>
            <a:ext cx="579900" cy="706800"/>
          </a:xfrm>
          <a:prstGeom prst="bentConnector2">
            <a:avLst/>
          </a:prstGeom>
          <a:noFill/>
          <a:ln w="9525" cap="flat" cmpd="sng">
            <a:solidFill>
              <a:schemeClr val="dk1"/>
            </a:solidFill>
            <a:prstDash val="solid"/>
            <a:round/>
            <a:headEnd type="none" w="med" len="med"/>
            <a:tailEnd type="none" w="med" len="med"/>
          </a:ln>
        </p:spPr>
      </p:cxnSp>
      <p:grpSp>
        <p:nvGrpSpPr>
          <p:cNvPr id="1211" name="Google Shape;1211;p46"/>
          <p:cNvGrpSpPr/>
          <p:nvPr/>
        </p:nvGrpSpPr>
        <p:grpSpPr>
          <a:xfrm>
            <a:off x="6862267" y="4388459"/>
            <a:ext cx="1393254" cy="851132"/>
            <a:chOff x="3577367" y="1677509"/>
            <a:chExt cx="1393254" cy="851132"/>
          </a:xfrm>
        </p:grpSpPr>
        <p:sp>
          <p:nvSpPr>
            <p:cNvPr id="1212" name="Google Shape;1212;p46"/>
            <p:cNvSpPr/>
            <p:nvPr/>
          </p:nvSpPr>
          <p:spPr>
            <a:xfrm>
              <a:off x="3605409" y="1677509"/>
              <a:ext cx="1365212" cy="851132"/>
            </a:xfrm>
            <a:custGeom>
              <a:avLst/>
              <a:gdLst/>
              <a:ahLst/>
              <a:cxnLst/>
              <a:rect l="l" t="t" r="r" b="b"/>
              <a:pathLst>
                <a:path w="2829455" h="1764004" extrusionOk="0">
                  <a:moveTo>
                    <a:pt x="2699484" y="1764004"/>
                  </a:moveTo>
                  <a:lnTo>
                    <a:pt x="129972" y="1764004"/>
                  </a:lnTo>
                  <a:cubicBezTo>
                    <a:pt x="58187" y="1764004"/>
                    <a:pt x="0" y="1705817"/>
                    <a:pt x="0" y="1634032"/>
                  </a:cubicBezTo>
                  <a:lnTo>
                    <a:pt x="0" y="129972"/>
                  </a:lnTo>
                  <a:cubicBezTo>
                    <a:pt x="0" y="58187"/>
                    <a:pt x="58187" y="0"/>
                    <a:pt x="129972" y="0"/>
                  </a:cubicBezTo>
                  <a:lnTo>
                    <a:pt x="2699484" y="0"/>
                  </a:lnTo>
                  <a:cubicBezTo>
                    <a:pt x="2771268" y="0"/>
                    <a:pt x="2829456" y="58187"/>
                    <a:pt x="2829456" y="129972"/>
                  </a:cubicBezTo>
                  <a:lnTo>
                    <a:pt x="2829456" y="1634032"/>
                  </a:lnTo>
                  <a:cubicBezTo>
                    <a:pt x="2829379" y="1705817"/>
                    <a:pt x="2771192" y="1764004"/>
                    <a:pt x="2699484" y="1764004"/>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3" name="Google Shape;1213;p46"/>
            <p:cNvSpPr/>
            <p:nvPr/>
          </p:nvSpPr>
          <p:spPr>
            <a:xfrm>
              <a:off x="4660956" y="2269904"/>
              <a:ext cx="172521" cy="33830"/>
            </a:xfrm>
            <a:custGeom>
              <a:avLst/>
              <a:gdLst/>
              <a:ahLst/>
              <a:cxnLst/>
              <a:rect l="l" t="t" r="r" b="b"/>
              <a:pathLst>
                <a:path w="357556" h="70113" extrusionOk="0">
                  <a:moveTo>
                    <a:pt x="0" y="0"/>
                  </a:moveTo>
                  <a:lnTo>
                    <a:pt x="357556" y="0"/>
                  </a:lnTo>
                  <a:lnTo>
                    <a:pt x="357556" y="70113"/>
                  </a:lnTo>
                  <a:lnTo>
                    <a:pt x="0" y="70113"/>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4" name="Google Shape;1214;p46"/>
            <p:cNvSpPr/>
            <p:nvPr/>
          </p:nvSpPr>
          <p:spPr>
            <a:xfrm>
              <a:off x="4660956" y="2102017"/>
              <a:ext cx="172520" cy="127878"/>
            </a:xfrm>
            <a:custGeom>
              <a:avLst/>
              <a:gdLst/>
              <a:ahLst/>
              <a:cxnLst/>
              <a:rect l="l" t="t" r="r" b="b"/>
              <a:pathLst>
                <a:path w="357555" h="265033" extrusionOk="0">
                  <a:moveTo>
                    <a:pt x="294583" y="265034"/>
                  </a:moveTo>
                  <a:lnTo>
                    <a:pt x="62973" y="265034"/>
                  </a:lnTo>
                  <a:cubicBezTo>
                    <a:pt x="28182" y="265034"/>
                    <a:pt x="0" y="236851"/>
                    <a:pt x="0" y="202061"/>
                  </a:cubicBezTo>
                  <a:lnTo>
                    <a:pt x="0" y="62973"/>
                  </a:lnTo>
                  <a:cubicBezTo>
                    <a:pt x="0" y="28182"/>
                    <a:pt x="28182" y="0"/>
                    <a:pt x="62973" y="0"/>
                  </a:cubicBezTo>
                  <a:lnTo>
                    <a:pt x="294583" y="0"/>
                  </a:lnTo>
                  <a:cubicBezTo>
                    <a:pt x="329374" y="0"/>
                    <a:pt x="357556" y="28182"/>
                    <a:pt x="357556" y="62973"/>
                  </a:cubicBezTo>
                  <a:lnTo>
                    <a:pt x="357556" y="202061"/>
                  </a:lnTo>
                  <a:cubicBezTo>
                    <a:pt x="357556" y="236851"/>
                    <a:pt x="329374" y="265034"/>
                    <a:pt x="294583" y="265034"/>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5" name="Google Shape;1215;p46"/>
            <p:cNvSpPr/>
            <p:nvPr/>
          </p:nvSpPr>
          <p:spPr>
            <a:xfrm>
              <a:off x="4660956" y="2337139"/>
              <a:ext cx="110506" cy="3665"/>
            </a:xfrm>
            <a:custGeom>
              <a:avLst/>
              <a:gdLst/>
              <a:ahLst/>
              <a:cxnLst/>
              <a:rect l="l" t="t" r="r" b="b"/>
              <a:pathLst>
                <a:path w="229027" h="7596" extrusionOk="0">
                  <a:moveTo>
                    <a:pt x="0" y="0"/>
                  </a:moveTo>
                  <a:lnTo>
                    <a:pt x="229027"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6" name="Google Shape;1216;p46"/>
            <p:cNvSpPr/>
            <p:nvPr/>
          </p:nvSpPr>
          <p:spPr>
            <a:xfrm>
              <a:off x="4660956" y="2359661"/>
              <a:ext cx="110506" cy="3665"/>
            </a:xfrm>
            <a:custGeom>
              <a:avLst/>
              <a:gdLst/>
              <a:ahLst/>
              <a:cxnLst/>
              <a:rect l="l" t="t" r="r" b="b"/>
              <a:pathLst>
                <a:path w="229027" h="7596" extrusionOk="0">
                  <a:moveTo>
                    <a:pt x="0" y="0"/>
                  </a:moveTo>
                  <a:lnTo>
                    <a:pt x="229027"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7" name="Google Shape;1217;p46"/>
            <p:cNvSpPr/>
            <p:nvPr/>
          </p:nvSpPr>
          <p:spPr>
            <a:xfrm>
              <a:off x="4660956" y="2382146"/>
              <a:ext cx="110506" cy="3665"/>
            </a:xfrm>
            <a:custGeom>
              <a:avLst/>
              <a:gdLst/>
              <a:ahLst/>
              <a:cxnLst/>
              <a:rect l="l" t="t" r="r" b="b"/>
              <a:pathLst>
                <a:path w="229027" h="7596" extrusionOk="0">
                  <a:moveTo>
                    <a:pt x="0" y="0"/>
                  </a:moveTo>
                  <a:lnTo>
                    <a:pt x="229027"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8" name="Google Shape;1218;p46"/>
            <p:cNvSpPr/>
            <p:nvPr/>
          </p:nvSpPr>
          <p:spPr>
            <a:xfrm>
              <a:off x="4561547" y="1677509"/>
              <a:ext cx="3665" cy="851131"/>
            </a:xfrm>
            <a:custGeom>
              <a:avLst/>
              <a:gdLst/>
              <a:ahLst/>
              <a:cxnLst/>
              <a:rect l="l" t="t" r="r" b="b"/>
              <a:pathLst>
                <a:path w="7596" h="1764003" extrusionOk="0">
                  <a:moveTo>
                    <a:pt x="0" y="0"/>
                  </a:moveTo>
                  <a:lnTo>
                    <a:pt x="0" y="1764004"/>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9" name="Google Shape;1219;p46"/>
            <p:cNvSpPr/>
            <p:nvPr/>
          </p:nvSpPr>
          <p:spPr>
            <a:xfrm>
              <a:off x="4402508" y="1677509"/>
              <a:ext cx="3665" cy="851131"/>
            </a:xfrm>
            <a:custGeom>
              <a:avLst/>
              <a:gdLst/>
              <a:ahLst/>
              <a:cxnLst/>
              <a:rect l="l" t="t" r="r" b="b"/>
              <a:pathLst>
                <a:path w="7596" h="1764003" extrusionOk="0">
                  <a:moveTo>
                    <a:pt x="0" y="0"/>
                  </a:moveTo>
                  <a:lnTo>
                    <a:pt x="0" y="1764004"/>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0" name="Google Shape;1220;p46"/>
            <p:cNvSpPr/>
            <p:nvPr/>
          </p:nvSpPr>
          <p:spPr>
            <a:xfrm>
              <a:off x="4243504" y="1677509"/>
              <a:ext cx="3665" cy="851131"/>
            </a:xfrm>
            <a:custGeom>
              <a:avLst/>
              <a:gdLst/>
              <a:ahLst/>
              <a:cxnLst/>
              <a:rect l="l" t="t" r="r" b="b"/>
              <a:pathLst>
                <a:path w="7596" h="1764003" extrusionOk="0">
                  <a:moveTo>
                    <a:pt x="0" y="0"/>
                  </a:moveTo>
                  <a:lnTo>
                    <a:pt x="0" y="1764004"/>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1" name="Google Shape;1221;p46"/>
            <p:cNvSpPr/>
            <p:nvPr/>
          </p:nvSpPr>
          <p:spPr>
            <a:xfrm>
              <a:off x="4084465" y="1677509"/>
              <a:ext cx="3665" cy="851131"/>
            </a:xfrm>
            <a:custGeom>
              <a:avLst/>
              <a:gdLst/>
              <a:ahLst/>
              <a:cxnLst/>
              <a:rect l="l" t="t" r="r" b="b"/>
              <a:pathLst>
                <a:path w="7596" h="1764003" extrusionOk="0">
                  <a:moveTo>
                    <a:pt x="0" y="0"/>
                  </a:moveTo>
                  <a:lnTo>
                    <a:pt x="0" y="1764004"/>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2" name="Google Shape;1222;p46"/>
            <p:cNvSpPr/>
            <p:nvPr/>
          </p:nvSpPr>
          <p:spPr>
            <a:xfrm>
              <a:off x="3925425" y="1677509"/>
              <a:ext cx="3665" cy="851131"/>
            </a:xfrm>
            <a:custGeom>
              <a:avLst/>
              <a:gdLst/>
              <a:ahLst/>
              <a:cxnLst/>
              <a:rect l="l" t="t" r="r" b="b"/>
              <a:pathLst>
                <a:path w="7596" h="1764003" extrusionOk="0">
                  <a:moveTo>
                    <a:pt x="0" y="0"/>
                  </a:moveTo>
                  <a:lnTo>
                    <a:pt x="0" y="1764004"/>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3" name="Google Shape;1223;p46"/>
            <p:cNvSpPr/>
            <p:nvPr/>
          </p:nvSpPr>
          <p:spPr>
            <a:xfrm>
              <a:off x="3766423" y="1677509"/>
              <a:ext cx="3665" cy="851131"/>
            </a:xfrm>
            <a:custGeom>
              <a:avLst/>
              <a:gdLst/>
              <a:ahLst/>
              <a:cxnLst/>
              <a:rect l="l" t="t" r="r" b="b"/>
              <a:pathLst>
                <a:path w="7596" h="1764003" extrusionOk="0">
                  <a:moveTo>
                    <a:pt x="0" y="0"/>
                  </a:moveTo>
                  <a:lnTo>
                    <a:pt x="0" y="1764004"/>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4" name="Google Shape;1224;p46"/>
            <p:cNvSpPr/>
            <p:nvPr/>
          </p:nvSpPr>
          <p:spPr>
            <a:xfrm>
              <a:off x="3605409" y="1916202"/>
              <a:ext cx="958485" cy="400277"/>
            </a:xfrm>
            <a:custGeom>
              <a:avLst/>
              <a:gdLst/>
              <a:ahLst/>
              <a:cxnLst/>
              <a:rect l="l" t="t" r="r" b="b"/>
              <a:pathLst>
                <a:path w="1986498" h="829589" extrusionOk="0">
                  <a:moveTo>
                    <a:pt x="0" y="607196"/>
                  </a:moveTo>
                  <a:lnTo>
                    <a:pt x="299065" y="409465"/>
                  </a:lnTo>
                  <a:cubicBezTo>
                    <a:pt x="320486" y="395336"/>
                    <a:pt x="348289" y="395716"/>
                    <a:pt x="369330" y="410377"/>
                  </a:cubicBezTo>
                  <a:lnTo>
                    <a:pt x="590229" y="565112"/>
                  </a:lnTo>
                  <a:cubicBezTo>
                    <a:pt x="621754" y="587142"/>
                    <a:pt x="665508" y="575747"/>
                    <a:pt x="682220" y="541184"/>
                  </a:cubicBezTo>
                  <a:lnTo>
                    <a:pt x="926896" y="35273"/>
                  </a:lnTo>
                  <a:cubicBezTo>
                    <a:pt x="951508" y="-15622"/>
                    <a:pt x="1025647" y="-10228"/>
                    <a:pt x="1042663" y="43629"/>
                  </a:cubicBezTo>
                  <a:lnTo>
                    <a:pt x="1277084" y="785936"/>
                  </a:lnTo>
                  <a:cubicBezTo>
                    <a:pt x="1294251" y="840401"/>
                    <a:pt x="1369454" y="845111"/>
                    <a:pt x="1393306" y="793228"/>
                  </a:cubicBezTo>
                  <a:lnTo>
                    <a:pt x="1610635" y="321424"/>
                  </a:lnTo>
                  <a:cubicBezTo>
                    <a:pt x="1630765" y="277670"/>
                    <a:pt x="1690776" y="272277"/>
                    <a:pt x="1718426" y="311701"/>
                  </a:cubicBezTo>
                  <a:lnTo>
                    <a:pt x="1986499" y="693793"/>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5" name="Google Shape;1225;p46"/>
            <p:cNvSpPr/>
            <p:nvPr/>
          </p:nvSpPr>
          <p:spPr>
            <a:xfrm>
              <a:off x="3972662" y="2024069"/>
              <a:ext cx="45595" cy="45595"/>
            </a:xfrm>
            <a:custGeom>
              <a:avLst/>
              <a:gdLst/>
              <a:ahLst/>
              <a:cxnLst/>
              <a:rect l="l" t="t" r="r" b="b"/>
              <a:pathLst>
                <a:path w="94497" h="94497" extrusionOk="0">
                  <a:moveTo>
                    <a:pt x="94497" y="47249"/>
                  </a:moveTo>
                  <a:cubicBezTo>
                    <a:pt x="94497" y="73344"/>
                    <a:pt x="73343" y="94498"/>
                    <a:pt x="47249" y="94498"/>
                  </a:cubicBezTo>
                  <a:cubicBezTo>
                    <a:pt x="21154" y="94498"/>
                    <a:pt x="0" y="73344"/>
                    <a:pt x="0" y="47249"/>
                  </a:cubicBezTo>
                  <a:cubicBezTo>
                    <a:pt x="0" y="21154"/>
                    <a:pt x="21154" y="0"/>
                    <a:pt x="47249" y="0"/>
                  </a:cubicBezTo>
                  <a:cubicBezTo>
                    <a:pt x="73343" y="0"/>
                    <a:pt x="94497" y="21154"/>
                    <a:pt x="94497" y="47249"/>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6" name="Google Shape;1226;p46"/>
            <p:cNvSpPr/>
            <p:nvPr/>
          </p:nvSpPr>
          <p:spPr>
            <a:xfrm>
              <a:off x="3664089" y="1827628"/>
              <a:ext cx="317443" cy="189754"/>
            </a:xfrm>
            <a:custGeom>
              <a:avLst/>
              <a:gdLst/>
              <a:ahLst/>
              <a:cxnLst/>
              <a:rect l="l" t="t" r="r" b="b"/>
              <a:pathLst>
                <a:path w="657912" h="393272" extrusionOk="0">
                  <a:moveTo>
                    <a:pt x="622286" y="386954"/>
                  </a:moveTo>
                  <a:lnTo>
                    <a:pt x="552324" y="315397"/>
                  </a:lnTo>
                  <a:lnTo>
                    <a:pt x="50059" y="315397"/>
                  </a:lnTo>
                  <a:cubicBezTo>
                    <a:pt x="22409" y="315397"/>
                    <a:pt x="0" y="292988"/>
                    <a:pt x="0" y="265337"/>
                  </a:cubicBezTo>
                  <a:lnTo>
                    <a:pt x="0" y="50059"/>
                  </a:lnTo>
                  <a:cubicBezTo>
                    <a:pt x="0" y="22409"/>
                    <a:pt x="22409" y="0"/>
                    <a:pt x="50059" y="0"/>
                  </a:cubicBezTo>
                  <a:lnTo>
                    <a:pt x="607853" y="0"/>
                  </a:lnTo>
                  <a:cubicBezTo>
                    <a:pt x="635503" y="0"/>
                    <a:pt x="657912" y="22409"/>
                    <a:pt x="657912" y="50059"/>
                  </a:cubicBezTo>
                  <a:lnTo>
                    <a:pt x="657912" y="315397"/>
                  </a:lnTo>
                  <a:lnTo>
                    <a:pt x="657912" y="372445"/>
                  </a:lnTo>
                  <a:cubicBezTo>
                    <a:pt x="657912" y="391056"/>
                    <a:pt x="635275" y="400323"/>
                    <a:pt x="622286" y="386954"/>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7" name="Google Shape;1227;p46"/>
            <p:cNvSpPr/>
            <p:nvPr/>
          </p:nvSpPr>
          <p:spPr>
            <a:xfrm>
              <a:off x="3577367" y="2429163"/>
              <a:ext cx="53842" cy="3665"/>
            </a:xfrm>
            <a:custGeom>
              <a:avLst/>
              <a:gdLst/>
              <a:ahLst/>
              <a:cxnLst/>
              <a:rect l="l" t="t" r="r" b="b"/>
              <a:pathLst>
                <a:path w="111589" h="7596" extrusionOk="0">
                  <a:moveTo>
                    <a:pt x="0" y="0"/>
                  </a:moveTo>
                  <a:lnTo>
                    <a:pt x="111589"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8" name="Google Shape;1228;p46"/>
            <p:cNvSpPr/>
            <p:nvPr/>
          </p:nvSpPr>
          <p:spPr>
            <a:xfrm>
              <a:off x="3577367" y="2318238"/>
              <a:ext cx="53842" cy="3665"/>
            </a:xfrm>
            <a:custGeom>
              <a:avLst/>
              <a:gdLst/>
              <a:ahLst/>
              <a:cxnLst/>
              <a:rect l="l" t="t" r="r" b="b"/>
              <a:pathLst>
                <a:path w="111589" h="7596" extrusionOk="0">
                  <a:moveTo>
                    <a:pt x="0" y="0"/>
                  </a:moveTo>
                  <a:lnTo>
                    <a:pt x="111589"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9" name="Google Shape;1229;p46"/>
            <p:cNvSpPr/>
            <p:nvPr/>
          </p:nvSpPr>
          <p:spPr>
            <a:xfrm>
              <a:off x="3577367" y="2207348"/>
              <a:ext cx="53842" cy="3665"/>
            </a:xfrm>
            <a:custGeom>
              <a:avLst/>
              <a:gdLst/>
              <a:ahLst/>
              <a:cxnLst/>
              <a:rect l="l" t="t" r="r" b="b"/>
              <a:pathLst>
                <a:path w="111589" h="7596" extrusionOk="0">
                  <a:moveTo>
                    <a:pt x="0" y="0"/>
                  </a:moveTo>
                  <a:lnTo>
                    <a:pt x="111589"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0" name="Google Shape;1230;p46"/>
            <p:cNvSpPr/>
            <p:nvPr/>
          </p:nvSpPr>
          <p:spPr>
            <a:xfrm>
              <a:off x="3577367" y="2096423"/>
              <a:ext cx="53842" cy="3665"/>
            </a:xfrm>
            <a:custGeom>
              <a:avLst/>
              <a:gdLst/>
              <a:ahLst/>
              <a:cxnLst/>
              <a:rect l="l" t="t" r="r" b="b"/>
              <a:pathLst>
                <a:path w="111589" h="7596" extrusionOk="0">
                  <a:moveTo>
                    <a:pt x="0" y="0"/>
                  </a:moveTo>
                  <a:lnTo>
                    <a:pt x="111589"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1" name="Google Shape;1231;p46"/>
            <p:cNvSpPr/>
            <p:nvPr/>
          </p:nvSpPr>
          <p:spPr>
            <a:xfrm>
              <a:off x="3577367" y="1985534"/>
              <a:ext cx="53842" cy="3665"/>
            </a:xfrm>
            <a:custGeom>
              <a:avLst/>
              <a:gdLst/>
              <a:ahLst/>
              <a:cxnLst/>
              <a:rect l="l" t="t" r="r" b="b"/>
              <a:pathLst>
                <a:path w="111589" h="7596" extrusionOk="0">
                  <a:moveTo>
                    <a:pt x="0" y="0"/>
                  </a:moveTo>
                  <a:lnTo>
                    <a:pt x="111589"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2" name="Google Shape;1232;p46"/>
            <p:cNvSpPr/>
            <p:nvPr/>
          </p:nvSpPr>
          <p:spPr>
            <a:xfrm>
              <a:off x="3577367" y="1874608"/>
              <a:ext cx="53842" cy="3665"/>
            </a:xfrm>
            <a:custGeom>
              <a:avLst/>
              <a:gdLst/>
              <a:ahLst/>
              <a:cxnLst/>
              <a:rect l="l" t="t" r="r" b="b"/>
              <a:pathLst>
                <a:path w="111589" h="7596" extrusionOk="0">
                  <a:moveTo>
                    <a:pt x="0" y="0"/>
                  </a:moveTo>
                  <a:lnTo>
                    <a:pt x="111589"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3" name="Google Shape;1233;p46"/>
            <p:cNvSpPr/>
            <p:nvPr/>
          </p:nvSpPr>
          <p:spPr>
            <a:xfrm>
              <a:off x="3577367" y="1763720"/>
              <a:ext cx="53842" cy="3665"/>
            </a:xfrm>
            <a:custGeom>
              <a:avLst/>
              <a:gdLst/>
              <a:ahLst/>
              <a:cxnLst/>
              <a:rect l="l" t="t" r="r" b="b"/>
              <a:pathLst>
                <a:path w="111589" h="7596" extrusionOk="0">
                  <a:moveTo>
                    <a:pt x="0" y="0"/>
                  </a:moveTo>
                  <a:lnTo>
                    <a:pt x="111589"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4" name="Google Shape;1234;p46"/>
            <p:cNvSpPr/>
            <p:nvPr/>
          </p:nvSpPr>
          <p:spPr>
            <a:xfrm>
              <a:off x="4293447" y="2127573"/>
              <a:ext cx="83273" cy="83273"/>
            </a:xfrm>
            <a:custGeom>
              <a:avLst/>
              <a:gdLst/>
              <a:ahLst/>
              <a:cxnLst/>
              <a:rect l="l" t="t" r="r" b="b"/>
              <a:pathLst>
                <a:path w="172587" h="172587" extrusionOk="0">
                  <a:moveTo>
                    <a:pt x="172587" y="86294"/>
                  </a:moveTo>
                  <a:cubicBezTo>
                    <a:pt x="172587" y="133952"/>
                    <a:pt x="133952" y="172587"/>
                    <a:pt x="86293" y="172587"/>
                  </a:cubicBezTo>
                  <a:cubicBezTo>
                    <a:pt x="38635" y="172587"/>
                    <a:pt x="0" y="133952"/>
                    <a:pt x="0" y="86294"/>
                  </a:cubicBezTo>
                  <a:cubicBezTo>
                    <a:pt x="0" y="38635"/>
                    <a:pt x="38635" y="0"/>
                    <a:pt x="86293" y="0"/>
                  </a:cubicBezTo>
                  <a:cubicBezTo>
                    <a:pt x="133952" y="0"/>
                    <a:pt x="172587" y="38635"/>
                    <a:pt x="172587" y="86294"/>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5" name="Google Shape;1235;p46"/>
            <p:cNvSpPr/>
            <p:nvPr/>
          </p:nvSpPr>
          <p:spPr>
            <a:xfrm>
              <a:off x="4561547" y="1738602"/>
              <a:ext cx="406653" cy="3665"/>
            </a:xfrm>
            <a:custGeom>
              <a:avLst/>
              <a:gdLst/>
              <a:ahLst/>
              <a:cxnLst/>
              <a:rect l="l" t="t" r="r" b="b"/>
              <a:pathLst>
                <a:path w="842805" h="7596" extrusionOk="0">
                  <a:moveTo>
                    <a:pt x="842805" y="0"/>
                  </a:moveTo>
                  <a:lnTo>
                    <a:pt x="0"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236" name="Google Shape;1236;p46"/>
          <p:cNvSpPr/>
          <p:nvPr/>
        </p:nvSpPr>
        <p:spPr>
          <a:xfrm>
            <a:off x="3657353" y="2651621"/>
            <a:ext cx="389187" cy="355927"/>
          </a:xfrm>
          <a:custGeom>
            <a:avLst/>
            <a:gdLst/>
            <a:ahLst/>
            <a:cxnLst/>
            <a:rect l="l" t="t" r="r" b="b"/>
            <a:pathLst>
              <a:path w="12228" h="11183" extrusionOk="0">
                <a:moveTo>
                  <a:pt x="4560" y="3991"/>
                </a:moveTo>
                <a:cubicBezTo>
                  <a:pt x="4739" y="3991"/>
                  <a:pt x="4894" y="4146"/>
                  <a:pt x="4894" y="4324"/>
                </a:cubicBezTo>
                <a:cubicBezTo>
                  <a:pt x="4894" y="4503"/>
                  <a:pt x="4739" y="4646"/>
                  <a:pt x="4560" y="4646"/>
                </a:cubicBezTo>
                <a:cubicBezTo>
                  <a:pt x="4382" y="4646"/>
                  <a:pt x="4239" y="4503"/>
                  <a:pt x="4239" y="4324"/>
                </a:cubicBezTo>
                <a:cubicBezTo>
                  <a:pt x="4251" y="4134"/>
                  <a:pt x="4382" y="3991"/>
                  <a:pt x="4560" y="3991"/>
                </a:cubicBezTo>
                <a:close/>
                <a:moveTo>
                  <a:pt x="5930" y="1419"/>
                </a:moveTo>
                <a:lnTo>
                  <a:pt x="5930" y="2003"/>
                </a:lnTo>
                <a:lnTo>
                  <a:pt x="5941" y="4051"/>
                </a:lnTo>
                <a:lnTo>
                  <a:pt x="5965" y="5872"/>
                </a:lnTo>
                <a:lnTo>
                  <a:pt x="1619" y="4908"/>
                </a:lnTo>
                <a:cubicBezTo>
                  <a:pt x="1869" y="3801"/>
                  <a:pt x="2548" y="2848"/>
                  <a:pt x="3489" y="2229"/>
                </a:cubicBezTo>
                <a:lnTo>
                  <a:pt x="4275" y="3670"/>
                </a:lnTo>
                <a:cubicBezTo>
                  <a:pt x="4025" y="3777"/>
                  <a:pt x="3858" y="4027"/>
                  <a:pt x="3858" y="4313"/>
                </a:cubicBezTo>
                <a:cubicBezTo>
                  <a:pt x="3858" y="4694"/>
                  <a:pt x="4179" y="5027"/>
                  <a:pt x="4572" y="5027"/>
                </a:cubicBezTo>
                <a:cubicBezTo>
                  <a:pt x="4965" y="5027"/>
                  <a:pt x="5287" y="4705"/>
                  <a:pt x="5287" y="4313"/>
                </a:cubicBezTo>
                <a:cubicBezTo>
                  <a:pt x="5287" y="3967"/>
                  <a:pt x="5037" y="3670"/>
                  <a:pt x="4715" y="3610"/>
                </a:cubicBezTo>
                <a:lnTo>
                  <a:pt x="3846" y="2015"/>
                </a:lnTo>
                <a:cubicBezTo>
                  <a:pt x="4477" y="1657"/>
                  <a:pt x="5168" y="1455"/>
                  <a:pt x="5930" y="1419"/>
                </a:cubicBezTo>
                <a:close/>
                <a:moveTo>
                  <a:pt x="6287" y="4265"/>
                </a:moveTo>
                <a:cubicBezTo>
                  <a:pt x="7227" y="4348"/>
                  <a:pt x="7965" y="5158"/>
                  <a:pt x="7965" y="6122"/>
                </a:cubicBezTo>
                <a:cubicBezTo>
                  <a:pt x="7965" y="6491"/>
                  <a:pt x="7846" y="6872"/>
                  <a:pt x="7644" y="7170"/>
                </a:cubicBezTo>
                <a:lnTo>
                  <a:pt x="6287" y="6039"/>
                </a:lnTo>
                <a:lnTo>
                  <a:pt x="6287" y="4265"/>
                </a:lnTo>
                <a:close/>
                <a:moveTo>
                  <a:pt x="6477" y="348"/>
                </a:moveTo>
                <a:cubicBezTo>
                  <a:pt x="9501" y="526"/>
                  <a:pt x="11871" y="3039"/>
                  <a:pt x="11871" y="6063"/>
                </a:cubicBezTo>
                <a:cubicBezTo>
                  <a:pt x="11835" y="7349"/>
                  <a:pt x="11454" y="8539"/>
                  <a:pt x="10728" y="9516"/>
                </a:cubicBezTo>
                <a:cubicBezTo>
                  <a:pt x="10692" y="9563"/>
                  <a:pt x="10644" y="9575"/>
                  <a:pt x="10609" y="9575"/>
                </a:cubicBezTo>
                <a:cubicBezTo>
                  <a:pt x="10561" y="9575"/>
                  <a:pt x="10513" y="9563"/>
                  <a:pt x="10490" y="9527"/>
                </a:cubicBezTo>
                <a:lnTo>
                  <a:pt x="9537" y="8730"/>
                </a:lnTo>
                <a:cubicBezTo>
                  <a:pt x="10013" y="8123"/>
                  <a:pt x="10311" y="7384"/>
                  <a:pt x="10394" y="6610"/>
                </a:cubicBezTo>
                <a:cubicBezTo>
                  <a:pt x="10406" y="6491"/>
                  <a:pt x="10323" y="6396"/>
                  <a:pt x="10204" y="6396"/>
                </a:cubicBezTo>
                <a:cubicBezTo>
                  <a:pt x="10097" y="6396"/>
                  <a:pt x="10025" y="6468"/>
                  <a:pt x="10013" y="6551"/>
                </a:cubicBezTo>
                <a:cubicBezTo>
                  <a:pt x="9930" y="7206"/>
                  <a:pt x="9680" y="7849"/>
                  <a:pt x="9299" y="8384"/>
                </a:cubicBezTo>
                <a:cubicBezTo>
                  <a:pt x="9275" y="8396"/>
                  <a:pt x="9263" y="8432"/>
                  <a:pt x="9251" y="8444"/>
                </a:cubicBezTo>
                <a:cubicBezTo>
                  <a:pt x="9251" y="8444"/>
                  <a:pt x="9251" y="8456"/>
                  <a:pt x="9239" y="8456"/>
                </a:cubicBezTo>
                <a:lnTo>
                  <a:pt x="7954" y="7372"/>
                </a:lnTo>
                <a:cubicBezTo>
                  <a:pt x="8227" y="7003"/>
                  <a:pt x="8370" y="6539"/>
                  <a:pt x="8370" y="6075"/>
                </a:cubicBezTo>
                <a:cubicBezTo>
                  <a:pt x="8370" y="4908"/>
                  <a:pt x="7465" y="3920"/>
                  <a:pt x="6299" y="3836"/>
                </a:cubicBezTo>
                <a:lnTo>
                  <a:pt x="6287" y="2146"/>
                </a:lnTo>
                <a:lnTo>
                  <a:pt x="6418" y="2146"/>
                </a:lnTo>
                <a:cubicBezTo>
                  <a:pt x="6453" y="2146"/>
                  <a:pt x="6501" y="2146"/>
                  <a:pt x="6525" y="2169"/>
                </a:cubicBezTo>
                <a:cubicBezTo>
                  <a:pt x="8358" y="2360"/>
                  <a:pt x="9811" y="3812"/>
                  <a:pt x="10025" y="5646"/>
                </a:cubicBezTo>
                <a:cubicBezTo>
                  <a:pt x="10037" y="5753"/>
                  <a:pt x="10109" y="5813"/>
                  <a:pt x="10216" y="5813"/>
                </a:cubicBezTo>
                <a:cubicBezTo>
                  <a:pt x="10335" y="5813"/>
                  <a:pt x="10430" y="5706"/>
                  <a:pt x="10406" y="5598"/>
                </a:cubicBezTo>
                <a:cubicBezTo>
                  <a:pt x="10192" y="3503"/>
                  <a:pt x="8430" y="1848"/>
                  <a:pt x="6299" y="1765"/>
                </a:cubicBezTo>
                <a:lnTo>
                  <a:pt x="6299" y="526"/>
                </a:lnTo>
                <a:cubicBezTo>
                  <a:pt x="6299" y="479"/>
                  <a:pt x="6322" y="443"/>
                  <a:pt x="6346" y="407"/>
                </a:cubicBezTo>
                <a:cubicBezTo>
                  <a:pt x="6382" y="360"/>
                  <a:pt x="6418" y="348"/>
                  <a:pt x="6477" y="348"/>
                </a:cubicBezTo>
                <a:close/>
                <a:moveTo>
                  <a:pt x="1477" y="5277"/>
                </a:moveTo>
                <a:lnTo>
                  <a:pt x="5870" y="6241"/>
                </a:lnTo>
                <a:lnTo>
                  <a:pt x="4667" y="10575"/>
                </a:lnTo>
                <a:cubicBezTo>
                  <a:pt x="2774" y="9980"/>
                  <a:pt x="1405" y="8206"/>
                  <a:pt x="1405" y="6110"/>
                </a:cubicBezTo>
                <a:cubicBezTo>
                  <a:pt x="1405" y="5825"/>
                  <a:pt x="1441" y="5539"/>
                  <a:pt x="1477" y="5277"/>
                </a:cubicBezTo>
                <a:close/>
                <a:moveTo>
                  <a:pt x="6215" y="6468"/>
                </a:moveTo>
                <a:lnTo>
                  <a:pt x="7549" y="7599"/>
                </a:lnTo>
                <a:lnTo>
                  <a:pt x="9132" y="8920"/>
                </a:lnTo>
                <a:lnTo>
                  <a:pt x="9573" y="9289"/>
                </a:lnTo>
                <a:cubicBezTo>
                  <a:pt x="8680" y="10266"/>
                  <a:pt x="7430" y="10813"/>
                  <a:pt x="6108" y="10813"/>
                </a:cubicBezTo>
                <a:cubicBezTo>
                  <a:pt x="5739" y="10813"/>
                  <a:pt x="5382" y="10766"/>
                  <a:pt x="5037" y="10694"/>
                </a:cubicBezTo>
                <a:lnTo>
                  <a:pt x="6215" y="6468"/>
                </a:lnTo>
                <a:close/>
                <a:moveTo>
                  <a:pt x="6429" y="1"/>
                </a:moveTo>
                <a:cubicBezTo>
                  <a:pt x="6297" y="1"/>
                  <a:pt x="6159" y="59"/>
                  <a:pt x="6060" y="157"/>
                </a:cubicBezTo>
                <a:cubicBezTo>
                  <a:pt x="5953" y="264"/>
                  <a:pt x="5882" y="407"/>
                  <a:pt x="5882" y="562"/>
                </a:cubicBezTo>
                <a:lnTo>
                  <a:pt x="5882" y="1038"/>
                </a:lnTo>
                <a:cubicBezTo>
                  <a:pt x="5084" y="1062"/>
                  <a:pt x="4310" y="1288"/>
                  <a:pt x="3620" y="1669"/>
                </a:cubicBezTo>
                <a:lnTo>
                  <a:pt x="3191" y="872"/>
                </a:lnTo>
                <a:cubicBezTo>
                  <a:pt x="3155" y="812"/>
                  <a:pt x="3084" y="764"/>
                  <a:pt x="3024" y="764"/>
                </a:cubicBezTo>
                <a:lnTo>
                  <a:pt x="393" y="764"/>
                </a:lnTo>
                <a:lnTo>
                  <a:pt x="393" y="443"/>
                </a:lnTo>
                <a:cubicBezTo>
                  <a:pt x="393" y="336"/>
                  <a:pt x="298" y="241"/>
                  <a:pt x="203" y="241"/>
                </a:cubicBezTo>
                <a:cubicBezTo>
                  <a:pt x="95" y="241"/>
                  <a:pt x="0" y="336"/>
                  <a:pt x="0" y="443"/>
                </a:cubicBezTo>
                <a:lnTo>
                  <a:pt x="0" y="1467"/>
                </a:lnTo>
                <a:cubicBezTo>
                  <a:pt x="0" y="1574"/>
                  <a:pt x="95" y="1657"/>
                  <a:pt x="203" y="1657"/>
                </a:cubicBezTo>
                <a:cubicBezTo>
                  <a:pt x="298" y="1657"/>
                  <a:pt x="393" y="1562"/>
                  <a:pt x="393" y="1467"/>
                </a:cubicBezTo>
                <a:lnTo>
                  <a:pt x="393" y="1157"/>
                </a:lnTo>
                <a:lnTo>
                  <a:pt x="2917" y="1157"/>
                </a:lnTo>
                <a:lnTo>
                  <a:pt x="3310" y="1872"/>
                </a:lnTo>
                <a:cubicBezTo>
                  <a:pt x="3024" y="2062"/>
                  <a:pt x="2762" y="2277"/>
                  <a:pt x="2501" y="2527"/>
                </a:cubicBezTo>
                <a:cubicBezTo>
                  <a:pt x="1548" y="3467"/>
                  <a:pt x="1036" y="4753"/>
                  <a:pt x="1036" y="6098"/>
                </a:cubicBezTo>
                <a:cubicBezTo>
                  <a:pt x="1036" y="8885"/>
                  <a:pt x="3310" y="11182"/>
                  <a:pt x="6120" y="11182"/>
                </a:cubicBezTo>
                <a:cubicBezTo>
                  <a:pt x="7573" y="11182"/>
                  <a:pt x="8918" y="10575"/>
                  <a:pt x="9882" y="9516"/>
                </a:cubicBezTo>
                <a:lnTo>
                  <a:pt x="10240" y="9813"/>
                </a:lnTo>
                <a:cubicBezTo>
                  <a:pt x="10347" y="9908"/>
                  <a:pt x="10466" y="9944"/>
                  <a:pt x="10597" y="9944"/>
                </a:cubicBezTo>
                <a:lnTo>
                  <a:pt x="10656" y="9944"/>
                </a:lnTo>
                <a:cubicBezTo>
                  <a:pt x="10811" y="9932"/>
                  <a:pt x="10942" y="9837"/>
                  <a:pt x="11037" y="9718"/>
                </a:cubicBezTo>
                <a:cubicBezTo>
                  <a:pt x="11823" y="8670"/>
                  <a:pt x="12228" y="7420"/>
                  <a:pt x="12228" y="6098"/>
                </a:cubicBezTo>
                <a:cubicBezTo>
                  <a:pt x="12228" y="2884"/>
                  <a:pt x="9692" y="205"/>
                  <a:pt x="6465" y="2"/>
                </a:cubicBezTo>
                <a:cubicBezTo>
                  <a:pt x="6453" y="1"/>
                  <a:pt x="6441" y="1"/>
                  <a:pt x="64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46"/>
          <p:cNvSpPr/>
          <p:nvPr/>
        </p:nvSpPr>
        <p:spPr>
          <a:xfrm>
            <a:off x="4746803" y="3597582"/>
            <a:ext cx="368371" cy="368340"/>
          </a:xfrm>
          <a:custGeom>
            <a:avLst/>
            <a:gdLst/>
            <a:ahLst/>
            <a:cxnLst/>
            <a:rect l="l" t="t" r="r" b="b"/>
            <a:pathLst>
              <a:path w="11574" h="11573" extrusionOk="0">
                <a:moveTo>
                  <a:pt x="10680" y="333"/>
                </a:moveTo>
                <a:cubicBezTo>
                  <a:pt x="10990" y="333"/>
                  <a:pt x="11228" y="583"/>
                  <a:pt x="11228" y="881"/>
                </a:cubicBezTo>
                <a:lnTo>
                  <a:pt x="11228" y="5620"/>
                </a:lnTo>
                <a:lnTo>
                  <a:pt x="11037" y="5620"/>
                </a:lnTo>
                <a:cubicBezTo>
                  <a:pt x="10954" y="5620"/>
                  <a:pt x="10871" y="5691"/>
                  <a:pt x="10871" y="5787"/>
                </a:cubicBezTo>
                <a:cubicBezTo>
                  <a:pt x="10871" y="5870"/>
                  <a:pt x="10954" y="5953"/>
                  <a:pt x="11037" y="5953"/>
                </a:cubicBezTo>
                <a:lnTo>
                  <a:pt x="11228" y="5953"/>
                </a:lnTo>
                <a:lnTo>
                  <a:pt x="11228" y="10680"/>
                </a:lnTo>
                <a:cubicBezTo>
                  <a:pt x="11228" y="10990"/>
                  <a:pt x="10978" y="11228"/>
                  <a:pt x="10680" y="11228"/>
                </a:cubicBezTo>
                <a:lnTo>
                  <a:pt x="5953" y="11228"/>
                </a:lnTo>
                <a:lnTo>
                  <a:pt x="5953" y="9406"/>
                </a:lnTo>
                <a:cubicBezTo>
                  <a:pt x="5953" y="9108"/>
                  <a:pt x="5715" y="8870"/>
                  <a:pt x="5418" y="8870"/>
                </a:cubicBezTo>
                <a:lnTo>
                  <a:pt x="5060" y="8870"/>
                </a:lnTo>
                <a:cubicBezTo>
                  <a:pt x="4834" y="8870"/>
                  <a:pt x="4644" y="8954"/>
                  <a:pt x="4525" y="9108"/>
                </a:cubicBezTo>
                <a:cubicBezTo>
                  <a:pt x="4358" y="9299"/>
                  <a:pt x="4132" y="9406"/>
                  <a:pt x="3882" y="9406"/>
                </a:cubicBezTo>
                <a:cubicBezTo>
                  <a:pt x="3632" y="9406"/>
                  <a:pt x="3382" y="9287"/>
                  <a:pt x="3239" y="9085"/>
                </a:cubicBezTo>
                <a:cubicBezTo>
                  <a:pt x="3072" y="8894"/>
                  <a:pt x="3013" y="8644"/>
                  <a:pt x="3072" y="8394"/>
                </a:cubicBezTo>
                <a:cubicBezTo>
                  <a:pt x="3132" y="8073"/>
                  <a:pt x="3405" y="7822"/>
                  <a:pt x="3727" y="7751"/>
                </a:cubicBezTo>
                <a:cubicBezTo>
                  <a:pt x="3781" y="7740"/>
                  <a:pt x="3835" y="7735"/>
                  <a:pt x="3889" y="7735"/>
                </a:cubicBezTo>
                <a:cubicBezTo>
                  <a:pt x="4129" y="7735"/>
                  <a:pt x="4357" y="7842"/>
                  <a:pt x="4513" y="8037"/>
                </a:cubicBezTo>
                <a:cubicBezTo>
                  <a:pt x="4656" y="8192"/>
                  <a:pt x="4846" y="8287"/>
                  <a:pt x="5049" y="8287"/>
                </a:cubicBezTo>
                <a:lnTo>
                  <a:pt x="5430" y="8287"/>
                </a:lnTo>
                <a:cubicBezTo>
                  <a:pt x="5727" y="8287"/>
                  <a:pt x="5965" y="8049"/>
                  <a:pt x="5965" y="7751"/>
                </a:cubicBezTo>
                <a:lnTo>
                  <a:pt x="5965" y="5917"/>
                </a:lnTo>
                <a:lnTo>
                  <a:pt x="7799" y="5917"/>
                </a:lnTo>
                <a:cubicBezTo>
                  <a:pt x="7894" y="5917"/>
                  <a:pt x="7989" y="6001"/>
                  <a:pt x="7989" y="6108"/>
                </a:cubicBezTo>
                <a:lnTo>
                  <a:pt x="7989" y="6477"/>
                </a:lnTo>
                <a:cubicBezTo>
                  <a:pt x="7989" y="6584"/>
                  <a:pt x="7942" y="6691"/>
                  <a:pt x="7858" y="6763"/>
                </a:cubicBezTo>
                <a:cubicBezTo>
                  <a:pt x="7525" y="7037"/>
                  <a:pt x="7382" y="7453"/>
                  <a:pt x="7454" y="7882"/>
                </a:cubicBezTo>
                <a:cubicBezTo>
                  <a:pt x="7537" y="8346"/>
                  <a:pt x="7894" y="8704"/>
                  <a:pt x="8347" y="8799"/>
                </a:cubicBezTo>
                <a:cubicBezTo>
                  <a:pt x="8430" y="8823"/>
                  <a:pt x="8513" y="8835"/>
                  <a:pt x="8597" y="8835"/>
                </a:cubicBezTo>
                <a:cubicBezTo>
                  <a:pt x="8870" y="8835"/>
                  <a:pt x="9120" y="8739"/>
                  <a:pt x="9347" y="8561"/>
                </a:cubicBezTo>
                <a:cubicBezTo>
                  <a:pt x="9609" y="8346"/>
                  <a:pt x="9775" y="8013"/>
                  <a:pt x="9775" y="7656"/>
                </a:cubicBezTo>
                <a:cubicBezTo>
                  <a:pt x="9775" y="7311"/>
                  <a:pt x="9621" y="6977"/>
                  <a:pt x="9347" y="6751"/>
                </a:cubicBezTo>
                <a:cubicBezTo>
                  <a:pt x="9263" y="6691"/>
                  <a:pt x="9228" y="6584"/>
                  <a:pt x="9228" y="6465"/>
                </a:cubicBezTo>
                <a:lnTo>
                  <a:pt x="9228" y="6108"/>
                </a:lnTo>
                <a:cubicBezTo>
                  <a:pt x="9228" y="6001"/>
                  <a:pt x="9311" y="5917"/>
                  <a:pt x="9418" y="5917"/>
                </a:cubicBezTo>
                <a:lnTo>
                  <a:pt x="10323" y="5917"/>
                </a:lnTo>
                <a:cubicBezTo>
                  <a:pt x="10418" y="5917"/>
                  <a:pt x="10490" y="5846"/>
                  <a:pt x="10490" y="5751"/>
                </a:cubicBezTo>
                <a:cubicBezTo>
                  <a:pt x="10490" y="5667"/>
                  <a:pt x="10418" y="5584"/>
                  <a:pt x="10323" y="5584"/>
                </a:cubicBezTo>
                <a:lnTo>
                  <a:pt x="9418" y="5584"/>
                </a:lnTo>
                <a:cubicBezTo>
                  <a:pt x="9120" y="5584"/>
                  <a:pt x="8882" y="5822"/>
                  <a:pt x="8882" y="6120"/>
                </a:cubicBezTo>
                <a:lnTo>
                  <a:pt x="8882" y="6477"/>
                </a:lnTo>
                <a:cubicBezTo>
                  <a:pt x="8882" y="6703"/>
                  <a:pt x="8966" y="6894"/>
                  <a:pt x="9120" y="7013"/>
                </a:cubicBezTo>
                <a:cubicBezTo>
                  <a:pt x="9311" y="7180"/>
                  <a:pt x="9418" y="7406"/>
                  <a:pt x="9418" y="7656"/>
                </a:cubicBezTo>
                <a:cubicBezTo>
                  <a:pt x="9418" y="7906"/>
                  <a:pt x="9299" y="8144"/>
                  <a:pt x="9109" y="8299"/>
                </a:cubicBezTo>
                <a:cubicBezTo>
                  <a:pt x="8957" y="8423"/>
                  <a:pt x="8780" y="8488"/>
                  <a:pt x="8595" y="8488"/>
                </a:cubicBezTo>
                <a:cubicBezTo>
                  <a:pt x="8533" y="8488"/>
                  <a:pt x="8469" y="8480"/>
                  <a:pt x="8406" y="8465"/>
                </a:cubicBezTo>
                <a:cubicBezTo>
                  <a:pt x="8097" y="8406"/>
                  <a:pt x="7835" y="8132"/>
                  <a:pt x="7763" y="7811"/>
                </a:cubicBezTo>
                <a:cubicBezTo>
                  <a:pt x="7704" y="7513"/>
                  <a:pt x="7811" y="7215"/>
                  <a:pt x="8049" y="7013"/>
                </a:cubicBezTo>
                <a:cubicBezTo>
                  <a:pt x="8216" y="6882"/>
                  <a:pt x="8299" y="6691"/>
                  <a:pt x="8299" y="6477"/>
                </a:cubicBezTo>
                <a:lnTo>
                  <a:pt x="8299" y="6108"/>
                </a:lnTo>
                <a:cubicBezTo>
                  <a:pt x="8299" y="5810"/>
                  <a:pt x="8061" y="5572"/>
                  <a:pt x="7763" y="5572"/>
                </a:cubicBezTo>
                <a:lnTo>
                  <a:pt x="5953" y="5572"/>
                </a:lnTo>
                <a:lnTo>
                  <a:pt x="5953" y="3739"/>
                </a:lnTo>
                <a:cubicBezTo>
                  <a:pt x="5953" y="3643"/>
                  <a:pt x="6037" y="3548"/>
                  <a:pt x="6144" y="3548"/>
                </a:cubicBezTo>
                <a:lnTo>
                  <a:pt x="6513" y="3548"/>
                </a:lnTo>
                <a:cubicBezTo>
                  <a:pt x="6620" y="3548"/>
                  <a:pt x="6727" y="3596"/>
                  <a:pt x="6799" y="3679"/>
                </a:cubicBezTo>
                <a:cubicBezTo>
                  <a:pt x="7017" y="3956"/>
                  <a:pt x="7342" y="4102"/>
                  <a:pt x="7698" y="4102"/>
                </a:cubicBezTo>
                <a:cubicBezTo>
                  <a:pt x="7770" y="4102"/>
                  <a:pt x="7844" y="4096"/>
                  <a:pt x="7918" y="4084"/>
                </a:cubicBezTo>
                <a:cubicBezTo>
                  <a:pt x="8370" y="4001"/>
                  <a:pt x="8728" y="3643"/>
                  <a:pt x="8835" y="3191"/>
                </a:cubicBezTo>
                <a:cubicBezTo>
                  <a:pt x="8906" y="2834"/>
                  <a:pt x="8823" y="2477"/>
                  <a:pt x="8597" y="2215"/>
                </a:cubicBezTo>
                <a:cubicBezTo>
                  <a:pt x="8370" y="1941"/>
                  <a:pt x="8049" y="1774"/>
                  <a:pt x="7692" y="1774"/>
                </a:cubicBezTo>
                <a:cubicBezTo>
                  <a:pt x="7346" y="1774"/>
                  <a:pt x="7001" y="1929"/>
                  <a:pt x="6775" y="2215"/>
                </a:cubicBezTo>
                <a:cubicBezTo>
                  <a:pt x="6715" y="2286"/>
                  <a:pt x="6620" y="2334"/>
                  <a:pt x="6501" y="2334"/>
                </a:cubicBezTo>
                <a:lnTo>
                  <a:pt x="6144" y="2334"/>
                </a:lnTo>
                <a:cubicBezTo>
                  <a:pt x="6037" y="2334"/>
                  <a:pt x="5941" y="2238"/>
                  <a:pt x="5941" y="2131"/>
                </a:cubicBezTo>
                <a:lnTo>
                  <a:pt x="5941" y="1226"/>
                </a:lnTo>
                <a:cubicBezTo>
                  <a:pt x="5941" y="1143"/>
                  <a:pt x="5870" y="1060"/>
                  <a:pt x="5787" y="1060"/>
                </a:cubicBezTo>
                <a:cubicBezTo>
                  <a:pt x="5691" y="1060"/>
                  <a:pt x="5620" y="1143"/>
                  <a:pt x="5620" y="1226"/>
                </a:cubicBezTo>
                <a:lnTo>
                  <a:pt x="5620" y="2131"/>
                </a:lnTo>
                <a:cubicBezTo>
                  <a:pt x="5620" y="2429"/>
                  <a:pt x="5858" y="2667"/>
                  <a:pt x="6156" y="2667"/>
                </a:cubicBezTo>
                <a:lnTo>
                  <a:pt x="6513" y="2667"/>
                </a:lnTo>
                <a:cubicBezTo>
                  <a:pt x="6739" y="2667"/>
                  <a:pt x="6930" y="2584"/>
                  <a:pt x="7049" y="2429"/>
                </a:cubicBezTo>
                <a:cubicBezTo>
                  <a:pt x="7215" y="2238"/>
                  <a:pt x="7430" y="2131"/>
                  <a:pt x="7692" y="2131"/>
                </a:cubicBezTo>
                <a:cubicBezTo>
                  <a:pt x="7942" y="2131"/>
                  <a:pt x="8180" y="2250"/>
                  <a:pt x="8323" y="2453"/>
                </a:cubicBezTo>
                <a:cubicBezTo>
                  <a:pt x="8489" y="2643"/>
                  <a:pt x="8549" y="2893"/>
                  <a:pt x="8489" y="3143"/>
                </a:cubicBezTo>
                <a:cubicBezTo>
                  <a:pt x="8430" y="3465"/>
                  <a:pt x="8168" y="3715"/>
                  <a:pt x="7835" y="3786"/>
                </a:cubicBezTo>
                <a:cubicBezTo>
                  <a:pt x="7780" y="3797"/>
                  <a:pt x="7726" y="3802"/>
                  <a:pt x="7673" y="3802"/>
                </a:cubicBezTo>
                <a:cubicBezTo>
                  <a:pt x="7432" y="3802"/>
                  <a:pt x="7205" y="3695"/>
                  <a:pt x="7049" y="3501"/>
                </a:cubicBezTo>
                <a:cubicBezTo>
                  <a:pt x="6918" y="3346"/>
                  <a:pt x="6727" y="3250"/>
                  <a:pt x="6513" y="3250"/>
                </a:cubicBezTo>
                <a:lnTo>
                  <a:pt x="6144" y="3250"/>
                </a:lnTo>
                <a:cubicBezTo>
                  <a:pt x="5846" y="3250"/>
                  <a:pt x="5608" y="3489"/>
                  <a:pt x="5608" y="3786"/>
                </a:cubicBezTo>
                <a:lnTo>
                  <a:pt x="5608" y="5620"/>
                </a:lnTo>
                <a:lnTo>
                  <a:pt x="3775" y="5620"/>
                </a:lnTo>
                <a:cubicBezTo>
                  <a:pt x="3667" y="5620"/>
                  <a:pt x="3584" y="5525"/>
                  <a:pt x="3584" y="5429"/>
                </a:cubicBezTo>
                <a:lnTo>
                  <a:pt x="3584" y="5048"/>
                </a:lnTo>
                <a:cubicBezTo>
                  <a:pt x="3584" y="4953"/>
                  <a:pt x="3620" y="4846"/>
                  <a:pt x="3715" y="4774"/>
                </a:cubicBezTo>
                <a:cubicBezTo>
                  <a:pt x="4036" y="4501"/>
                  <a:pt x="4191" y="4084"/>
                  <a:pt x="4120" y="3655"/>
                </a:cubicBezTo>
                <a:cubicBezTo>
                  <a:pt x="4025" y="3191"/>
                  <a:pt x="3667" y="2834"/>
                  <a:pt x="3227" y="2727"/>
                </a:cubicBezTo>
                <a:cubicBezTo>
                  <a:pt x="3148" y="2711"/>
                  <a:pt x="3069" y="2703"/>
                  <a:pt x="2991" y="2703"/>
                </a:cubicBezTo>
                <a:cubicBezTo>
                  <a:pt x="2716" y="2703"/>
                  <a:pt x="2452" y="2798"/>
                  <a:pt x="2239" y="2965"/>
                </a:cubicBezTo>
                <a:cubicBezTo>
                  <a:pt x="1977" y="3191"/>
                  <a:pt x="1810" y="3524"/>
                  <a:pt x="1810" y="3882"/>
                </a:cubicBezTo>
                <a:cubicBezTo>
                  <a:pt x="1810" y="4215"/>
                  <a:pt x="1953" y="4560"/>
                  <a:pt x="2239" y="4786"/>
                </a:cubicBezTo>
                <a:cubicBezTo>
                  <a:pt x="2310" y="4846"/>
                  <a:pt x="2358" y="4953"/>
                  <a:pt x="2358" y="5072"/>
                </a:cubicBezTo>
                <a:lnTo>
                  <a:pt x="2358" y="5429"/>
                </a:lnTo>
                <a:cubicBezTo>
                  <a:pt x="2358" y="5525"/>
                  <a:pt x="2274" y="5620"/>
                  <a:pt x="2167" y="5620"/>
                </a:cubicBezTo>
                <a:lnTo>
                  <a:pt x="334" y="5620"/>
                </a:lnTo>
                <a:lnTo>
                  <a:pt x="334" y="881"/>
                </a:lnTo>
                <a:cubicBezTo>
                  <a:pt x="334" y="572"/>
                  <a:pt x="584" y="333"/>
                  <a:pt x="881" y="333"/>
                </a:cubicBezTo>
                <a:lnTo>
                  <a:pt x="5620" y="333"/>
                </a:lnTo>
                <a:lnTo>
                  <a:pt x="5620" y="524"/>
                </a:lnTo>
                <a:cubicBezTo>
                  <a:pt x="5620" y="619"/>
                  <a:pt x="5691" y="691"/>
                  <a:pt x="5787" y="691"/>
                </a:cubicBezTo>
                <a:cubicBezTo>
                  <a:pt x="5870" y="691"/>
                  <a:pt x="5941" y="619"/>
                  <a:pt x="5941" y="524"/>
                </a:cubicBezTo>
                <a:lnTo>
                  <a:pt x="5941" y="333"/>
                </a:lnTo>
                <a:close/>
                <a:moveTo>
                  <a:pt x="2976" y="3061"/>
                </a:moveTo>
                <a:cubicBezTo>
                  <a:pt x="3040" y="3061"/>
                  <a:pt x="3104" y="3069"/>
                  <a:pt x="3167" y="3084"/>
                </a:cubicBezTo>
                <a:cubicBezTo>
                  <a:pt x="3477" y="3143"/>
                  <a:pt x="3727" y="3417"/>
                  <a:pt x="3810" y="3739"/>
                </a:cubicBezTo>
                <a:cubicBezTo>
                  <a:pt x="3870" y="4036"/>
                  <a:pt x="3763" y="4334"/>
                  <a:pt x="3525" y="4536"/>
                </a:cubicBezTo>
                <a:cubicBezTo>
                  <a:pt x="3358" y="4667"/>
                  <a:pt x="3274" y="4858"/>
                  <a:pt x="3274" y="5072"/>
                </a:cubicBezTo>
                <a:lnTo>
                  <a:pt x="3274" y="5441"/>
                </a:lnTo>
                <a:cubicBezTo>
                  <a:pt x="3274" y="5739"/>
                  <a:pt x="3513" y="5977"/>
                  <a:pt x="3810" y="5977"/>
                </a:cubicBezTo>
                <a:lnTo>
                  <a:pt x="5632" y="5977"/>
                </a:lnTo>
                <a:lnTo>
                  <a:pt x="5632" y="7811"/>
                </a:lnTo>
                <a:cubicBezTo>
                  <a:pt x="5632" y="7918"/>
                  <a:pt x="5549" y="8001"/>
                  <a:pt x="5441" y="8001"/>
                </a:cubicBezTo>
                <a:lnTo>
                  <a:pt x="5072" y="8001"/>
                </a:lnTo>
                <a:cubicBezTo>
                  <a:pt x="4965" y="8001"/>
                  <a:pt x="4858" y="7953"/>
                  <a:pt x="4787" y="7870"/>
                </a:cubicBezTo>
                <a:cubicBezTo>
                  <a:pt x="4569" y="7593"/>
                  <a:pt x="4244" y="7447"/>
                  <a:pt x="3887" y="7447"/>
                </a:cubicBezTo>
                <a:cubicBezTo>
                  <a:pt x="3815" y="7447"/>
                  <a:pt x="3741" y="7453"/>
                  <a:pt x="3667" y="7465"/>
                </a:cubicBezTo>
                <a:cubicBezTo>
                  <a:pt x="3215" y="7561"/>
                  <a:pt x="2858" y="7918"/>
                  <a:pt x="2751" y="8358"/>
                </a:cubicBezTo>
                <a:cubicBezTo>
                  <a:pt x="2679" y="8715"/>
                  <a:pt x="2763" y="9073"/>
                  <a:pt x="2989" y="9346"/>
                </a:cubicBezTo>
                <a:cubicBezTo>
                  <a:pt x="3215" y="9608"/>
                  <a:pt x="3536" y="9775"/>
                  <a:pt x="3894" y="9775"/>
                </a:cubicBezTo>
                <a:cubicBezTo>
                  <a:pt x="4239" y="9775"/>
                  <a:pt x="4584" y="9620"/>
                  <a:pt x="4798" y="9346"/>
                </a:cubicBezTo>
                <a:cubicBezTo>
                  <a:pt x="4858" y="9263"/>
                  <a:pt x="4965" y="9227"/>
                  <a:pt x="5084" y="9227"/>
                </a:cubicBezTo>
                <a:lnTo>
                  <a:pt x="5441" y="9227"/>
                </a:lnTo>
                <a:cubicBezTo>
                  <a:pt x="5549" y="9227"/>
                  <a:pt x="5632" y="9311"/>
                  <a:pt x="5632" y="9418"/>
                </a:cubicBezTo>
                <a:lnTo>
                  <a:pt x="5632" y="11251"/>
                </a:lnTo>
                <a:lnTo>
                  <a:pt x="869" y="11251"/>
                </a:lnTo>
                <a:cubicBezTo>
                  <a:pt x="560" y="11251"/>
                  <a:pt x="322" y="10990"/>
                  <a:pt x="322" y="10692"/>
                </a:cubicBezTo>
                <a:lnTo>
                  <a:pt x="322" y="5965"/>
                </a:lnTo>
                <a:lnTo>
                  <a:pt x="2155" y="5965"/>
                </a:lnTo>
                <a:cubicBezTo>
                  <a:pt x="2453" y="5965"/>
                  <a:pt x="2691" y="5727"/>
                  <a:pt x="2691" y="5429"/>
                </a:cubicBezTo>
                <a:lnTo>
                  <a:pt x="2691" y="5072"/>
                </a:lnTo>
                <a:cubicBezTo>
                  <a:pt x="2691" y="4846"/>
                  <a:pt x="2596" y="4655"/>
                  <a:pt x="2453" y="4536"/>
                </a:cubicBezTo>
                <a:cubicBezTo>
                  <a:pt x="2262" y="4370"/>
                  <a:pt x="2155" y="4143"/>
                  <a:pt x="2155" y="3893"/>
                </a:cubicBezTo>
                <a:cubicBezTo>
                  <a:pt x="2155" y="3643"/>
                  <a:pt x="2274" y="3405"/>
                  <a:pt x="2465" y="3250"/>
                </a:cubicBezTo>
                <a:cubicBezTo>
                  <a:pt x="2607" y="3126"/>
                  <a:pt x="2789" y="3061"/>
                  <a:pt x="2976" y="3061"/>
                </a:cubicBezTo>
                <a:close/>
                <a:moveTo>
                  <a:pt x="893" y="0"/>
                </a:moveTo>
                <a:cubicBezTo>
                  <a:pt x="393" y="0"/>
                  <a:pt x="0" y="393"/>
                  <a:pt x="0" y="893"/>
                </a:cubicBezTo>
                <a:lnTo>
                  <a:pt x="0" y="10680"/>
                </a:lnTo>
                <a:cubicBezTo>
                  <a:pt x="0" y="11168"/>
                  <a:pt x="393" y="11573"/>
                  <a:pt x="893" y="11573"/>
                </a:cubicBezTo>
                <a:lnTo>
                  <a:pt x="10680" y="11573"/>
                </a:lnTo>
                <a:cubicBezTo>
                  <a:pt x="11168" y="11573"/>
                  <a:pt x="11573" y="11168"/>
                  <a:pt x="11573" y="10680"/>
                </a:cubicBezTo>
                <a:lnTo>
                  <a:pt x="11573" y="893"/>
                </a:lnTo>
                <a:cubicBezTo>
                  <a:pt x="11573" y="393"/>
                  <a:pt x="11168" y="0"/>
                  <a:pt x="106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38" name="Google Shape;1238;p46"/>
          <p:cNvGrpSpPr/>
          <p:nvPr/>
        </p:nvGrpSpPr>
        <p:grpSpPr>
          <a:xfrm>
            <a:off x="5031935" y="2170193"/>
            <a:ext cx="506630" cy="439517"/>
            <a:chOff x="7608988" y="2093194"/>
            <a:chExt cx="817276" cy="672147"/>
          </a:xfrm>
        </p:grpSpPr>
        <p:cxnSp>
          <p:nvCxnSpPr>
            <p:cNvPr id="1239" name="Google Shape;1239;p46"/>
            <p:cNvCxnSpPr/>
            <p:nvPr/>
          </p:nvCxnSpPr>
          <p:spPr>
            <a:xfrm rot="5400000" flipH="1">
              <a:off x="7620257" y="2136491"/>
              <a:ext cx="129900" cy="111300"/>
            </a:xfrm>
            <a:prstGeom prst="bentConnector3">
              <a:avLst>
                <a:gd name="adj1" fmla="val 50000"/>
              </a:avLst>
            </a:prstGeom>
            <a:noFill/>
            <a:ln w="9525" cap="flat" cmpd="sng">
              <a:solidFill>
                <a:srgbClr val="667E92"/>
              </a:solidFill>
              <a:prstDash val="solid"/>
              <a:round/>
              <a:headEnd type="none" w="med" len="med"/>
              <a:tailEnd type="none" w="med" len="med"/>
            </a:ln>
          </p:spPr>
        </p:cxnSp>
        <p:cxnSp>
          <p:nvCxnSpPr>
            <p:cNvPr id="1240" name="Google Shape;1240;p46"/>
            <p:cNvCxnSpPr/>
            <p:nvPr/>
          </p:nvCxnSpPr>
          <p:spPr>
            <a:xfrm rot="-5400000">
              <a:off x="8285120" y="2136491"/>
              <a:ext cx="129900" cy="111300"/>
            </a:xfrm>
            <a:prstGeom prst="bentConnector3">
              <a:avLst>
                <a:gd name="adj1" fmla="val 50000"/>
              </a:avLst>
            </a:prstGeom>
            <a:noFill/>
            <a:ln w="9525" cap="flat" cmpd="sng">
              <a:solidFill>
                <a:srgbClr val="667E92"/>
              </a:solidFill>
              <a:prstDash val="solid"/>
              <a:round/>
              <a:headEnd type="none" w="med" len="med"/>
              <a:tailEnd type="none" w="med" len="med"/>
            </a:ln>
          </p:spPr>
        </p:cxnSp>
        <p:cxnSp>
          <p:nvCxnSpPr>
            <p:cNvPr id="1241" name="Google Shape;1241;p46"/>
            <p:cNvCxnSpPr/>
            <p:nvPr/>
          </p:nvCxnSpPr>
          <p:spPr>
            <a:xfrm rot="5400000">
              <a:off x="7620257" y="2644741"/>
              <a:ext cx="129900" cy="111300"/>
            </a:xfrm>
            <a:prstGeom prst="bentConnector3">
              <a:avLst>
                <a:gd name="adj1" fmla="val 50000"/>
              </a:avLst>
            </a:prstGeom>
            <a:noFill/>
            <a:ln w="9525" cap="flat" cmpd="sng">
              <a:solidFill>
                <a:srgbClr val="667E92"/>
              </a:solidFill>
              <a:prstDash val="solid"/>
              <a:round/>
              <a:headEnd type="none" w="med" len="med"/>
              <a:tailEnd type="none" w="med" len="med"/>
            </a:ln>
          </p:spPr>
        </p:cxnSp>
        <p:cxnSp>
          <p:nvCxnSpPr>
            <p:cNvPr id="1242" name="Google Shape;1242;p46"/>
            <p:cNvCxnSpPr/>
            <p:nvPr/>
          </p:nvCxnSpPr>
          <p:spPr>
            <a:xfrm rot="-5400000" flipH="1">
              <a:off x="8285120" y="2644741"/>
              <a:ext cx="129900" cy="111300"/>
            </a:xfrm>
            <a:prstGeom prst="bentConnector3">
              <a:avLst>
                <a:gd name="adj1" fmla="val 50000"/>
              </a:avLst>
            </a:prstGeom>
            <a:noFill/>
            <a:ln w="9525" cap="flat" cmpd="sng">
              <a:solidFill>
                <a:srgbClr val="667E92"/>
              </a:solidFill>
              <a:prstDash val="solid"/>
              <a:round/>
              <a:headEnd type="none" w="med" len="med"/>
              <a:tailEnd type="none" w="med" len="med"/>
            </a:ln>
          </p:spPr>
        </p:cxnSp>
        <p:cxnSp>
          <p:nvCxnSpPr>
            <p:cNvPr id="1243" name="Google Shape;1243;p46"/>
            <p:cNvCxnSpPr/>
            <p:nvPr/>
          </p:nvCxnSpPr>
          <p:spPr>
            <a:xfrm rot="10800000">
              <a:off x="7608988" y="2425132"/>
              <a:ext cx="83400" cy="0"/>
            </a:xfrm>
            <a:prstGeom prst="straightConnector1">
              <a:avLst/>
            </a:prstGeom>
            <a:noFill/>
            <a:ln w="9525" cap="flat" cmpd="sng">
              <a:solidFill>
                <a:srgbClr val="667E92"/>
              </a:solidFill>
              <a:prstDash val="solid"/>
              <a:round/>
              <a:headEnd type="none" w="med" len="med"/>
              <a:tailEnd type="none" w="med" len="med"/>
            </a:ln>
          </p:spPr>
        </p:cxnSp>
        <p:cxnSp>
          <p:nvCxnSpPr>
            <p:cNvPr id="1244" name="Google Shape;1244;p46"/>
            <p:cNvCxnSpPr/>
            <p:nvPr/>
          </p:nvCxnSpPr>
          <p:spPr>
            <a:xfrm rot="10800000">
              <a:off x="8342865" y="2425132"/>
              <a:ext cx="83400" cy="0"/>
            </a:xfrm>
            <a:prstGeom prst="straightConnector1">
              <a:avLst/>
            </a:prstGeom>
            <a:noFill/>
            <a:ln w="9525" cap="flat" cmpd="sng">
              <a:solidFill>
                <a:srgbClr val="667E92"/>
              </a:solidFill>
              <a:prstDash val="solid"/>
              <a:round/>
              <a:headEnd type="none" w="med" len="med"/>
              <a:tailEnd type="none" w="med" len="med"/>
            </a:ln>
          </p:spPr>
        </p:cxnSp>
        <p:grpSp>
          <p:nvGrpSpPr>
            <p:cNvPr id="1245" name="Google Shape;1245;p46"/>
            <p:cNvGrpSpPr/>
            <p:nvPr/>
          </p:nvGrpSpPr>
          <p:grpSpPr>
            <a:xfrm>
              <a:off x="7721175" y="2093194"/>
              <a:ext cx="599587" cy="623846"/>
              <a:chOff x="7721175" y="2093194"/>
              <a:chExt cx="599587" cy="623846"/>
            </a:xfrm>
          </p:grpSpPr>
          <p:grpSp>
            <p:nvGrpSpPr>
              <p:cNvPr id="1246" name="Google Shape;1246;p46"/>
              <p:cNvGrpSpPr/>
              <p:nvPr/>
            </p:nvGrpSpPr>
            <p:grpSpPr>
              <a:xfrm>
                <a:off x="7721175" y="2093194"/>
                <a:ext cx="291605" cy="623846"/>
                <a:chOff x="9405575" y="2061418"/>
                <a:chExt cx="291605" cy="623846"/>
              </a:xfrm>
            </p:grpSpPr>
            <p:sp>
              <p:nvSpPr>
                <p:cNvPr id="1247" name="Google Shape;1247;p46"/>
                <p:cNvSpPr/>
                <p:nvPr/>
              </p:nvSpPr>
              <p:spPr>
                <a:xfrm>
                  <a:off x="9405575" y="2061418"/>
                  <a:ext cx="291379" cy="623846"/>
                </a:xfrm>
                <a:custGeom>
                  <a:avLst/>
                  <a:gdLst/>
                  <a:ahLst/>
                  <a:cxnLst/>
                  <a:rect l="l" t="t" r="r" b="b"/>
                  <a:pathLst>
                    <a:path w="21253" h="45503" extrusionOk="0">
                      <a:moveTo>
                        <a:pt x="17225" y="1059"/>
                      </a:moveTo>
                      <a:cubicBezTo>
                        <a:pt x="20066" y="1059"/>
                        <a:pt x="20192" y="4831"/>
                        <a:pt x="20195" y="4980"/>
                      </a:cubicBezTo>
                      <a:lnTo>
                        <a:pt x="20195" y="42658"/>
                      </a:lnTo>
                      <a:cubicBezTo>
                        <a:pt x="19755" y="43076"/>
                        <a:pt x="18011" y="44441"/>
                        <a:pt x="14035" y="44441"/>
                      </a:cubicBezTo>
                      <a:cubicBezTo>
                        <a:pt x="9143" y="44441"/>
                        <a:pt x="6607" y="41481"/>
                        <a:pt x="6264" y="38549"/>
                      </a:cubicBezTo>
                      <a:cubicBezTo>
                        <a:pt x="6238" y="38342"/>
                        <a:pt x="6089" y="38168"/>
                        <a:pt x="5889" y="38106"/>
                      </a:cubicBezTo>
                      <a:cubicBezTo>
                        <a:pt x="5769" y="38071"/>
                        <a:pt x="2987" y="37194"/>
                        <a:pt x="3045" y="34127"/>
                      </a:cubicBezTo>
                      <a:cubicBezTo>
                        <a:pt x="3067" y="32998"/>
                        <a:pt x="3194" y="32212"/>
                        <a:pt x="3449" y="31665"/>
                      </a:cubicBezTo>
                      <a:cubicBezTo>
                        <a:pt x="3449" y="31665"/>
                        <a:pt x="3682" y="31319"/>
                        <a:pt x="3685" y="31277"/>
                      </a:cubicBezTo>
                      <a:cubicBezTo>
                        <a:pt x="3740" y="31205"/>
                        <a:pt x="3799" y="31141"/>
                        <a:pt x="3863" y="31082"/>
                      </a:cubicBezTo>
                      <a:cubicBezTo>
                        <a:pt x="4404" y="30567"/>
                        <a:pt x="5365" y="30335"/>
                        <a:pt x="7020" y="30335"/>
                      </a:cubicBezTo>
                      <a:cubicBezTo>
                        <a:pt x="7247" y="30335"/>
                        <a:pt x="7486" y="30339"/>
                        <a:pt x="7739" y="30348"/>
                      </a:cubicBezTo>
                      <a:cubicBezTo>
                        <a:pt x="8968" y="30388"/>
                        <a:pt x="10320" y="30407"/>
                        <a:pt x="11768" y="30407"/>
                      </a:cubicBezTo>
                      <a:cubicBezTo>
                        <a:pt x="11975" y="30407"/>
                        <a:pt x="12184" y="30407"/>
                        <a:pt x="12395" y="30406"/>
                      </a:cubicBezTo>
                      <a:lnTo>
                        <a:pt x="12408" y="30406"/>
                      </a:lnTo>
                      <a:cubicBezTo>
                        <a:pt x="12410" y="30406"/>
                        <a:pt x="12412" y="30406"/>
                        <a:pt x="12414" y="30406"/>
                      </a:cubicBezTo>
                      <a:cubicBezTo>
                        <a:pt x="14155" y="30406"/>
                        <a:pt x="15565" y="31819"/>
                        <a:pt x="15565" y="33561"/>
                      </a:cubicBezTo>
                      <a:lnTo>
                        <a:pt x="15565" y="35495"/>
                      </a:lnTo>
                      <a:cubicBezTo>
                        <a:pt x="15559" y="35793"/>
                        <a:pt x="15798" y="36039"/>
                        <a:pt x="16096" y="36039"/>
                      </a:cubicBezTo>
                      <a:cubicBezTo>
                        <a:pt x="16394" y="36039"/>
                        <a:pt x="16636" y="35793"/>
                        <a:pt x="16627" y="35495"/>
                      </a:cubicBezTo>
                      <a:lnTo>
                        <a:pt x="16627" y="33561"/>
                      </a:lnTo>
                      <a:cubicBezTo>
                        <a:pt x="16627" y="31233"/>
                        <a:pt x="14740" y="29345"/>
                        <a:pt x="12414" y="29345"/>
                      </a:cubicBezTo>
                      <a:cubicBezTo>
                        <a:pt x="12412" y="29345"/>
                        <a:pt x="12410" y="29345"/>
                        <a:pt x="12408" y="29345"/>
                      </a:cubicBezTo>
                      <a:lnTo>
                        <a:pt x="12392" y="29345"/>
                      </a:lnTo>
                      <a:cubicBezTo>
                        <a:pt x="12202" y="29346"/>
                        <a:pt x="12014" y="29346"/>
                        <a:pt x="11828" y="29346"/>
                      </a:cubicBezTo>
                      <a:cubicBezTo>
                        <a:pt x="10369" y="29346"/>
                        <a:pt x="9008" y="29324"/>
                        <a:pt x="7772" y="29287"/>
                      </a:cubicBezTo>
                      <a:cubicBezTo>
                        <a:pt x="7513" y="29278"/>
                        <a:pt x="7267" y="29274"/>
                        <a:pt x="7033" y="29274"/>
                      </a:cubicBezTo>
                      <a:cubicBezTo>
                        <a:pt x="5050" y="29274"/>
                        <a:pt x="3893" y="29586"/>
                        <a:pt x="3135" y="30309"/>
                      </a:cubicBezTo>
                      <a:cubicBezTo>
                        <a:pt x="3058" y="30380"/>
                        <a:pt x="2987" y="30458"/>
                        <a:pt x="2922" y="30536"/>
                      </a:cubicBezTo>
                      <a:cubicBezTo>
                        <a:pt x="1045" y="29510"/>
                        <a:pt x="1084" y="26828"/>
                        <a:pt x="1084" y="26799"/>
                      </a:cubicBezTo>
                      <a:lnTo>
                        <a:pt x="1084" y="26786"/>
                      </a:lnTo>
                      <a:lnTo>
                        <a:pt x="1084" y="21470"/>
                      </a:lnTo>
                      <a:cubicBezTo>
                        <a:pt x="1084" y="19979"/>
                        <a:pt x="1450" y="18885"/>
                        <a:pt x="2168" y="18212"/>
                      </a:cubicBezTo>
                      <a:cubicBezTo>
                        <a:pt x="2905" y="17528"/>
                        <a:pt x="3830" y="17480"/>
                        <a:pt x="4078" y="17480"/>
                      </a:cubicBezTo>
                      <a:cubicBezTo>
                        <a:pt x="4118" y="17480"/>
                        <a:pt x="4141" y="17481"/>
                        <a:pt x="4142" y="17481"/>
                      </a:cubicBezTo>
                      <a:cubicBezTo>
                        <a:pt x="4157" y="17483"/>
                        <a:pt x="4172" y="17483"/>
                        <a:pt x="4186" y="17483"/>
                      </a:cubicBezTo>
                      <a:cubicBezTo>
                        <a:pt x="4474" y="17483"/>
                        <a:pt x="4714" y="17249"/>
                        <a:pt x="4714" y="16954"/>
                      </a:cubicBezTo>
                      <a:lnTo>
                        <a:pt x="4714" y="12072"/>
                      </a:lnTo>
                      <a:cubicBezTo>
                        <a:pt x="4714" y="11082"/>
                        <a:pt x="4986" y="10325"/>
                        <a:pt x="5523" y="9820"/>
                      </a:cubicBezTo>
                      <a:cubicBezTo>
                        <a:pt x="6270" y="9115"/>
                        <a:pt x="7348" y="9065"/>
                        <a:pt x="7647" y="9065"/>
                      </a:cubicBezTo>
                      <a:cubicBezTo>
                        <a:pt x="7696" y="9065"/>
                        <a:pt x="7724" y="9066"/>
                        <a:pt x="7726" y="9066"/>
                      </a:cubicBezTo>
                      <a:cubicBezTo>
                        <a:pt x="7739" y="9067"/>
                        <a:pt x="7751" y="9067"/>
                        <a:pt x="7763" y="9067"/>
                      </a:cubicBezTo>
                      <a:cubicBezTo>
                        <a:pt x="8253" y="9067"/>
                        <a:pt x="8483" y="8447"/>
                        <a:pt x="8095" y="8128"/>
                      </a:cubicBezTo>
                      <a:cubicBezTo>
                        <a:pt x="7911" y="7976"/>
                        <a:pt x="7749" y="7749"/>
                        <a:pt x="7937" y="7216"/>
                      </a:cubicBezTo>
                      <a:cubicBezTo>
                        <a:pt x="8312" y="6167"/>
                        <a:pt x="9878" y="4614"/>
                        <a:pt x="11929" y="3269"/>
                      </a:cubicBezTo>
                      <a:cubicBezTo>
                        <a:pt x="13967" y="1926"/>
                        <a:pt x="16044" y="1059"/>
                        <a:pt x="17225" y="1059"/>
                      </a:cubicBezTo>
                      <a:close/>
                      <a:moveTo>
                        <a:pt x="17222" y="1"/>
                      </a:moveTo>
                      <a:cubicBezTo>
                        <a:pt x="14145" y="1"/>
                        <a:pt x="7898" y="4168"/>
                        <a:pt x="6937" y="6863"/>
                      </a:cubicBezTo>
                      <a:cubicBezTo>
                        <a:pt x="6782" y="7300"/>
                        <a:pt x="6752" y="7711"/>
                        <a:pt x="6846" y="8076"/>
                      </a:cubicBezTo>
                      <a:cubicBezTo>
                        <a:pt x="6241" y="8180"/>
                        <a:pt x="5452" y="8435"/>
                        <a:pt x="4805" y="9040"/>
                      </a:cubicBezTo>
                      <a:cubicBezTo>
                        <a:pt x="4041" y="9755"/>
                        <a:pt x="3656" y="10778"/>
                        <a:pt x="3656" y="12075"/>
                      </a:cubicBezTo>
                      <a:lnTo>
                        <a:pt x="3656" y="16446"/>
                      </a:lnTo>
                      <a:cubicBezTo>
                        <a:pt x="3093" y="16511"/>
                        <a:pt x="2220" y="16727"/>
                        <a:pt x="1460" y="17426"/>
                      </a:cubicBezTo>
                      <a:cubicBezTo>
                        <a:pt x="508" y="18303"/>
                        <a:pt x="23" y="19665"/>
                        <a:pt x="23" y="21470"/>
                      </a:cubicBezTo>
                      <a:lnTo>
                        <a:pt x="23" y="26779"/>
                      </a:lnTo>
                      <a:cubicBezTo>
                        <a:pt x="20" y="27006"/>
                        <a:pt x="0" y="30147"/>
                        <a:pt x="2388" y="31454"/>
                      </a:cubicBezTo>
                      <a:cubicBezTo>
                        <a:pt x="2136" y="32118"/>
                        <a:pt x="2006" y="32975"/>
                        <a:pt x="1984" y="34107"/>
                      </a:cubicBezTo>
                      <a:cubicBezTo>
                        <a:pt x="1922" y="37288"/>
                        <a:pt x="4352" y="38614"/>
                        <a:pt x="5254" y="38996"/>
                      </a:cubicBezTo>
                      <a:cubicBezTo>
                        <a:pt x="5533" y="40711"/>
                        <a:pt x="6429" y="42273"/>
                        <a:pt x="7797" y="43428"/>
                      </a:cubicBezTo>
                      <a:cubicBezTo>
                        <a:pt x="9405" y="44784"/>
                        <a:pt x="11560" y="45502"/>
                        <a:pt x="14035" y="45502"/>
                      </a:cubicBezTo>
                      <a:cubicBezTo>
                        <a:pt x="19270" y="45502"/>
                        <a:pt x="21065" y="43292"/>
                        <a:pt x="21140" y="43199"/>
                      </a:cubicBezTo>
                      <a:cubicBezTo>
                        <a:pt x="21214" y="43105"/>
                        <a:pt x="21253" y="42992"/>
                        <a:pt x="21253" y="42872"/>
                      </a:cubicBezTo>
                      <a:lnTo>
                        <a:pt x="21253" y="4967"/>
                      </a:lnTo>
                      <a:cubicBezTo>
                        <a:pt x="21217" y="3249"/>
                        <a:pt x="20328" y="1"/>
                        <a:pt x="17222" y="1"/>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46"/>
                <p:cNvSpPr/>
                <p:nvPr/>
              </p:nvSpPr>
              <p:spPr>
                <a:xfrm>
                  <a:off x="9535402" y="2540968"/>
                  <a:ext cx="161778" cy="68948"/>
                </a:xfrm>
                <a:custGeom>
                  <a:avLst/>
                  <a:gdLst/>
                  <a:ahLst/>
                  <a:cxnLst/>
                  <a:rect l="l" t="t" r="r" b="b"/>
                  <a:pathLst>
                    <a:path w="11800" h="5029" extrusionOk="0">
                      <a:moveTo>
                        <a:pt x="11270" y="1"/>
                      </a:moveTo>
                      <a:cubicBezTo>
                        <a:pt x="11264" y="1"/>
                        <a:pt x="11258" y="1"/>
                        <a:pt x="11252" y="1"/>
                      </a:cubicBezTo>
                      <a:lnTo>
                        <a:pt x="4326" y="1"/>
                      </a:lnTo>
                      <a:cubicBezTo>
                        <a:pt x="1938" y="4"/>
                        <a:pt x="0" y="1939"/>
                        <a:pt x="0" y="4327"/>
                      </a:cubicBezTo>
                      <a:lnTo>
                        <a:pt x="0" y="4498"/>
                      </a:lnTo>
                      <a:cubicBezTo>
                        <a:pt x="0" y="4789"/>
                        <a:pt x="236" y="5029"/>
                        <a:pt x="527" y="5029"/>
                      </a:cubicBezTo>
                      <a:cubicBezTo>
                        <a:pt x="822" y="5029"/>
                        <a:pt x="1061" y="4789"/>
                        <a:pt x="1058" y="4498"/>
                      </a:cubicBezTo>
                      <a:lnTo>
                        <a:pt x="1058" y="4327"/>
                      </a:lnTo>
                      <a:cubicBezTo>
                        <a:pt x="1061" y="2524"/>
                        <a:pt x="2524" y="1062"/>
                        <a:pt x="4326" y="1062"/>
                      </a:cubicBezTo>
                      <a:lnTo>
                        <a:pt x="11252" y="1062"/>
                      </a:lnTo>
                      <a:cubicBezTo>
                        <a:pt x="11256" y="1062"/>
                        <a:pt x="11260" y="1062"/>
                        <a:pt x="11264" y="1062"/>
                      </a:cubicBezTo>
                      <a:cubicBezTo>
                        <a:pt x="11557" y="1062"/>
                        <a:pt x="11799" y="825"/>
                        <a:pt x="11799" y="532"/>
                      </a:cubicBezTo>
                      <a:cubicBezTo>
                        <a:pt x="11799" y="237"/>
                        <a:pt x="11560" y="1"/>
                        <a:pt x="11270" y="1"/>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46"/>
                <p:cNvSpPr/>
                <p:nvPr/>
              </p:nvSpPr>
              <p:spPr>
                <a:xfrm>
                  <a:off x="9455875" y="2286606"/>
                  <a:ext cx="137251" cy="112148"/>
                </a:xfrm>
                <a:custGeom>
                  <a:avLst/>
                  <a:gdLst/>
                  <a:ahLst/>
                  <a:cxnLst/>
                  <a:rect l="l" t="t" r="r" b="b"/>
                  <a:pathLst>
                    <a:path w="10011" h="8180" extrusionOk="0">
                      <a:moveTo>
                        <a:pt x="515" y="1"/>
                      </a:moveTo>
                      <a:cubicBezTo>
                        <a:pt x="230" y="7"/>
                        <a:pt x="0" y="243"/>
                        <a:pt x="0" y="531"/>
                      </a:cubicBezTo>
                      <a:cubicBezTo>
                        <a:pt x="0" y="819"/>
                        <a:pt x="230" y="1052"/>
                        <a:pt x="515" y="1062"/>
                      </a:cubicBezTo>
                      <a:lnTo>
                        <a:pt x="4979" y="1062"/>
                      </a:lnTo>
                      <a:cubicBezTo>
                        <a:pt x="7173" y="1062"/>
                        <a:pt x="8946" y="2838"/>
                        <a:pt x="8949" y="5031"/>
                      </a:cubicBezTo>
                      <a:lnTo>
                        <a:pt x="8949" y="7649"/>
                      </a:lnTo>
                      <a:cubicBezTo>
                        <a:pt x="8949" y="7943"/>
                        <a:pt x="9188" y="8179"/>
                        <a:pt x="9480" y="8179"/>
                      </a:cubicBezTo>
                      <a:cubicBezTo>
                        <a:pt x="9771" y="8179"/>
                        <a:pt x="10010" y="7943"/>
                        <a:pt x="10010" y="7652"/>
                      </a:cubicBezTo>
                      <a:lnTo>
                        <a:pt x="10010" y="5031"/>
                      </a:lnTo>
                      <a:cubicBezTo>
                        <a:pt x="10007" y="2252"/>
                        <a:pt x="7758" y="4"/>
                        <a:pt x="4979" y="1"/>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46"/>
                <p:cNvSpPr/>
                <p:nvPr/>
              </p:nvSpPr>
              <p:spPr>
                <a:xfrm>
                  <a:off x="9578545" y="2355317"/>
                  <a:ext cx="116370" cy="14560"/>
                </a:xfrm>
                <a:custGeom>
                  <a:avLst/>
                  <a:gdLst/>
                  <a:ahLst/>
                  <a:cxnLst/>
                  <a:rect l="l" t="t" r="r" b="b"/>
                  <a:pathLst>
                    <a:path w="8488" h="1062" extrusionOk="0">
                      <a:moveTo>
                        <a:pt x="519" y="0"/>
                      </a:moveTo>
                      <a:cubicBezTo>
                        <a:pt x="231" y="10"/>
                        <a:pt x="1" y="243"/>
                        <a:pt x="1" y="531"/>
                      </a:cubicBezTo>
                      <a:cubicBezTo>
                        <a:pt x="1" y="819"/>
                        <a:pt x="231" y="1051"/>
                        <a:pt x="519" y="1061"/>
                      </a:cubicBezTo>
                      <a:lnTo>
                        <a:pt x="7973" y="1061"/>
                      </a:lnTo>
                      <a:cubicBezTo>
                        <a:pt x="8261" y="1051"/>
                        <a:pt x="8487" y="819"/>
                        <a:pt x="8487" y="531"/>
                      </a:cubicBezTo>
                      <a:cubicBezTo>
                        <a:pt x="8487" y="243"/>
                        <a:pt x="8261" y="10"/>
                        <a:pt x="7973" y="0"/>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46"/>
                <p:cNvSpPr/>
                <p:nvPr/>
              </p:nvSpPr>
              <p:spPr>
                <a:xfrm>
                  <a:off x="9533620" y="2389824"/>
                  <a:ext cx="104429" cy="58240"/>
                </a:xfrm>
                <a:custGeom>
                  <a:avLst/>
                  <a:gdLst/>
                  <a:ahLst/>
                  <a:cxnLst/>
                  <a:rect l="l" t="t" r="r" b="b"/>
                  <a:pathLst>
                    <a:path w="7617" h="4248" extrusionOk="0">
                      <a:moveTo>
                        <a:pt x="2890" y="0"/>
                      </a:moveTo>
                      <a:cubicBezTo>
                        <a:pt x="1295" y="0"/>
                        <a:pt x="4" y="1294"/>
                        <a:pt x="1" y="2889"/>
                      </a:cubicBezTo>
                      <a:lnTo>
                        <a:pt x="1" y="3439"/>
                      </a:lnTo>
                      <a:cubicBezTo>
                        <a:pt x="10" y="3724"/>
                        <a:pt x="243" y="3954"/>
                        <a:pt x="531" y="3954"/>
                      </a:cubicBezTo>
                      <a:cubicBezTo>
                        <a:pt x="819" y="3954"/>
                        <a:pt x="1055" y="3724"/>
                        <a:pt x="1062" y="3439"/>
                      </a:cubicBezTo>
                      <a:lnTo>
                        <a:pt x="1062" y="2889"/>
                      </a:lnTo>
                      <a:cubicBezTo>
                        <a:pt x="1062" y="1880"/>
                        <a:pt x="1880" y="1061"/>
                        <a:pt x="2890" y="1058"/>
                      </a:cubicBezTo>
                      <a:lnTo>
                        <a:pt x="4669" y="1058"/>
                      </a:lnTo>
                      <a:cubicBezTo>
                        <a:pt x="5711" y="1061"/>
                        <a:pt x="6555" y="1902"/>
                        <a:pt x="6555" y="2944"/>
                      </a:cubicBezTo>
                      <a:lnTo>
                        <a:pt x="6555" y="3717"/>
                      </a:lnTo>
                      <a:cubicBezTo>
                        <a:pt x="6555" y="4012"/>
                        <a:pt x="6795" y="4248"/>
                        <a:pt x="7086" y="4248"/>
                      </a:cubicBezTo>
                      <a:cubicBezTo>
                        <a:pt x="7380" y="4248"/>
                        <a:pt x="7617" y="4012"/>
                        <a:pt x="7617" y="3717"/>
                      </a:cubicBezTo>
                      <a:lnTo>
                        <a:pt x="7617" y="2944"/>
                      </a:lnTo>
                      <a:cubicBezTo>
                        <a:pt x="7613" y="1320"/>
                        <a:pt x="6297" y="0"/>
                        <a:pt x="4669" y="0"/>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46"/>
                <p:cNvSpPr/>
                <p:nvPr/>
              </p:nvSpPr>
              <p:spPr>
                <a:xfrm>
                  <a:off x="9504885" y="2171202"/>
                  <a:ext cx="97684" cy="14519"/>
                </a:xfrm>
                <a:custGeom>
                  <a:avLst/>
                  <a:gdLst/>
                  <a:ahLst/>
                  <a:cxnLst/>
                  <a:rect l="l" t="t" r="r" b="b"/>
                  <a:pathLst>
                    <a:path w="7125" h="1059" extrusionOk="0">
                      <a:moveTo>
                        <a:pt x="6598" y="0"/>
                      </a:moveTo>
                      <a:cubicBezTo>
                        <a:pt x="6592" y="0"/>
                        <a:pt x="6587" y="0"/>
                        <a:pt x="6581" y="0"/>
                      </a:cubicBezTo>
                      <a:lnTo>
                        <a:pt x="515" y="0"/>
                      </a:lnTo>
                      <a:cubicBezTo>
                        <a:pt x="227" y="7"/>
                        <a:pt x="0" y="243"/>
                        <a:pt x="0" y="528"/>
                      </a:cubicBezTo>
                      <a:cubicBezTo>
                        <a:pt x="0" y="816"/>
                        <a:pt x="227" y="1052"/>
                        <a:pt x="515" y="1058"/>
                      </a:cubicBezTo>
                      <a:lnTo>
                        <a:pt x="6581" y="1058"/>
                      </a:lnTo>
                      <a:cubicBezTo>
                        <a:pt x="6587" y="1058"/>
                        <a:pt x="6592" y="1059"/>
                        <a:pt x="6598" y="1059"/>
                      </a:cubicBezTo>
                      <a:cubicBezTo>
                        <a:pt x="6888" y="1059"/>
                        <a:pt x="7124" y="823"/>
                        <a:pt x="7124" y="528"/>
                      </a:cubicBezTo>
                      <a:cubicBezTo>
                        <a:pt x="7124" y="236"/>
                        <a:pt x="6888" y="0"/>
                        <a:pt x="6598" y="0"/>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46"/>
                <p:cNvSpPr/>
                <p:nvPr/>
              </p:nvSpPr>
              <p:spPr>
                <a:xfrm>
                  <a:off x="9587826" y="2129731"/>
                  <a:ext cx="106993" cy="97464"/>
                </a:xfrm>
                <a:custGeom>
                  <a:avLst/>
                  <a:gdLst/>
                  <a:ahLst/>
                  <a:cxnLst/>
                  <a:rect l="l" t="t" r="r" b="b"/>
                  <a:pathLst>
                    <a:path w="7804" h="7109" extrusionOk="0">
                      <a:moveTo>
                        <a:pt x="4230" y="0"/>
                      </a:moveTo>
                      <a:cubicBezTo>
                        <a:pt x="4224" y="0"/>
                        <a:pt x="4218" y="0"/>
                        <a:pt x="4213" y="0"/>
                      </a:cubicBezTo>
                      <a:lnTo>
                        <a:pt x="3339" y="0"/>
                      </a:lnTo>
                      <a:cubicBezTo>
                        <a:pt x="1495" y="0"/>
                        <a:pt x="3" y="1495"/>
                        <a:pt x="0" y="3336"/>
                      </a:cubicBezTo>
                      <a:lnTo>
                        <a:pt x="0" y="3850"/>
                      </a:lnTo>
                      <a:cubicBezTo>
                        <a:pt x="3" y="5649"/>
                        <a:pt x="1459" y="7108"/>
                        <a:pt x="3258" y="7108"/>
                      </a:cubicBezTo>
                      <a:lnTo>
                        <a:pt x="7286" y="7108"/>
                      </a:lnTo>
                      <a:cubicBezTo>
                        <a:pt x="7574" y="7102"/>
                        <a:pt x="7804" y="6866"/>
                        <a:pt x="7804" y="6578"/>
                      </a:cubicBezTo>
                      <a:cubicBezTo>
                        <a:pt x="7804" y="6290"/>
                        <a:pt x="7574" y="6057"/>
                        <a:pt x="7286" y="6047"/>
                      </a:cubicBezTo>
                      <a:lnTo>
                        <a:pt x="3258" y="6047"/>
                      </a:lnTo>
                      <a:cubicBezTo>
                        <a:pt x="2045" y="6047"/>
                        <a:pt x="1061" y="5064"/>
                        <a:pt x="1061" y="3850"/>
                      </a:cubicBezTo>
                      <a:lnTo>
                        <a:pt x="1061" y="3336"/>
                      </a:lnTo>
                      <a:cubicBezTo>
                        <a:pt x="1061" y="2081"/>
                        <a:pt x="2080" y="1061"/>
                        <a:pt x="3339" y="1058"/>
                      </a:cubicBezTo>
                      <a:lnTo>
                        <a:pt x="4213" y="1058"/>
                      </a:lnTo>
                      <a:cubicBezTo>
                        <a:pt x="4218" y="1058"/>
                        <a:pt x="4224" y="1059"/>
                        <a:pt x="4230" y="1059"/>
                      </a:cubicBezTo>
                      <a:cubicBezTo>
                        <a:pt x="4520" y="1059"/>
                        <a:pt x="4756" y="823"/>
                        <a:pt x="4756" y="528"/>
                      </a:cubicBezTo>
                      <a:cubicBezTo>
                        <a:pt x="4756" y="236"/>
                        <a:pt x="4520" y="0"/>
                        <a:pt x="4230" y="0"/>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4" name="Google Shape;1254;p46"/>
              <p:cNvGrpSpPr/>
              <p:nvPr/>
            </p:nvGrpSpPr>
            <p:grpSpPr>
              <a:xfrm flipH="1">
                <a:off x="8029157" y="2093194"/>
                <a:ext cx="291605" cy="623846"/>
                <a:chOff x="9405575" y="2061418"/>
                <a:chExt cx="291605" cy="623846"/>
              </a:xfrm>
            </p:grpSpPr>
            <p:sp>
              <p:nvSpPr>
                <p:cNvPr id="1255" name="Google Shape;1255;p46"/>
                <p:cNvSpPr/>
                <p:nvPr/>
              </p:nvSpPr>
              <p:spPr>
                <a:xfrm>
                  <a:off x="9405575" y="2061418"/>
                  <a:ext cx="291379" cy="623846"/>
                </a:xfrm>
                <a:custGeom>
                  <a:avLst/>
                  <a:gdLst/>
                  <a:ahLst/>
                  <a:cxnLst/>
                  <a:rect l="l" t="t" r="r" b="b"/>
                  <a:pathLst>
                    <a:path w="21253" h="45503" extrusionOk="0">
                      <a:moveTo>
                        <a:pt x="17225" y="1059"/>
                      </a:moveTo>
                      <a:cubicBezTo>
                        <a:pt x="20066" y="1059"/>
                        <a:pt x="20192" y="4831"/>
                        <a:pt x="20195" y="4980"/>
                      </a:cubicBezTo>
                      <a:lnTo>
                        <a:pt x="20195" y="42658"/>
                      </a:lnTo>
                      <a:cubicBezTo>
                        <a:pt x="19755" y="43076"/>
                        <a:pt x="18011" y="44441"/>
                        <a:pt x="14035" y="44441"/>
                      </a:cubicBezTo>
                      <a:cubicBezTo>
                        <a:pt x="9143" y="44441"/>
                        <a:pt x="6607" y="41481"/>
                        <a:pt x="6264" y="38549"/>
                      </a:cubicBezTo>
                      <a:cubicBezTo>
                        <a:pt x="6238" y="38342"/>
                        <a:pt x="6089" y="38168"/>
                        <a:pt x="5889" y="38106"/>
                      </a:cubicBezTo>
                      <a:cubicBezTo>
                        <a:pt x="5769" y="38071"/>
                        <a:pt x="2987" y="37194"/>
                        <a:pt x="3045" y="34127"/>
                      </a:cubicBezTo>
                      <a:cubicBezTo>
                        <a:pt x="3067" y="32998"/>
                        <a:pt x="3194" y="32212"/>
                        <a:pt x="3449" y="31665"/>
                      </a:cubicBezTo>
                      <a:cubicBezTo>
                        <a:pt x="3449" y="31665"/>
                        <a:pt x="3682" y="31319"/>
                        <a:pt x="3685" y="31277"/>
                      </a:cubicBezTo>
                      <a:cubicBezTo>
                        <a:pt x="3740" y="31205"/>
                        <a:pt x="3799" y="31141"/>
                        <a:pt x="3863" y="31082"/>
                      </a:cubicBezTo>
                      <a:cubicBezTo>
                        <a:pt x="4404" y="30567"/>
                        <a:pt x="5365" y="30335"/>
                        <a:pt x="7020" y="30335"/>
                      </a:cubicBezTo>
                      <a:cubicBezTo>
                        <a:pt x="7247" y="30335"/>
                        <a:pt x="7486" y="30339"/>
                        <a:pt x="7739" y="30348"/>
                      </a:cubicBezTo>
                      <a:cubicBezTo>
                        <a:pt x="8968" y="30388"/>
                        <a:pt x="10320" y="30407"/>
                        <a:pt x="11768" y="30407"/>
                      </a:cubicBezTo>
                      <a:cubicBezTo>
                        <a:pt x="11975" y="30407"/>
                        <a:pt x="12184" y="30407"/>
                        <a:pt x="12395" y="30406"/>
                      </a:cubicBezTo>
                      <a:lnTo>
                        <a:pt x="12408" y="30406"/>
                      </a:lnTo>
                      <a:cubicBezTo>
                        <a:pt x="12410" y="30406"/>
                        <a:pt x="12412" y="30406"/>
                        <a:pt x="12414" y="30406"/>
                      </a:cubicBezTo>
                      <a:cubicBezTo>
                        <a:pt x="14155" y="30406"/>
                        <a:pt x="15565" y="31819"/>
                        <a:pt x="15565" y="33561"/>
                      </a:cubicBezTo>
                      <a:lnTo>
                        <a:pt x="15565" y="35495"/>
                      </a:lnTo>
                      <a:cubicBezTo>
                        <a:pt x="15559" y="35793"/>
                        <a:pt x="15798" y="36039"/>
                        <a:pt x="16096" y="36039"/>
                      </a:cubicBezTo>
                      <a:cubicBezTo>
                        <a:pt x="16394" y="36039"/>
                        <a:pt x="16636" y="35793"/>
                        <a:pt x="16627" y="35495"/>
                      </a:cubicBezTo>
                      <a:lnTo>
                        <a:pt x="16627" y="33561"/>
                      </a:lnTo>
                      <a:cubicBezTo>
                        <a:pt x="16627" y="31233"/>
                        <a:pt x="14740" y="29345"/>
                        <a:pt x="12414" y="29345"/>
                      </a:cubicBezTo>
                      <a:cubicBezTo>
                        <a:pt x="12412" y="29345"/>
                        <a:pt x="12410" y="29345"/>
                        <a:pt x="12408" y="29345"/>
                      </a:cubicBezTo>
                      <a:lnTo>
                        <a:pt x="12392" y="29345"/>
                      </a:lnTo>
                      <a:cubicBezTo>
                        <a:pt x="12202" y="29346"/>
                        <a:pt x="12014" y="29346"/>
                        <a:pt x="11828" y="29346"/>
                      </a:cubicBezTo>
                      <a:cubicBezTo>
                        <a:pt x="10369" y="29346"/>
                        <a:pt x="9008" y="29324"/>
                        <a:pt x="7772" y="29287"/>
                      </a:cubicBezTo>
                      <a:cubicBezTo>
                        <a:pt x="7513" y="29278"/>
                        <a:pt x="7267" y="29274"/>
                        <a:pt x="7033" y="29274"/>
                      </a:cubicBezTo>
                      <a:cubicBezTo>
                        <a:pt x="5050" y="29274"/>
                        <a:pt x="3893" y="29586"/>
                        <a:pt x="3135" y="30309"/>
                      </a:cubicBezTo>
                      <a:cubicBezTo>
                        <a:pt x="3058" y="30380"/>
                        <a:pt x="2987" y="30458"/>
                        <a:pt x="2922" y="30536"/>
                      </a:cubicBezTo>
                      <a:cubicBezTo>
                        <a:pt x="1045" y="29510"/>
                        <a:pt x="1084" y="26828"/>
                        <a:pt x="1084" y="26799"/>
                      </a:cubicBezTo>
                      <a:lnTo>
                        <a:pt x="1084" y="26786"/>
                      </a:lnTo>
                      <a:lnTo>
                        <a:pt x="1084" y="21470"/>
                      </a:lnTo>
                      <a:cubicBezTo>
                        <a:pt x="1084" y="19979"/>
                        <a:pt x="1450" y="18885"/>
                        <a:pt x="2168" y="18212"/>
                      </a:cubicBezTo>
                      <a:cubicBezTo>
                        <a:pt x="2905" y="17528"/>
                        <a:pt x="3830" y="17480"/>
                        <a:pt x="4078" y="17480"/>
                      </a:cubicBezTo>
                      <a:cubicBezTo>
                        <a:pt x="4118" y="17480"/>
                        <a:pt x="4141" y="17481"/>
                        <a:pt x="4142" y="17481"/>
                      </a:cubicBezTo>
                      <a:cubicBezTo>
                        <a:pt x="4157" y="17483"/>
                        <a:pt x="4172" y="17483"/>
                        <a:pt x="4186" y="17483"/>
                      </a:cubicBezTo>
                      <a:cubicBezTo>
                        <a:pt x="4474" y="17483"/>
                        <a:pt x="4714" y="17249"/>
                        <a:pt x="4714" y="16954"/>
                      </a:cubicBezTo>
                      <a:lnTo>
                        <a:pt x="4714" y="12072"/>
                      </a:lnTo>
                      <a:cubicBezTo>
                        <a:pt x="4714" y="11082"/>
                        <a:pt x="4986" y="10325"/>
                        <a:pt x="5523" y="9820"/>
                      </a:cubicBezTo>
                      <a:cubicBezTo>
                        <a:pt x="6270" y="9115"/>
                        <a:pt x="7348" y="9065"/>
                        <a:pt x="7647" y="9065"/>
                      </a:cubicBezTo>
                      <a:cubicBezTo>
                        <a:pt x="7696" y="9065"/>
                        <a:pt x="7724" y="9066"/>
                        <a:pt x="7726" y="9066"/>
                      </a:cubicBezTo>
                      <a:cubicBezTo>
                        <a:pt x="7739" y="9067"/>
                        <a:pt x="7751" y="9067"/>
                        <a:pt x="7763" y="9067"/>
                      </a:cubicBezTo>
                      <a:cubicBezTo>
                        <a:pt x="8253" y="9067"/>
                        <a:pt x="8483" y="8447"/>
                        <a:pt x="8095" y="8128"/>
                      </a:cubicBezTo>
                      <a:cubicBezTo>
                        <a:pt x="7911" y="7976"/>
                        <a:pt x="7749" y="7749"/>
                        <a:pt x="7937" y="7216"/>
                      </a:cubicBezTo>
                      <a:cubicBezTo>
                        <a:pt x="8312" y="6167"/>
                        <a:pt x="9878" y="4614"/>
                        <a:pt x="11929" y="3269"/>
                      </a:cubicBezTo>
                      <a:cubicBezTo>
                        <a:pt x="13967" y="1926"/>
                        <a:pt x="16044" y="1059"/>
                        <a:pt x="17225" y="1059"/>
                      </a:cubicBezTo>
                      <a:close/>
                      <a:moveTo>
                        <a:pt x="17222" y="1"/>
                      </a:moveTo>
                      <a:cubicBezTo>
                        <a:pt x="14145" y="1"/>
                        <a:pt x="7898" y="4168"/>
                        <a:pt x="6937" y="6863"/>
                      </a:cubicBezTo>
                      <a:cubicBezTo>
                        <a:pt x="6782" y="7300"/>
                        <a:pt x="6752" y="7711"/>
                        <a:pt x="6846" y="8076"/>
                      </a:cubicBezTo>
                      <a:cubicBezTo>
                        <a:pt x="6241" y="8180"/>
                        <a:pt x="5452" y="8435"/>
                        <a:pt x="4805" y="9040"/>
                      </a:cubicBezTo>
                      <a:cubicBezTo>
                        <a:pt x="4041" y="9755"/>
                        <a:pt x="3656" y="10778"/>
                        <a:pt x="3656" y="12075"/>
                      </a:cubicBezTo>
                      <a:lnTo>
                        <a:pt x="3656" y="16446"/>
                      </a:lnTo>
                      <a:cubicBezTo>
                        <a:pt x="3093" y="16511"/>
                        <a:pt x="2220" y="16727"/>
                        <a:pt x="1460" y="17426"/>
                      </a:cubicBezTo>
                      <a:cubicBezTo>
                        <a:pt x="508" y="18303"/>
                        <a:pt x="23" y="19665"/>
                        <a:pt x="23" y="21470"/>
                      </a:cubicBezTo>
                      <a:lnTo>
                        <a:pt x="23" y="26779"/>
                      </a:lnTo>
                      <a:cubicBezTo>
                        <a:pt x="20" y="27006"/>
                        <a:pt x="0" y="30147"/>
                        <a:pt x="2388" y="31454"/>
                      </a:cubicBezTo>
                      <a:cubicBezTo>
                        <a:pt x="2136" y="32118"/>
                        <a:pt x="2006" y="32975"/>
                        <a:pt x="1984" y="34107"/>
                      </a:cubicBezTo>
                      <a:cubicBezTo>
                        <a:pt x="1922" y="37288"/>
                        <a:pt x="4352" y="38614"/>
                        <a:pt x="5254" y="38996"/>
                      </a:cubicBezTo>
                      <a:cubicBezTo>
                        <a:pt x="5533" y="40711"/>
                        <a:pt x="6429" y="42273"/>
                        <a:pt x="7797" y="43428"/>
                      </a:cubicBezTo>
                      <a:cubicBezTo>
                        <a:pt x="9405" y="44784"/>
                        <a:pt x="11560" y="45502"/>
                        <a:pt x="14035" y="45502"/>
                      </a:cubicBezTo>
                      <a:cubicBezTo>
                        <a:pt x="19270" y="45502"/>
                        <a:pt x="21065" y="43292"/>
                        <a:pt x="21140" y="43199"/>
                      </a:cubicBezTo>
                      <a:cubicBezTo>
                        <a:pt x="21214" y="43105"/>
                        <a:pt x="21253" y="42992"/>
                        <a:pt x="21253" y="42872"/>
                      </a:cubicBezTo>
                      <a:lnTo>
                        <a:pt x="21253" y="4967"/>
                      </a:lnTo>
                      <a:cubicBezTo>
                        <a:pt x="21217" y="3249"/>
                        <a:pt x="20328" y="1"/>
                        <a:pt x="17222" y="1"/>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46"/>
                <p:cNvSpPr/>
                <p:nvPr/>
              </p:nvSpPr>
              <p:spPr>
                <a:xfrm>
                  <a:off x="9535402" y="2540968"/>
                  <a:ext cx="161778" cy="68948"/>
                </a:xfrm>
                <a:custGeom>
                  <a:avLst/>
                  <a:gdLst/>
                  <a:ahLst/>
                  <a:cxnLst/>
                  <a:rect l="l" t="t" r="r" b="b"/>
                  <a:pathLst>
                    <a:path w="11800" h="5029" extrusionOk="0">
                      <a:moveTo>
                        <a:pt x="11270" y="1"/>
                      </a:moveTo>
                      <a:cubicBezTo>
                        <a:pt x="11264" y="1"/>
                        <a:pt x="11258" y="1"/>
                        <a:pt x="11252" y="1"/>
                      </a:cubicBezTo>
                      <a:lnTo>
                        <a:pt x="4326" y="1"/>
                      </a:lnTo>
                      <a:cubicBezTo>
                        <a:pt x="1938" y="4"/>
                        <a:pt x="0" y="1939"/>
                        <a:pt x="0" y="4327"/>
                      </a:cubicBezTo>
                      <a:lnTo>
                        <a:pt x="0" y="4498"/>
                      </a:lnTo>
                      <a:cubicBezTo>
                        <a:pt x="0" y="4789"/>
                        <a:pt x="236" y="5029"/>
                        <a:pt x="527" y="5029"/>
                      </a:cubicBezTo>
                      <a:cubicBezTo>
                        <a:pt x="822" y="5029"/>
                        <a:pt x="1061" y="4789"/>
                        <a:pt x="1058" y="4498"/>
                      </a:cubicBezTo>
                      <a:lnTo>
                        <a:pt x="1058" y="4327"/>
                      </a:lnTo>
                      <a:cubicBezTo>
                        <a:pt x="1061" y="2524"/>
                        <a:pt x="2524" y="1062"/>
                        <a:pt x="4326" y="1062"/>
                      </a:cubicBezTo>
                      <a:lnTo>
                        <a:pt x="11252" y="1062"/>
                      </a:lnTo>
                      <a:cubicBezTo>
                        <a:pt x="11256" y="1062"/>
                        <a:pt x="11260" y="1062"/>
                        <a:pt x="11264" y="1062"/>
                      </a:cubicBezTo>
                      <a:cubicBezTo>
                        <a:pt x="11557" y="1062"/>
                        <a:pt x="11799" y="825"/>
                        <a:pt x="11799" y="532"/>
                      </a:cubicBezTo>
                      <a:cubicBezTo>
                        <a:pt x="11799" y="237"/>
                        <a:pt x="11560" y="1"/>
                        <a:pt x="11270" y="1"/>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46"/>
                <p:cNvSpPr/>
                <p:nvPr/>
              </p:nvSpPr>
              <p:spPr>
                <a:xfrm>
                  <a:off x="9455875" y="2286606"/>
                  <a:ext cx="137251" cy="112148"/>
                </a:xfrm>
                <a:custGeom>
                  <a:avLst/>
                  <a:gdLst/>
                  <a:ahLst/>
                  <a:cxnLst/>
                  <a:rect l="l" t="t" r="r" b="b"/>
                  <a:pathLst>
                    <a:path w="10011" h="8180" extrusionOk="0">
                      <a:moveTo>
                        <a:pt x="515" y="1"/>
                      </a:moveTo>
                      <a:cubicBezTo>
                        <a:pt x="230" y="7"/>
                        <a:pt x="0" y="243"/>
                        <a:pt x="0" y="531"/>
                      </a:cubicBezTo>
                      <a:cubicBezTo>
                        <a:pt x="0" y="819"/>
                        <a:pt x="230" y="1052"/>
                        <a:pt x="515" y="1062"/>
                      </a:cubicBezTo>
                      <a:lnTo>
                        <a:pt x="4979" y="1062"/>
                      </a:lnTo>
                      <a:cubicBezTo>
                        <a:pt x="7173" y="1062"/>
                        <a:pt x="8946" y="2838"/>
                        <a:pt x="8949" y="5031"/>
                      </a:cubicBezTo>
                      <a:lnTo>
                        <a:pt x="8949" y="7649"/>
                      </a:lnTo>
                      <a:cubicBezTo>
                        <a:pt x="8949" y="7943"/>
                        <a:pt x="9188" y="8179"/>
                        <a:pt x="9480" y="8179"/>
                      </a:cubicBezTo>
                      <a:cubicBezTo>
                        <a:pt x="9771" y="8179"/>
                        <a:pt x="10010" y="7943"/>
                        <a:pt x="10010" y="7652"/>
                      </a:cubicBezTo>
                      <a:lnTo>
                        <a:pt x="10010" y="5031"/>
                      </a:lnTo>
                      <a:cubicBezTo>
                        <a:pt x="10007" y="2252"/>
                        <a:pt x="7758" y="4"/>
                        <a:pt x="4979" y="1"/>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46"/>
                <p:cNvSpPr/>
                <p:nvPr/>
              </p:nvSpPr>
              <p:spPr>
                <a:xfrm>
                  <a:off x="9578545" y="2355317"/>
                  <a:ext cx="116370" cy="14560"/>
                </a:xfrm>
                <a:custGeom>
                  <a:avLst/>
                  <a:gdLst/>
                  <a:ahLst/>
                  <a:cxnLst/>
                  <a:rect l="l" t="t" r="r" b="b"/>
                  <a:pathLst>
                    <a:path w="8488" h="1062" extrusionOk="0">
                      <a:moveTo>
                        <a:pt x="519" y="0"/>
                      </a:moveTo>
                      <a:cubicBezTo>
                        <a:pt x="231" y="10"/>
                        <a:pt x="1" y="243"/>
                        <a:pt x="1" y="531"/>
                      </a:cubicBezTo>
                      <a:cubicBezTo>
                        <a:pt x="1" y="819"/>
                        <a:pt x="231" y="1051"/>
                        <a:pt x="519" y="1061"/>
                      </a:cubicBezTo>
                      <a:lnTo>
                        <a:pt x="7973" y="1061"/>
                      </a:lnTo>
                      <a:cubicBezTo>
                        <a:pt x="8261" y="1051"/>
                        <a:pt x="8487" y="819"/>
                        <a:pt x="8487" y="531"/>
                      </a:cubicBezTo>
                      <a:cubicBezTo>
                        <a:pt x="8487" y="243"/>
                        <a:pt x="8261" y="10"/>
                        <a:pt x="7973" y="0"/>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46"/>
                <p:cNvSpPr/>
                <p:nvPr/>
              </p:nvSpPr>
              <p:spPr>
                <a:xfrm>
                  <a:off x="9533620" y="2389824"/>
                  <a:ext cx="104429" cy="58240"/>
                </a:xfrm>
                <a:custGeom>
                  <a:avLst/>
                  <a:gdLst/>
                  <a:ahLst/>
                  <a:cxnLst/>
                  <a:rect l="l" t="t" r="r" b="b"/>
                  <a:pathLst>
                    <a:path w="7617" h="4248" extrusionOk="0">
                      <a:moveTo>
                        <a:pt x="2890" y="0"/>
                      </a:moveTo>
                      <a:cubicBezTo>
                        <a:pt x="1295" y="0"/>
                        <a:pt x="4" y="1294"/>
                        <a:pt x="1" y="2889"/>
                      </a:cubicBezTo>
                      <a:lnTo>
                        <a:pt x="1" y="3439"/>
                      </a:lnTo>
                      <a:cubicBezTo>
                        <a:pt x="10" y="3724"/>
                        <a:pt x="243" y="3954"/>
                        <a:pt x="531" y="3954"/>
                      </a:cubicBezTo>
                      <a:cubicBezTo>
                        <a:pt x="819" y="3954"/>
                        <a:pt x="1055" y="3724"/>
                        <a:pt x="1062" y="3439"/>
                      </a:cubicBezTo>
                      <a:lnTo>
                        <a:pt x="1062" y="2889"/>
                      </a:lnTo>
                      <a:cubicBezTo>
                        <a:pt x="1062" y="1880"/>
                        <a:pt x="1880" y="1061"/>
                        <a:pt x="2890" y="1058"/>
                      </a:cubicBezTo>
                      <a:lnTo>
                        <a:pt x="4669" y="1058"/>
                      </a:lnTo>
                      <a:cubicBezTo>
                        <a:pt x="5711" y="1061"/>
                        <a:pt x="6555" y="1902"/>
                        <a:pt x="6555" y="2944"/>
                      </a:cubicBezTo>
                      <a:lnTo>
                        <a:pt x="6555" y="3717"/>
                      </a:lnTo>
                      <a:cubicBezTo>
                        <a:pt x="6555" y="4012"/>
                        <a:pt x="6795" y="4248"/>
                        <a:pt x="7086" y="4248"/>
                      </a:cubicBezTo>
                      <a:cubicBezTo>
                        <a:pt x="7380" y="4248"/>
                        <a:pt x="7617" y="4012"/>
                        <a:pt x="7617" y="3717"/>
                      </a:cubicBezTo>
                      <a:lnTo>
                        <a:pt x="7617" y="2944"/>
                      </a:lnTo>
                      <a:cubicBezTo>
                        <a:pt x="7613" y="1320"/>
                        <a:pt x="6297" y="0"/>
                        <a:pt x="4669" y="0"/>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46"/>
                <p:cNvSpPr/>
                <p:nvPr/>
              </p:nvSpPr>
              <p:spPr>
                <a:xfrm>
                  <a:off x="9504885" y="2171202"/>
                  <a:ext cx="97684" cy="14519"/>
                </a:xfrm>
                <a:custGeom>
                  <a:avLst/>
                  <a:gdLst/>
                  <a:ahLst/>
                  <a:cxnLst/>
                  <a:rect l="l" t="t" r="r" b="b"/>
                  <a:pathLst>
                    <a:path w="7125" h="1059" extrusionOk="0">
                      <a:moveTo>
                        <a:pt x="6598" y="0"/>
                      </a:moveTo>
                      <a:cubicBezTo>
                        <a:pt x="6592" y="0"/>
                        <a:pt x="6587" y="0"/>
                        <a:pt x="6581" y="0"/>
                      </a:cubicBezTo>
                      <a:lnTo>
                        <a:pt x="515" y="0"/>
                      </a:lnTo>
                      <a:cubicBezTo>
                        <a:pt x="227" y="7"/>
                        <a:pt x="0" y="243"/>
                        <a:pt x="0" y="528"/>
                      </a:cubicBezTo>
                      <a:cubicBezTo>
                        <a:pt x="0" y="816"/>
                        <a:pt x="227" y="1052"/>
                        <a:pt x="515" y="1058"/>
                      </a:cubicBezTo>
                      <a:lnTo>
                        <a:pt x="6581" y="1058"/>
                      </a:lnTo>
                      <a:cubicBezTo>
                        <a:pt x="6587" y="1058"/>
                        <a:pt x="6592" y="1059"/>
                        <a:pt x="6598" y="1059"/>
                      </a:cubicBezTo>
                      <a:cubicBezTo>
                        <a:pt x="6888" y="1059"/>
                        <a:pt x="7124" y="823"/>
                        <a:pt x="7124" y="528"/>
                      </a:cubicBezTo>
                      <a:cubicBezTo>
                        <a:pt x="7124" y="236"/>
                        <a:pt x="6888" y="0"/>
                        <a:pt x="6598" y="0"/>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46"/>
                <p:cNvSpPr/>
                <p:nvPr/>
              </p:nvSpPr>
              <p:spPr>
                <a:xfrm>
                  <a:off x="9587826" y="2129731"/>
                  <a:ext cx="106993" cy="97464"/>
                </a:xfrm>
                <a:custGeom>
                  <a:avLst/>
                  <a:gdLst/>
                  <a:ahLst/>
                  <a:cxnLst/>
                  <a:rect l="l" t="t" r="r" b="b"/>
                  <a:pathLst>
                    <a:path w="7804" h="7109" extrusionOk="0">
                      <a:moveTo>
                        <a:pt x="4230" y="0"/>
                      </a:moveTo>
                      <a:cubicBezTo>
                        <a:pt x="4224" y="0"/>
                        <a:pt x="4218" y="0"/>
                        <a:pt x="4213" y="0"/>
                      </a:cubicBezTo>
                      <a:lnTo>
                        <a:pt x="3339" y="0"/>
                      </a:lnTo>
                      <a:cubicBezTo>
                        <a:pt x="1495" y="0"/>
                        <a:pt x="3" y="1495"/>
                        <a:pt x="0" y="3336"/>
                      </a:cubicBezTo>
                      <a:lnTo>
                        <a:pt x="0" y="3850"/>
                      </a:lnTo>
                      <a:cubicBezTo>
                        <a:pt x="3" y="5649"/>
                        <a:pt x="1459" y="7108"/>
                        <a:pt x="3258" y="7108"/>
                      </a:cubicBezTo>
                      <a:lnTo>
                        <a:pt x="7286" y="7108"/>
                      </a:lnTo>
                      <a:cubicBezTo>
                        <a:pt x="7574" y="7102"/>
                        <a:pt x="7804" y="6866"/>
                        <a:pt x="7804" y="6578"/>
                      </a:cubicBezTo>
                      <a:cubicBezTo>
                        <a:pt x="7804" y="6290"/>
                        <a:pt x="7574" y="6057"/>
                        <a:pt x="7286" y="6047"/>
                      </a:cubicBezTo>
                      <a:lnTo>
                        <a:pt x="3258" y="6047"/>
                      </a:lnTo>
                      <a:cubicBezTo>
                        <a:pt x="2045" y="6047"/>
                        <a:pt x="1061" y="5064"/>
                        <a:pt x="1061" y="3850"/>
                      </a:cubicBezTo>
                      <a:lnTo>
                        <a:pt x="1061" y="3336"/>
                      </a:lnTo>
                      <a:cubicBezTo>
                        <a:pt x="1061" y="2081"/>
                        <a:pt x="2080" y="1061"/>
                        <a:pt x="3339" y="1058"/>
                      </a:cubicBezTo>
                      <a:lnTo>
                        <a:pt x="4213" y="1058"/>
                      </a:lnTo>
                      <a:cubicBezTo>
                        <a:pt x="4218" y="1058"/>
                        <a:pt x="4224" y="1059"/>
                        <a:pt x="4230" y="1059"/>
                      </a:cubicBezTo>
                      <a:cubicBezTo>
                        <a:pt x="4520" y="1059"/>
                        <a:pt x="4756" y="823"/>
                        <a:pt x="4756" y="528"/>
                      </a:cubicBezTo>
                      <a:cubicBezTo>
                        <a:pt x="4756" y="236"/>
                        <a:pt x="4520" y="0"/>
                        <a:pt x="4230" y="0"/>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265"/>
        <p:cNvGrpSpPr/>
        <p:nvPr/>
      </p:nvGrpSpPr>
      <p:grpSpPr>
        <a:xfrm>
          <a:off x="0" y="0"/>
          <a:ext cx="0" cy="0"/>
          <a:chOff x="0" y="0"/>
          <a:chExt cx="0" cy="0"/>
        </a:xfrm>
      </p:grpSpPr>
      <p:grpSp>
        <p:nvGrpSpPr>
          <p:cNvPr id="1266" name="Google Shape;1266;p47"/>
          <p:cNvGrpSpPr/>
          <p:nvPr/>
        </p:nvGrpSpPr>
        <p:grpSpPr>
          <a:xfrm>
            <a:off x="5417559" y="3916916"/>
            <a:ext cx="1862842" cy="570942"/>
            <a:chOff x="4000534" y="1707291"/>
            <a:chExt cx="1862842" cy="570942"/>
          </a:xfrm>
        </p:grpSpPr>
        <p:sp>
          <p:nvSpPr>
            <p:cNvPr id="1267" name="Google Shape;1267;p47"/>
            <p:cNvSpPr/>
            <p:nvPr/>
          </p:nvSpPr>
          <p:spPr>
            <a:xfrm>
              <a:off x="4000534" y="1707291"/>
              <a:ext cx="1862842" cy="570942"/>
            </a:xfrm>
            <a:custGeom>
              <a:avLst/>
              <a:gdLst/>
              <a:ahLst/>
              <a:cxnLst/>
              <a:rect l="l" t="t" r="r" b="b"/>
              <a:pathLst>
                <a:path w="4488775" h="1375763" extrusionOk="0">
                  <a:moveTo>
                    <a:pt x="4385914" y="1375763"/>
                  </a:moveTo>
                  <a:lnTo>
                    <a:pt x="102772" y="1375763"/>
                  </a:lnTo>
                  <a:cubicBezTo>
                    <a:pt x="46220" y="1375763"/>
                    <a:pt x="0" y="1329542"/>
                    <a:pt x="0" y="1272991"/>
                  </a:cubicBezTo>
                  <a:lnTo>
                    <a:pt x="0" y="102773"/>
                  </a:lnTo>
                  <a:cubicBezTo>
                    <a:pt x="0" y="46221"/>
                    <a:pt x="46220" y="0"/>
                    <a:pt x="102772" y="0"/>
                  </a:cubicBezTo>
                  <a:lnTo>
                    <a:pt x="4386003" y="0"/>
                  </a:lnTo>
                  <a:cubicBezTo>
                    <a:pt x="4442555" y="0"/>
                    <a:pt x="4488776" y="46221"/>
                    <a:pt x="4488776" y="102773"/>
                  </a:cubicBezTo>
                  <a:lnTo>
                    <a:pt x="4488776" y="1272991"/>
                  </a:lnTo>
                  <a:cubicBezTo>
                    <a:pt x="4488687" y="1329453"/>
                    <a:pt x="4442465" y="1375763"/>
                    <a:pt x="4385914" y="1375763"/>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8" name="Google Shape;1268;p47"/>
            <p:cNvSpPr/>
            <p:nvPr/>
          </p:nvSpPr>
          <p:spPr>
            <a:xfrm>
              <a:off x="4083686" y="1835880"/>
              <a:ext cx="1693754" cy="330376"/>
            </a:xfrm>
            <a:custGeom>
              <a:avLst/>
              <a:gdLst/>
              <a:ahLst/>
              <a:cxnLst/>
              <a:rect l="l" t="t" r="r" b="b"/>
              <a:pathLst>
                <a:path w="4081336" h="796086" extrusionOk="0">
                  <a:moveTo>
                    <a:pt x="4075726" y="796087"/>
                  </a:moveTo>
                  <a:cubicBezTo>
                    <a:pt x="4088640" y="744344"/>
                    <a:pt x="4071897" y="67328"/>
                    <a:pt x="4081336" y="0"/>
                  </a:cubicBezTo>
                  <a:cubicBezTo>
                    <a:pt x="4006618" y="219883"/>
                    <a:pt x="3777650" y="434513"/>
                    <a:pt x="3572728" y="536929"/>
                  </a:cubicBezTo>
                  <a:cubicBezTo>
                    <a:pt x="3232795" y="706762"/>
                    <a:pt x="2911208" y="177225"/>
                    <a:pt x="2503056" y="227097"/>
                  </a:cubicBezTo>
                  <a:cubicBezTo>
                    <a:pt x="2296353" y="252390"/>
                    <a:pt x="2040491" y="405034"/>
                    <a:pt x="1844742" y="466930"/>
                  </a:cubicBezTo>
                  <a:cubicBezTo>
                    <a:pt x="1469542" y="585554"/>
                    <a:pt x="1194709" y="609600"/>
                    <a:pt x="837321" y="433978"/>
                  </a:cubicBezTo>
                  <a:cubicBezTo>
                    <a:pt x="586534" y="310722"/>
                    <a:pt x="426141" y="53613"/>
                    <a:pt x="0" y="86653"/>
                  </a:cubicBezTo>
                  <a:lnTo>
                    <a:pt x="0" y="795998"/>
                  </a:lnTo>
                  <a:lnTo>
                    <a:pt x="4075726" y="795998"/>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9" name="Google Shape;1269;p47"/>
            <p:cNvSpPr/>
            <p:nvPr/>
          </p:nvSpPr>
          <p:spPr>
            <a:xfrm>
              <a:off x="4063521" y="1810566"/>
              <a:ext cx="1743424" cy="270660"/>
            </a:xfrm>
            <a:custGeom>
              <a:avLst/>
              <a:gdLst/>
              <a:ahLst/>
              <a:cxnLst/>
              <a:rect l="l" t="t" r="r" b="b"/>
              <a:pathLst>
                <a:path w="4201022" h="652193" extrusionOk="0">
                  <a:moveTo>
                    <a:pt x="3448304" y="652193"/>
                  </a:moveTo>
                  <a:cubicBezTo>
                    <a:pt x="3317478" y="652193"/>
                    <a:pt x="3216308" y="582105"/>
                    <a:pt x="3118077" y="514065"/>
                  </a:cubicBezTo>
                  <a:cubicBezTo>
                    <a:pt x="3098307" y="500350"/>
                    <a:pt x="3078447" y="486546"/>
                    <a:pt x="3058231" y="473365"/>
                  </a:cubicBezTo>
                  <a:cubicBezTo>
                    <a:pt x="2875752" y="353493"/>
                    <a:pt x="2736733" y="294270"/>
                    <a:pt x="2524864" y="324283"/>
                  </a:cubicBezTo>
                  <a:cubicBezTo>
                    <a:pt x="2366342" y="346725"/>
                    <a:pt x="2214855" y="408264"/>
                    <a:pt x="2068354" y="467665"/>
                  </a:cubicBezTo>
                  <a:cubicBezTo>
                    <a:pt x="1907071" y="533123"/>
                    <a:pt x="1740266" y="600807"/>
                    <a:pt x="1559835" y="619420"/>
                  </a:cubicBezTo>
                  <a:cubicBezTo>
                    <a:pt x="1204762" y="656112"/>
                    <a:pt x="965820" y="558237"/>
                    <a:pt x="716102" y="399982"/>
                  </a:cubicBezTo>
                  <a:lnTo>
                    <a:pt x="686446" y="381101"/>
                  </a:lnTo>
                  <a:cubicBezTo>
                    <a:pt x="499692" y="262031"/>
                    <a:pt x="243829" y="99056"/>
                    <a:pt x="36592" y="187935"/>
                  </a:cubicBezTo>
                  <a:cubicBezTo>
                    <a:pt x="23233" y="193724"/>
                    <a:pt x="7826" y="187490"/>
                    <a:pt x="2127" y="174220"/>
                  </a:cubicBezTo>
                  <a:cubicBezTo>
                    <a:pt x="-3573" y="160862"/>
                    <a:pt x="2572" y="145455"/>
                    <a:pt x="15930" y="139755"/>
                  </a:cubicBezTo>
                  <a:cubicBezTo>
                    <a:pt x="248638" y="39921"/>
                    <a:pt x="517949" y="211535"/>
                    <a:pt x="714677" y="336929"/>
                  </a:cubicBezTo>
                  <a:lnTo>
                    <a:pt x="744156" y="355720"/>
                  </a:lnTo>
                  <a:cubicBezTo>
                    <a:pt x="991468" y="512461"/>
                    <a:pt x="1213401" y="602588"/>
                    <a:pt x="1554402" y="567232"/>
                  </a:cubicBezTo>
                  <a:cubicBezTo>
                    <a:pt x="1727442" y="549331"/>
                    <a:pt x="1890684" y="483072"/>
                    <a:pt x="2048584" y="419040"/>
                  </a:cubicBezTo>
                  <a:cubicBezTo>
                    <a:pt x="2198023" y="358392"/>
                    <a:pt x="2352538" y="295695"/>
                    <a:pt x="2517473" y="272362"/>
                  </a:cubicBezTo>
                  <a:cubicBezTo>
                    <a:pt x="2745728" y="240123"/>
                    <a:pt x="2893741" y="302642"/>
                    <a:pt x="3086996" y="429549"/>
                  </a:cubicBezTo>
                  <a:cubicBezTo>
                    <a:pt x="3107569" y="443086"/>
                    <a:pt x="3127785" y="457068"/>
                    <a:pt x="3147912" y="470961"/>
                  </a:cubicBezTo>
                  <a:cubicBezTo>
                    <a:pt x="3252644" y="543454"/>
                    <a:pt x="3351498" y="612028"/>
                    <a:pt x="3482769" y="597868"/>
                  </a:cubicBezTo>
                  <a:cubicBezTo>
                    <a:pt x="3829827" y="560642"/>
                    <a:pt x="4072509" y="148305"/>
                    <a:pt x="4152215" y="12937"/>
                  </a:cubicBezTo>
                  <a:cubicBezTo>
                    <a:pt x="4159608" y="380"/>
                    <a:pt x="4175638" y="-3717"/>
                    <a:pt x="4188106" y="3675"/>
                  </a:cubicBezTo>
                  <a:cubicBezTo>
                    <a:pt x="4200574" y="10978"/>
                    <a:pt x="4204760" y="27097"/>
                    <a:pt x="4197368" y="39565"/>
                  </a:cubicBezTo>
                  <a:cubicBezTo>
                    <a:pt x="4114278" y="180722"/>
                    <a:pt x="3861532" y="609980"/>
                    <a:pt x="3488291" y="650145"/>
                  </a:cubicBezTo>
                  <a:cubicBezTo>
                    <a:pt x="3474665" y="651481"/>
                    <a:pt x="3461306" y="652193"/>
                    <a:pt x="3448304" y="65219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0" name="Google Shape;1270;p47"/>
            <p:cNvSpPr/>
            <p:nvPr/>
          </p:nvSpPr>
          <p:spPr>
            <a:xfrm>
              <a:off x="4309168" y="1780359"/>
              <a:ext cx="3696" cy="406031"/>
            </a:xfrm>
            <a:custGeom>
              <a:avLst/>
              <a:gdLst/>
              <a:ahLst/>
              <a:cxnLst/>
              <a:rect l="l" t="t" r="r" b="b"/>
              <a:pathLst>
                <a:path w="8905" h="978387" extrusionOk="0">
                  <a:moveTo>
                    <a:pt x="0" y="978388"/>
                  </a:moveTo>
                  <a:lnTo>
                    <a:pt x="0"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1" name="Google Shape;1271;p47"/>
            <p:cNvSpPr/>
            <p:nvPr/>
          </p:nvSpPr>
          <p:spPr>
            <a:xfrm>
              <a:off x="4611854" y="1780359"/>
              <a:ext cx="3696" cy="406031"/>
            </a:xfrm>
            <a:custGeom>
              <a:avLst/>
              <a:gdLst/>
              <a:ahLst/>
              <a:cxnLst/>
              <a:rect l="l" t="t" r="r" b="b"/>
              <a:pathLst>
                <a:path w="8905" h="978387" extrusionOk="0">
                  <a:moveTo>
                    <a:pt x="0" y="978388"/>
                  </a:moveTo>
                  <a:lnTo>
                    <a:pt x="0"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2" name="Google Shape;1272;p47"/>
            <p:cNvSpPr/>
            <p:nvPr/>
          </p:nvSpPr>
          <p:spPr>
            <a:xfrm>
              <a:off x="4908187" y="1780359"/>
              <a:ext cx="3696" cy="406031"/>
            </a:xfrm>
            <a:custGeom>
              <a:avLst/>
              <a:gdLst/>
              <a:ahLst/>
              <a:cxnLst/>
              <a:rect l="l" t="t" r="r" b="b"/>
              <a:pathLst>
                <a:path w="8905" h="978387" extrusionOk="0">
                  <a:moveTo>
                    <a:pt x="0" y="978388"/>
                  </a:moveTo>
                  <a:lnTo>
                    <a:pt x="0"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3" name="Google Shape;1273;p47"/>
            <p:cNvSpPr/>
            <p:nvPr/>
          </p:nvSpPr>
          <p:spPr>
            <a:xfrm>
              <a:off x="5200272" y="1780359"/>
              <a:ext cx="3696" cy="406031"/>
            </a:xfrm>
            <a:custGeom>
              <a:avLst/>
              <a:gdLst/>
              <a:ahLst/>
              <a:cxnLst/>
              <a:rect l="l" t="t" r="r" b="b"/>
              <a:pathLst>
                <a:path w="8905" h="978387" extrusionOk="0">
                  <a:moveTo>
                    <a:pt x="1" y="978388"/>
                  </a:moveTo>
                  <a:lnTo>
                    <a:pt x="1"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4" name="Google Shape;1274;p47"/>
            <p:cNvSpPr/>
            <p:nvPr/>
          </p:nvSpPr>
          <p:spPr>
            <a:xfrm>
              <a:off x="5530442" y="1780359"/>
              <a:ext cx="3696" cy="406031"/>
            </a:xfrm>
            <a:custGeom>
              <a:avLst/>
              <a:gdLst/>
              <a:ahLst/>
              <a:cxnLst/>
              <a:rect l="l" t="t" r="r" b="b"/>
              <a:pathLst>
                <a:path w="8905" h="978387" extrusionOk="0">
                  <a:moveTo>
                    <a:pt x="-1" y="978388"/>
                  </a:moveTo>
                  <a:lnTo>
                    <a:pt x="-1"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5" name="Google Shape;1275;p47"/>
            <p:cNvSpPr/>
            <p:nvPr/>
          </p:nvSpPr>
          <p:spPr>
            <a:xfrm>
              <a:off x="4285896" y="2178573"/>
              <a:ext cx="46568" cy="46568"/>
            </a:xfrm>
            <a:custGeom>
              <a:avLst/>
              <a:gdLst/>
              <a:ahLst/>
              <a:cxnLst/>
              <a:rect l="l" t="t" r="r" b="b"/>
              <a:pathLst>
                <a:path w="112212" h="112212" extrusionOk="0">
                  <a:moveTo>
                    <a:pt x="56106" y="112213"/>
                  </a:moveTo>
                  <a:lnTo>
                    <a:pt x="56106" y="112213"/>
                  </a:lnTo>
                  <a:cubicBezTo>
                    <a:pt x="25203" y="112213"/>
                    <a:pt x="0" y="86920"/>
                    <a:pt x="0" y="56106"/>
                  </a:cubicBezTo>
                  <a:lnTo>
                    <a:pt x="0" y="56106"/>
                  </a:lnTo>
                  <a:cubicBezTo>
                    <a:pt x="0" y="25203"/>
                    <a:pt x="25292" y="0"/>
                    <a:pt x="56106" y="0"/>
                  </a:cubicBezTo>
                  <a:lnTo>
                    <a:pt x="56106" y="0"/>
                  </a:lnTo>
                  <a:cubicBezTo>
                    <a:pt x="87009" y="0"/>
                    <a:pt x="112212" y="25292"/>
                    <a:pt x="112212" y="56106"/>
                  </a:cubicBezTo>
                  <a:lnTo>
                    <a:pt x="112212" y="56106"/>
                  </a:lnTo>
                  <a:cubicBezTo>
                    <a:pt x="112302" y="87009"/>
                    <a:pt x="87009" y="112213"/>
                    <a:pt x="56106" y="112213"/>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6" name="Google Shape;1276;p47"/>
            <p:cNvSpPr/>
            <p:nvPr/>
          </p:nvSpPr>
          <p:spPr>
            <a:xfrm>
              <a:off x="4588582" y="2178573"/>
              <a:ext cx="46568" cy="46568"/>
            </a:xfrm>
            <a:custGeom>
              <a:avLst/>
              <a:gdLst/>
              <a:ahLst/>
              <a:cxnLst/>
              <a:rect l="l" t="t" r="r" b="b"/>
              <a:pathLst>
                <a:path w="112212" h="112212" extrusionOk="0">
                  <a:moveTo>
                    <a:pt x="56107" y="112213"/>
                  </a:moveTo>
                  <a:lnTo>
                    <a:pt x="56107" y="112213"/>
                  </a:lnTo>
                  <a:cubicBezTo>
                    <a:pt x="25204" y="112213"/>
                    <a:pt x="0" y="86920"/>
                    <a:pt x="0" y="56106"/>
                  </a:cubicBezTo>
                  <a:lnTo>
                    <a:pt x="0" y="56106"/>
                  </a:lnTo>
                  <a:cubicBezTo>
                    <a:pt x="0" y="25203"/>
                    <a:pt x="25293" y="0"/>
                    <a:pt x="56107" y="0"/>
                  </a:cubicBezTo>
                  <a:lnTo>
                    <a:pt x="56107" y="0"/>
                  </a:lnTo>
                  <a:cubicBezTo>
                    <a:pt x="87010" y="0"/>
                    <a:pt x="112212" y="25292"/>
                    <a:pt x="112212" y="56106"/>
                  </a:cubicBezTo>
                  <a:lnTo>
                    <a:pt x="112212" y="56106"/>
                  </a:lnTo>
                  <a:cubicBezTo>
                    <a:pt x="112212" y="87009"/>
                    <a:pt x="87010" y="112213"/>
                    <a:pt x="56107" y="112213"/>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7" name="Google Shape;1277;p47"/>
            <p:cNvSpPr/>
            <p:nvPr/>
          </p:nvSpPr>
          <p:spPr>
            <a:xfrm>
              <a:off x="4884915" y="2178573"/>
              <a:ext cx="46568" cy="46568"/>
            </a:xfrm>
            <a:custGeom>
              <a:avLst/>
              <a:gdLst/>
              <a:ahLst/>
              <a:cxnLst/>
              <a:rect l="l" t="t" r="r" b="b"/>
              <a:pathLst>
                <a:path w="112213" h="112212" extrusionOk="0">
                  <a:moveTo>
                    <a:pt x="56107" y="112213"/>
                  </a:moveTo>
                  <a:lnTo>
                    <a:pt x="56107" y="112213"/>
                  </a:lnTo>
                  <a:cubicBezTo>
                    <a:pt x="25204" y="112213"/>
                    <a:pt x="0" y="86920"/>
                    <a:pt x="0" y="56106"/>
                  </a:cubicBezTo>
                  <a:lnTo>
                    <a:pt x="0" y="56106"/>
                  </a:lnTo>
                  <a:cubicBezTo>
                    <a:pt x="0" y="25203"/>
                    <a:pt x="25293" y="0"/>
                    <a:pt x="56107" y="0"/>
                  </a:cubicBezTo>
                  <a:lnTo>
                    <a:pt x="56107" y="0"/>
                  </a:lnTo>
                  <a:cubicBezTo>
                    <a:pt x="87010" y="0"/>
                    <a:pt x="112214" y="25292"/>
                    <a:pt x="112214" y="56106"/>
                  </a:cubicBezTo>
                  <a:lnTo>
                    <a:pt x="112214" y="56106"/>
                  </a:lnTo>
                  <a:cubicBezTo>
                    <a:pt x="112214" y="87009"/>
                    <a:pt x="86920" y="112213"/>
                    <a:pt x="56107" y="112213"/>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8" name="Google Shape;1278;p47"/>
            <p:cNvSpPr/>
            <p:nvPr/>
          </p:nvSpPr>
          <p:spPr>
            <a:xfrm>
              <a:off x="5177000" y="2178573"/>
              <a:ext cx="46568" cy="46568"/>
            </a:xfrm>
            <a:custGeom>
              <a:avLst/>
              <a:gdLst/>
              <a:ahLst/>
              <a:cxnLst/>
              <a:rect l="l" t="t" r="r" b="b"/>
              <a:pathLst>
                <a:path w="112212" h="112212" extrusionOk="0">
                  <a:moveTo>
                    <a:pt x="56107" y="112213"/>
                  </a:moveTo>
                  <a:lnTo>
                    <a:pt x="56107" y="112213"/>
                  </a:lnTo>
                  <a:cubicBezTo>
                    <a:pt x="25203" y="112213"/>
                    <a:pt x="0" y="86920"/>
                    <a:pt x="0" y="56106"/>
                  </a:cubicBezTo>
                  <a:lnTo>
                    <a:pt x="0" y="56106"/>
                  </a:lnTo>
                  <a:cubicBezTo>
                    <a:pt x="0" y="25203"/>
                    <a:pt x="25292" y="0"/>
                    <a:pt x="56107" y="0"/>
                  </a:cubicBezTo>
                  <a:lnTo>
                    <a:pt x="56107" y="0"/>
                  </a:lnTo>
                  <a:cubicBezTo>
                    <a:pt x="87010" y="0"/>
                    <a:pt x="112212" y="25292"/>
                    <a:pt x="112212" y="56106"/>
                  </a:cubicBezTo>
                  <a:lnTo>
                    <a:pt x="112212" y="56106"/>
                  </a:lnTo>
                  <a:cubicBezTo>
                    <a:pt x="112212" y="87009"/>
                    <a:pt x="87010" y="112213"/>
                    <a:pt x="56107" y="112213"/>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9" name="Google Shape;1279;p47"/>
            <p:cNvSpPr/>
            <p:nvPr/>
          </p:nvSpPr>
          <p:spPr>
            <a:xfrm>
              <a:off x="5507170" y="2178573"/>
              <a:ext cx="46568" cy="46568"/>
            </a:xfrm>
            <a:custGeom>
              <a:avLst/>
              <a:gdLst/>
              <a:ahLst/>
              <a:cxnLst/>
              <a:rect l="l" t="t" r="r" b="b"/>
              <a:pathLst>
                <a:path w="112212" h="112212" extrusionOk="0">
                  <a:moveTo>
                    <a:pt x="56106" y="112213"/>
                  </a:moveTo>
                  <a:lnTo>
                    <a:pt x="56106" y="112213"/>
                  </a:lnTo>
                  <a:cubicBezTo>
                    <a:pt x="25203" y="112213"/>
                    <a:pt x="0" y="86920"/>
                    <a:pt x="0" y="56106"/>
                  </a:cubicBezTo>
                  <a:lnTo>
                    <a:pt x="0" y="56106"/>
                  </a:lnTo>
                  <a:cubicBezTo>
                    <a:pt x="0" y="25203"/>
                    <a:pt x="25292" y="0"/>
                    <a:pt x="56106" y="0"/>
                  </a:cubicBezTo>
                  <a:lnTo>
                    <a:pt x="56106" y="0"/>
                  </a:lnTo>
                  <a:cubicBezTo>
                    <a:pt x="87010" y="0"/>
                    <a:pt x="112212" y="25292"/>
                    <a:pt x="112212" y="56106"/>
                  </a:cubicBezTo>
                  <a:lnTo>
                    <a:pt x="112212" y="56106"/>
                  </a:lnTo>
                  <a:cubicBezTo>
                    <a:pt x="112302" y="87009"/>
                    <a:pt x="87010" y="112213"/>
                    <a:pt x="56106" y="11221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280" name="Google Shape;1280;p47"/>
          <p:cNvGrpSpPr/>
          <p:nvPr/>
        </p:nvGrpSpPr>
        <p:grpSpPr>
          <a:xfrm>
            <a:off x="6558847" y="1127405"/>
            <a:ext cx="1548251" cy="1042742"/>
            <a:chOff x="809247" y="3298744"/>
            <a:chExt cx="1548251" cy="1042742"/>
          </a:xfrm>
        </p:grpSpPr>
        <p:sp>
          <p:nvSpPr>
            <p:cNvPr id="1281" name="Google Shape;1281;p47"/>
            <p:cNvSpPr/>
            <p:nvPr/>
          </p:nvSpPr>
          <p:spPr>
            <a:xfrm>
              <a:off x="1136573" y="3334355"/>
              <a:ext cx="1004803" cy="1007131"/>
            </a:xfrm>
            <a:custGeom>
              <a:avLst/>
              <a:gdLst/>
              <a:ahLst/>
              <a:cxnLst/>
              <a:rect l="l" t="t" r="r" b="b"/>
              <a:pathLst>
                <a:path w="2421211" h="2426822" extrusionOk="0">
                  <a:moveTo>
                    <a:pt x="2421212" y="1213411"/>
                  </a:moveTo>
                  <a:cubicBezTo>
                    <a:pt x="2421212" y="1298372"/>
                    <a:pt x="2412484" y="1381374"/>
                    <a:pt x="2395741" y="1461437"/>
                  </a:cubicBezTo>
                  <a:cubicBezTo>
                    <a:pt x="2380423" y="1535711"/>
                    <a:pt x="2358248" y="1607402"/>
                    <a:pt x="2330106" y="1675977"/>
                  </a:cubicBezTo>
                  <a:cubicBezTo>
                    <a:pt x="2253962" y="1860772"/>
                    <a:pt x="2133645" y="2022678"/>
                    <a:pt x="1982157" y="2148339"/>
                  </a:cubicBezTo>
                  <a:lnTo>
                    <a:pt x="1982157" y="2148517"/>
                  </a:lnTo>
                  <a:cubicBezTo>
                    <a:pt x="1903430" y="2213797"/>
                    <a:pt x="1816243" y="2269368"/>
                    <a:pt x="1722554" y="2313185"/>
                  </a:cubicBezTo>
                  <a:cubicBezTo>
                    <a:pt x="1566970" y="2386034"/>
                    <a:pt x="1393575" y="2426822"/>
                    <a:pt x="1210650" y="2426822"/>
                  </a:cubicBezTo>
                  <a:cubicBezTo>
                    <a:pt x="598023" y="2426822"/>
                    <a:pt x="91640" y="1970580"/>
                    <a:pt x="11310" y="1378791"/>
                  </a:cubicBezTo>
                  <a:cubicBezTo>
                    <a:pt x="3740" y="1324822"/>
                    <a:pt x="0" y="1269428"/>
                    <a:pt x="0" y="1213411"/>
                  </a:cubicBezTo>
                  <a:cubicBezTo>
                    <a:pt x="0" y="1179569"/>
                    <a:pt x="1336" y="1145994"/>
                    <a:pt x="4275" y="1112865"/>
                  </a:cubicBezTo>
                  <a:cubicBezTo>
                    <a:pt x="10153" y="1039303"/>
                    <a:pt x="22710" y="967612"/>
                    <a:pt x="41234" y="898325"/>
                  </a:cubicBezTo>
                  <a:cubicBezTo>
                    <a:pt x="108650" y="646470"/>
                    <a:pt x="254705" y="426943"/>
                    <a:pt x="451701" y="268153"/>
                  </a:cubicBezTo>
                  <a:cubicBezTo>
                    <a:pt x="569435" y="172950"/>
                    <a:pt x="705426" y="99388"/>
                    <a:pt x="853440" y="53613"/>
                  </a:cubicBezTo>
                  <a:cubicBezTo>
                    <a:pt x="960220" y="20751"/>
                    <a:pt x="1073413" y="2138"/>
                    <a:pt x="1190523" y="356"/>
                  </a:cubicBezTo>
                  <a:lnTo>
                    <a:pt x="1190523" y="356"/>
                  </a:lnTo>
                  <a:cubicBezTo>
                    <a:pt x="1190612" y="356"/>
                    <a:pt x="1190791" y="356"/>
                    <a:pt x="1190880" y="356"/>
                  </a:cubicBezTo>
                  <a:cubicBezTo>
                    <a:pt x="1193017" y="356"/>
                    <a:pt x="1195154" y="178"/>
                    <a:pt x="1197203" y="178"/>
                  </a:cubicBezTo>
                  <a:cubicBezTo>
                    <a:pt x="1201656" y="178"/>
                    <a:pt x="1206109" y="0"/>
                    <a:pt x="1210650" y="0"/>
                  </a:cubicBezTo>
                  <a:cubicBezTo>
                    <a:pt x="1234696" y="0"/>
                    <a:pt x="1258742" y="713"/>
                    <a:pt x="1282520" y="2226"/>
                  </a:cubicBezTo>
                  <a:cubicBezTo>
                    <a:pt x="1294365" y="2761"/>
                    <a:pt x="1306031" y="3562"/>
                    <a:pt x="1317787" y="4809"/>
                  </a:cubicBezTo>
                  <a:cubicBezTo>
                    <a:pt x="1331057" y="5878"/>
                    <a:pt x="1344237" y="7214"/>
                    <a:pt x="1357507" y="8906"/>
                  </a:cubicBezTo>
                  <a:cubicBezTo>
                    <a:pt x="1373448" y="10776"/>
                    <a:pt x="1389122" y="13003"/>
                    <a:pt x="1404796" y="15585"/>
                  </a:cubicBezTo>
                  <a:cubicBezTo>
                    <a:pt x="1411297" y="16476"/>
                    <a:pt x="1417888" y="17634"/>
                    <a:pt x="1424211" y="18702"/>
                  </a:cubicBezTo>
                  <a:cubicBezTo>
                    <a:pt x="1432315" y="20216"/>
                    <a:pt x="1440330" y="21819"/>
                    <a:pt x="1448257" y="23333"/>
                  </a:cubicBezTo>
                  <a:cubicBezTo>
                    <a:pt x="1453778" y="24402"/>
                    <a:pt x="1459389" y="25560"/>
                    <a:pt x="1464910" y="26806"/>
                  </a:cubicBezTo>
                  <a:cubicBezTo>
                    <a:pt x="1471233" y="28142"/>
                    <a:pt x="1477645" y="29567"/>
                    <a:pt x="1483969" y="31081"/>
                  </a:cubicBezTo>
                  <a:cubicBezTo>
                    <a:pt x="1491182" y="32595"/>
                    <a:pt x="1498218" y="34376"/>
                    <a:pt x="1505253" y="36247"/>
                  </a:cubicBezTo>
                  <a:cubicBezTo>
                    <a:pt x="1513180" y="38117"/>
                    <a:pt x="1521106" y="40165"/>
                    <a:pt x="1528765" y="42392"/>
                  </a:cubicBezTo>
                  <a:cubicBezTo>
                    <a:pt x="1539897" y="45330"/>
                    <a:pt x="1550940" y="48537"/>
                    <a:pt x="1561805" y="51832"/>
                  </a:cubicBezTo>
                  <a:cubicBezTo>
                    <a:pt x="1569909" y="54236"/>
                    <a:pt x="1577835" y="56641"/>
                    <a:pt x="1585672" y="59402"/>
                  </a:cubicBezTo>
                  <a:cubicBezTo>
                    <a:pt x="1601525" y="64567"/>
                    <a:pt x="1617288" y="69910"/>
                    <a:pt x="1632606" y="75699"/>
                  </a:cubicBezTo>
                  <a:cubicBezTo>
                    <a:pt x="1639998" y="78460"/>
                    <a:pt x="1647211" y="81221"/>
                    <a:pt x="1654425" y="84160"/>
                  </a:cubicBezTo>
                  <a:cubicBezTo>
                    <a:pt x="1662707" y="87455"/>
                    <a:pt x="1670901" y="90661"/>
                    <a:pt x="1679183" y="94312"/>
                  </a:cubicBezTo>
                  <a:cubicBezTo>
                    <a:pt x="1694501" y="100635"/>
                    <a:pt x="1709463" y="107404"/>
                    <a:pt x="1724246" y="114439"/>
                  </a:cubicBezTo>
                  <a:cubicBezTo>
                    <a:pt x="1731460" y="117734"/>
                    <a:pt x="1738674" y="121119"/>
                    <a:pt x="1745709" y="124770"/>
                  </a:cubicBezTo>
                  <a:cubicBezTo>
                    <a:pt x="1747401" y="125661"/>
                    <a:pt x="1749183" y="126284"/>
                    <a:pt x="1750874" y="127353"/>
                  </a:cubicBezTo>
                  <a:cubicBezTo>
                    <a:pt x="1757554" y="130648"/>
                    <a:pt x="1764144" y="134032"/>
                    <a:pt x="1770824" y="137505"/>
                  </a:cubicBezTo>
                  <a:cubicBezTo>
                    <a:pt x="1781154" y="142849"/>
                    <a:pt x="1791485" y="148548"/>
                    <a:pt x="1801637" y="154337"/>
                  </a:cubicBezTo>
                  <a:cubicBezTo>
                    <a:pt x="1807337" y="157454"/>
                    <a:pt x="1812948" y="160660"/>
                    <a:pt x="1818647" y="163955"/>
                  </a:cubicBezTo>
                  <a:cubicBezTo>
                    <a:pt x="1825505" y="167874"/>
                    <a:pt x="1832273" y="171882"/>
                    <a:pt x="1838953" y="176156"/>
                  </a:cubicBezTo>
                  <a:cubicBezTo>
                    <a:pt x="1845810" y="180253"/>
                    <a:pt x="1852489" y="184439"/>
                    <a:pt x="1859080" y="188713"/>
                  </a:cubicBezTo>
                  <a:cubicBezTo>
                    <a:pt x="1868876" y="194858"/>
                    <a:pt x="1878672" y="201270"/>
                    <a:pt x="1888112" y="207772"/>
                  </a:cubicBezTo>
                  <a:cubicBezTo>
                    <a:pt x="1895860" y="212937"/>
                    <a:pt x="1903787" y="218459"/>
                    <a:pt x="1911357" y="223891"/>
                  </a:cubicBezTo>
                  <a:cubicBezTo>
                    <a:pt x="1919283" y="229413"/>
                    <a:pt x="1927209" y="235201"/>
                    <a:pt x="1934868" y="241079"/>
                  </a:cubicBezTo>
                  <a:cubicBezTo>
                    <a:pt x="1942616" y="246779"/>
                    <a:pt x="1950364" y="252746"/>
                    <a:pt x="1957934" y="258802"/>
                  </a:cubicBezTo>
                  <a:cubicBezTo>
                    <a:pt x="1964613" y="264145"/>
                    <a:pt x="1971381" y="269489"/>
                    <a:pt x="1977883" y="274832"/>
                  </a:cubicBezTo>
                  <a:cubicBezTo>
                    <a:pt x="1986343" y="281690"/>
                    <a:pt x="1994536" y="288725"/>
                    <a:pt x="2002819" y="295939"/>
                  </a:cubicBezTo>
                  <a:cubicBezTo>
                    <a:pt x="2010211" y="302262"/>
                    <a:pt x="2017424" y="308674"/>
                    <a:pt x="2024460" y="315175"/>
                  </a:cubicBezTo>
                  <a:cubicBezTo>
                    <a:pt x="2031673" y="321676"/>
                    <a:pt x="2038709" y="328445"/>
                    <a:pt x="2045745" y="335124"/>
                  </a:cubicBezTo>
                  <a:cubicBezTo>
                    <a:pt x="2052780" y="341804"/>
                    <a:pt x="2059638" y="348572"/>
                    <a:pt x="2066584" y="355429"/>
                  </a:cubicBezTo>
                  <a:cubicBezTo>
                    <a:pt x="2073441" y="362287"/>
                    <a:pt x="2080121" y="369144"/>
                    <a:pt x="2086889" y="376269"/>
                  </a:cubicBezTo>
                  <a:cubicBezTo>
                    <a:pt x="2087602" y="376803"/>
                    <a:pt x="2088136" y="377516"/>
                    <a:pt x="2088759" y="378139"/>
                  </a:cubicBezTo>
                  <a:cubicBezTo>
                    <a:pt x="2101495" y="391587"/>
                    <a:pt x="2113874" y="405302"/>
                    <a:pt x="2126075" y="419373"/>
                  </a:cubicBezTo>
                  <a:cubicBezTo>
                    <a:pt x="2151723" y="448940"/>
                    <a:pt x="2175769" y="479754"/>
                    <a:pt x="2198301" y="511726"/>
                  </a:cubicBezTo>
                  <a:cubicBezTo>
                    <a:pt x="2208809" y="526331"/>
                    <a:pt x="2218784" y="541115"/>
                    <a:pt x="2228580" y="556255"/>
                  </a:cubicBezTo>
                  <a:cubicBezTo>
                    <a:pt x="2229471" y="557590"/>
                    <a:pt x="2230272" y="559015"/>
                    <a:pt x="2231163" y="560351"/>
                  </a:cubicBezTo>
                  <a:cubicBezTo>
                    <a:pt x="2236150" y="568277"/>
                    <a:pt x="2241137" y="576203"/>
                    <a:pt x="2245947" y="584219"/>
                  </a:cubicBezTo>
                  <a:cubicBezTo>
                    <a:pt x="2251112" y="592501"/>
                    <a:pt x="2256099" y="600873"/>
                    <a:pt x="2260908" y="609511"/>
                  </a:cubicBezTo>
                  <a:cubicBezTo>
                    <a:pt x="2269547" y="624473"/>
                    <a:pt x="2277740" y="639612"/>
                    <a:pt x="2285666" y="654930"/>
                  </a:cubicBezTo>
                  <a:cubicBezTo>
                    <a:pt x="2288961" y="661253"/>
                    <a:pt x="2292167" y="667666"/>
                    <a:pt x="2295284" y="673989"/>
                  </a:cubicBezTo>
                  <a:cubicBezTo>
                    <a:pt x="2298579" y="680490"/>
                    <a:pt x="2301786" y="687258"/>
                    <a:pt x="2304903" y="693760"/>
                  </a:cubicBezTo>
                  <a:cubicBezTo>
                    <a:pt x="2307841" y="699816"/>
                    <a:pt x="2310781" y="705961"/>
                    <a:pt x="2313541" y="712195"/>
                  </a:cubicBezTo>
                  <a:cubicBezTo>
                    <a:pt x="2316658" y="718874"/>
                    <a:pt x="2319597" y="725731"/>
                    <a:pt x="2322447" y="732678"/>
                  </a:cubicBezTo>
                  <a:cubicBezTo>
                    <a:pt x="2323337" y="734370"/>
                    <a:pt x="2323961" y="736151"/>
                    <a:pt x="2324673" y="737843"/>
                  </a:cubicBezTo>
                  <a:cubicBezTo>
                    <a:pt x="2325742" y="740070"/>
                    <a:pt x="2326722" y="742474"/>
                    <a:pt x="2327790" y="744879"/>
                  </a:cubicBezTo>
                  <a:cubicBezTo>
                    <a:pt x="2329126" y="748352"/>
                    <a:pt x="2330729" y="751914"/>
                    <a:pt x="2332065" y="755388"/>
                  </a:cubicBezTo>
                  <a:cubicBezTo>
                    <a:pt x="2334826" y="762067"/>
                    <a:pt x="2337409" y="768835"/>
                    <a:pt x="2339991" y="775693"/>
                  </a:cubicBezTo>
                  <a:cubicBezTo>
                    <a:pt x="2342218" y="781392"/>
                    <a:pt x="2344444" y="787003"/>
                    <a:pt x="2346671" y="792881"/>
                  </a:cubicBezTo>
                  <a:cubicBezTo>
                    <a:pt x="2347739" y="795820"/>
                    <a:pt x="2348719" y="798937"/>
                    <a:pt x="2349788" y="801787"/>
                  </a:cubicBezTo>
                  <a:cubicBezTo>
                    <a:pt x="2352014" y="807843"/>
                    <a:pt x="2354062" y="813988"/>
                    <a:pt x="2356111" y="820043"/>
                  </a:cubicBezTo>
                  <a:cubicBezTo>
                    <a:pt x="2362167" y="837588"/>
                    <a:pt x="2367777" y="855132"/>
                    <a:pt x="2372765" y="872944"/>
                  </a:cubicBezTo>
                  <a:cubicBezTo>
                    <a:pt x="2374635" y="879089"/>
                    <a:pt x="2376416" y="885145"/>
                    <a:pt x="2378108" y="891379"/>
                  </a:cubicBezTo>
                  <a:cubicBezTo>
                    <a:pt x="2381403" y="903580"/>
                    <a:pt x="2384609" y="915781"/>
                    <a:pt x="2387548" y="928160"/>
                  </a:cubicBezTo>
                  <a:cubicBezTo>
                    <a:pt x="2389062" y="934216"/>
                    <a:pt x="2390487" y="940361"/>
                    <a:pt x="2391823" y="946416"/>
                  </a:cubicBezTo>
                  <a:cubicBezTo>
                    <a:pt x="2393070" y="952294"/>
                    <a:pt x="2394406" y="958083"/>
                    <a:pt x="2395563" y="963960"/>
                  </a:cubicBezTo>
                  <a:cubicBezTo>
                    <a:pt x="2397255" y="972243"/>
                    <a:pt x="2398858" y="980436"/>
                    <a:pt x="2400373" y="988719"/>
                  </a:cubicBezTo>
                  <a:cubicBezTo>
                    <a:pt x="2401708" y="996288"/>
                    <a:pt x="2403133" y="1003680"/>
                    <a:pt x="2404291" y="1011250"/>
                  </a:cubicBezTo>
                  <a:cubicBezTo>
                    <a:pt x="2405627" y="1019532"/>
                    <a:pt x="2407052" y="1027726"/>
                    <a:pt x="2408210" y="1036008"/>
                  </a:cubicBezTo>
                  <a:cubicBezTo>
                    <a:pt x="2409100" y="1042064"/>
                    <a:pt x="2409902" y="1047853"/>
                    <a:pt x="2410614" y="1053909"/>
                  </a:cubicBezTo>
                  <a:cubicBezTo>
                    <a:pt x="2411683" y="1060766"/>
                    <a:pt x="2412484" y="1067802"/>
                    <a:pt x="2413197" y="1074837"/>
                  </a:cubicBezTo>
                  <a:cubicBezTo>
                    <a:pt x="2414266" y="1083120"/>
                    <a:pt x="2415067" y="1091491"/>
                    <a:pt x="2415779" y="1099774"/>
                  </a:cubicBezTo>
                  <a:cubicBezTo>
                    <a:pt x="2416848" y="1111262"/>
                    <a:pt x="2417828" y="1123018"/>
                    <a:pt x="2418540" y="1134685"/>
                  </a:cubicBezTo>
                  <a:cubicBezTo>
                    <a:pt x="2419074" y="1142967"/>
                    <a:pt x="2419609" y="1151338"/>
                    <a:pt x="2419876" y="1159798"/>
                  </a:cubicBezTo>
                  <a:lnTo>
                    <a:pt x="2419876" y="1159977"/>
                  </a:lnTo>
                  <a:cubicBezTo>
                    <a:pt x="2420856" y="1177432"/>
                    <a:pt x="2421212" y="1195333"/>
                    <a:pt x="2421212" y="121341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2" name="Google Shape;1282;p47"/>
            <p:cNvSpPr/>
            <p:nvPr/>
          </p:nvSpPr>
          <p:spPr>
            <a:xfrm>
              <a:off x="1630387" y="3334465"/>
              <a:ext cx="510736" cy="891598"/>
            </a:xfrm>
            <a:custGeom>
              <a:avLst/>
              <a:gdLst/>
              <a:ahLst/>
              <a:cxnLst/>
              <a:rect l="l" t="t" r="r" b="b"/>
              <a:pathLst>
                <a:path w="1230688" h="2148428" extrusionOk="0">
                  <a:moveTo>
                    <a:pt x="1230689" y="1219645"/>
                  </a:moveTo>
                  <a:cubicBezTo>
                    <a:pt x="1230689" y="1302291"/>
                    <a:pt x="1222139" y="1383155"/>
                    <a:pt x="1205841" y="1461170"/>
                  </a:cubicBezTo>
                  <a:cubicBezTo>
                    <a:pt x="1190613" y="1535266"/>
                    <a:pt x="1168348" y="1607135"/>
                    <a:pt x="1139672" y="1675710"/>
                  </a:cubicBezTo>
                  <a:cubicBezTo>
                    <a:pt x="1063171" y="1859792"/>
                    <a:pt x="941429" y="2021699"/>
                    <a:pt x="787983" y="2148428"/>
                  </a:cubicBezTo>
                  <a:lnTo>
                    <a:pt x="787804" y="2148250"/>
                  </a:lnTo>
                  <a:lnTo>
                    <a:pt x="787804" y="2148072"/>
                  </a:lnTo>
                  <a:cubicBezTo>
                    <a:pt x="750311" y="2102831"/>
                    <a:pt x="712907" y="2057678"/>
                    <a:pt x="675948" y="2012259"/>
                  </a:cubicBezTo>
                  <a:cubicBezTo>
                    <a:pt x="645490" y="1975300"/>
                    <a:pt x="615389" y="1938341"/>
                    <a:pt x="585465" y="1901204"/>
                  </a:cubicBezTo>
                  <a:cubicBezTo>
                    <a:pt x="390073" y="1659323"/>
                    <a:pt x="199222" y="1414236"/>
                    <a:pt x="12201" y="1166300"/>
                  </a:cubicBezTo>
                  <a:cubicBezTo>
                    <a:pt x="10331" y="1164073"/>
                    <a:pt x="8639" y="1161669"/>
                    <a:pt x="6857" y="1159443"/>
                  </a:cubicBezTo>
                  <a:cubicBezTo>
                    <a:pt x="6857" y="1159264"/>
                    <a:pt x="6679" y="1159264"/>
                    <a:pt x="6679" y="1159086"/>
                  </a:cubicBezTo>
                  <a:cubicBezTo>
                    <a:pt x="4453" y="1156147"/>
                    <a:pt x="2226" y="1153208"/>
                    <a:pt x="0" y="1150358"/>
                  </a:cubicBezTo>
                  <a:lnTo>
                    <a:pt x="0" y="0"/>
                  </a:lnTo>
                  <a:cubicBezTo>
                    <a:pt x="2226" y="0"/>
                    <a:pt x="4453" y="178"/>
                    <a:pt x="6679" y="178"/>
                  </a:cubicBezTo>
                  <a:cubicBezTo>
                    <a:pt x="508252" y="13270"/>
                    <a:pt x="936531" y="310811"/>
                    <a:pt x="1126313" y="732322"/>
                  </a:cubicBezTo>
                  <a:cubicBezTo>
                    <a:pt x="1127204" y="734014"/>
                    <a:pt x="1127827" y="735795"/>
                    <a:pt x="1128539" y="737487"/>
                  </a:cubicBezTo>
                  <a:cubicBezTo>
                    <a:pt x="1129608" y="739714"/>
                    <a:pt x="1130587" y="742118"/>
                    <a:pt x="1131656" y="744522"/>
                  </a:cubicBezTo>
                  <a:cubicBezTo>
                    <a:pt x="1132992" y="747996"/>
                    <a:pt x="1134595" y="751558"/>
                    <a:pt x="1135931" y="755031"/>
                  </a:cubicBezTo>
                  <a:cubicBezTo>
                    <a:pt x="1135931" y="755120"/>
                    <a:pt x="1136020" y="755120"/>
                    <a:pt x="1136020" y="755209"/>
                  </a:cubicBezTo>
                  <a:cubicBezTo>
                    <a:pt x="1196936" y="898325"/>
                    <a:pt x="1230689" y="1055067"/>
                    <a:pt x="1230689" y="121964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3" name="Google Shape;1283;p47"/>
            <p:cNvSpPr/>
            <p:nvPr/>
          </p:nvSpPr>
          <p:spPr>
            <a:xfrm>
              <a:off x="1630424" y="3334392"/>
              <a:ext cx="510218" cy="481279"/>
            </a:xfrm>
            <a:custGeom>
              <a:avLst/>
              <a:gdLst/>
              <a:ahLst/>
              <a:cxnLst/>
              <a:rect l="l" t="t" r="r" b="b"/>
              <a:pathLst>
                <a:path w="1229441" h="1159709" extrusionOk="0">
                  <a:moveTo>
                    <a:pt x="1229442" y="1159709"/>
                  </a:moveTo>
                  <a:cubicBezTo>
                    <a:pt x="1201299" y="514486"/>
                    <a:pt x="667666" y="0"/>
                    <a:pt x="13448" y="0"/>
                  </a:cubicBezTo>
                  <a:cubicBezTo>
                    <a:pt x="8995" y="0"/>
                    <a:pt x="4453" y="89"/>
                    <a:pt x="0" y="178"/>
                  </a:cubicBezTo>
                  <a:lnTo>
                    <a:pt x="0" y="1159709"/>
                  </a:lnTo>
                  <a:lnTo>
                    <a:pt x="1229442" y="1159709"/>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4" name="Google Shape;1284;p47"/>
            <p:cNvSpPr/>
            <p:nvPr/>
          </p:nvSpPr>
          <p:spPr>
            <a:xfrm>
              <a:off x="1136573" y="3334355"/>
              <a:ext cx="1004803" cy="1007131"/>
            </a:xfrm>
            <a:custGeom>
              <a:avLst/>
              <a:gdLst/>
              <a:ahLst/>
              <a:cxnLst/>
              <a:rect l="l" t="t" r="r" b="b"/>
              <a:pathLst>
                <a:path w="2421211" h="2426822" extrusionOk="0">
                  <a:moveTo>
                    <a:pt x="2421212" y="1213411"/>
                  </a:moveTo>
                  <a:cubicBezTo>
                    <a:pt x="2421212" y="1298372"/>
                    <a:pt x="2412484" y="1381374"/>
                    <a:pt x="2395741" y="1461437"/>
                  </a:cubicBezTo>
                  <a:cubicBezTo>
                    <a:pt x="2380423" y="1535711"/>
                    <a:pt x="2358248" y="1607402"/>
                    <a:pt x="2330106" y="1675977"/>
                  </a:cubicBezTo>
                  <a:cubicBezTo>
                    <a:pt x="2253962" y="1860772"/>
                    <a:pt x="2133645" y="2022678"/>
                    <a:pt x="1982157" y="2148339"/>
                  </a:cubicBezTo>
                  <a:lnTo>
                    <a:pt x="1982157" y="2148517"/>
                  </a:lnTo>
                  <a:cubicBezTo>
                    <a:pt x="1903430" y="2213797"/>
                    <a:pt x="1816243" y="2269368"/>
                    <a:pt x="1722554" y="2313185"/>
                  </a:cubicBezTo>
                  <a:cubicBezTo>
                    <a:pt x="1566970" y="2386034"/>
                    <a:pt x="1393575" y="2426822"/>
                    <a:pt x="1210650" y="2426822"/>
                  </a:cubicBezTo>
                  <a:cubicBezTo>
                    <a:pt x="598023" y="2426822"/>
                    <a:pt x="91640" y="1970580"/>
                    <a:pt x="11310" y="1378791"/>
                  </a:cubicBezTo>
                  <a:cubicBezTo>
                    <a:pt x="3740" y="1324822"/>
                    <a:pt x="0" y="1269428"/>
                    <a:pt x="0" y="1213411"/>
                  </a:cubicBezTo>
                  <a:cubicBezTo>
                    <a:pt x="0" y="1179569"/>
                    <a:pt x="1336" y="1145994"/>
                    <a:pt x="4275" y="1112865"/>
                  </a:cubicBezTo>
                  <a:cubicBezTo>
                    <a:pt x="10153" y="1039303"/>
                    <a:pt x="22710" y="967612"/>
                    <a:pt x="41234" y="898325"/>
                  </a:cubicBezTo>
                  <a:cubicBezTo>
                    <a:pt x="108650" y="646470"/>
                    <a:pt x="254705" y="426943"/>
                    <a:pt x="451701" y="268153"/>
                  </a:cubicBezTo>
                  <a:cubicBezTo>
                    <a:pt x="569435" y="172950"/>
                    <a:pt x="705426" y="99388"/>
                    <a:pt x="853440" y="53613"/>
                  </a:cubicBezTo>
                  <a:cubicBezTo>
                    <a:pt x="960220" y="20751"/>
                    <a:pt x="1073413" y="2138"/>
                    <a:pt x="1190523" y="356"/>
                  </a:cubicBezTo>
                  <a:lnTo>
                    <a:pt x="1190523" y="356"/>
                  </a:lnTo>
                  <a:cubicBezTo>
                    <a:pt x="1190612" y="356"/>
                    <a:pt x="1190791" y="356"/>
                    <a:pt x="1190880" y="356"/>
                  </a:cubicBezTo>
                  <a:cubicBezTo>
                    <a:pt x="1193017" y="356"/>
                    <a:pt x="1195154" y="178"/>
                    <a:pt x="1197203" y="178"/>
                  </a:cubicBezTo>
                  <a:cubicBezTo>
                    <a:pt x="1201656" y="178"/>
                    <a:pt x="1206109" y="0"/>
                    <a:pt x="1210650" y="0"/>
                  </a:cubicBezTo>
                  <a:cubicBezTo>
                    <a:pt x="1234696" y="0"/>
                    <a:pt x="1258742" y="713"/>
                    <a:pt x="1282520" y="2226"/>
                  </a:cubicBezTo>
                  <a:cubicBezTo>
                    <a:pt x="1294365" y="2761"/>
                    <a:pt x="1306031" y="3562"/>
                    <a:pt x="1317787" y="4809"/>
                  </a:cubicBezTo>
                  <a:cubicBezTo>
                    <a:pt x="1331057" y="5878"/>
                    <a:pt x="1344237" y="7214"/>
                    <a:pt x="1357507" y="8906"/>
                  </a:cubicBezTo>
                  <a:cubicBezTo>
                    <a:pt x="1373448" y="10776"/>
                    <a:pt x="1389122" y="13003"/>
                    <a:pt x="1404796" y="15585"/>
                  </a:cubicBezTo>
                  <a:cubicBezTo>
                    <a:pt x="1411297" y="16476"/>
                    <a:pt x="1417888" y="17634"/>
                    <a:pt x="1424211" y="18702"/>
                  </a:cubicBezTo>
                  <a:cubicBezTo>
                    <a:pt x="1432315" y="20216"/>
                    <a:pt x="1440330" y="21819"/>
                    <a:pt x="1448257" y="23333"/>
                  </a:cubicBezTo>
                  <a:cubicBezTo>
                    <a:pt x="1453778" y="24402"/>
                    <a:pt x="1459389" y="25560"/>
                    <a:pt x="1464910" y="26806"/>
                  </a:cubicBezTo>
                  <a:cubicBezTo>
                    <a:pt x="1471233" y="28142"/>
                    <a:pt x="1477645" y="29567"/>
                    <a:pt x="1483969" y="31081"/>
                  </a:cubicBezTo>
                  <a:cubicBezTo>
                    <a:pt x="1491182" y="32595"/>
                    <a:pt x="1498218" y="34376"/>
                    <a:pt x="1505253" y="36247"/>
                  </a:cubicBezTo>
                  <a:cubicBezTo>
                    <a:pt x="1513180" y="38117"/>
                    <a:pt x="1521106" y="40165"/>
                    <a:pt x="1528765" y="42392"/>
                  </a:cubicBezTo>
                  <a:cubicBezTo>
                    <a:pt x="1539897" y="45330"/>
                    <a:pt x="1550940" y="48537"/>
                    <a:pt x="1561805" y="51832"/>
                  </a:cubicBezTo>
                  <a:cubicBezTo>
                    <a:pt x="1569909" y="54236"/>
                    <a:pt x="1577835" y="56641"/>
                    <a:pt x="1585672" y="59402"/>
                  </a:cubicBezTo>
                  <a:cubicBezTo>
                    <a:pt x="1601525" y="64567"/>
                    <a:pt x="1617288" y="69910"/>
                    <a:pt x="1632606" y="75699"/>
                  </a:cubicBezTo>
                  <a:cubicBezTo>
                    <a:pt x="1639998" y="78460"/>
                    <a:pt x="1647211" y="81221"/>
                    <a:pt x="1654425" y="84160"/>
                  </a:cubicBezTo>
                  <a:cubicBezTo>
                    <a:pt x="1662707" y="87455"/>
                    <a:pt x="1670901" y="90661"/>
                    <a:pt x="1679183" y="94312"/>
                  </a:cubicBezTo>
                  <a:cubicBezTo>
                    <a:pt x="1694501" y="100635"/>
                    <a:pt x="1709463" y="107404"/>
                    <a:pt x="1724246" y="114439"/>
                  </a:cubicBezTo>
                  <a:cubicBezTo>
                    <a:pt x="1731460" y="117734"/>
                    <a:pt x="1738674" y="121119"/>
                    <a:pt x="1745709" y="124770"/>
                  </a:cubicBezTo>
                  <a:cubicBezTo>
                    <a:pt x="1747401" y="125661"/>
                    <a:pt x="1749183" y="126284"/>
                    <a:pt x="1750874" y="127353"/>
                  </a:cubicBezTo>
                  <a:cubicBezTo>
                    <a:pt x="1757554" y="130648"/>
                    <a:pt x="1764144" y="134032"/>
                    <a:pt x="1770824" y="137505"/>
                  </a:cubicBezTo>
                  <a:cubicBezTo>
                    <a:pt x="1781154" y="142849"/>
                    <a:pt x="1791485" y="148548"/>
                    <a:pt x="1801637" y="154337"/>
                  </a:cubicBezTo>
                  <a:cubicBezTo>
                    <a:pt x="1807337" y="157454"/>
                    <a:pt x="1812948" y="160660"/>
                    <a:pt x="1818647" y="163955"/>
                  </a:cubicBezTo>
                  <a:cubicBezTo>
                    <a:pt x="1825505" y="167874"/>
                    <a:pt x="1832273" y="171882"/>
                    <a:pt x="1838953" y="176156"/>
                  </a:cubicBezTo>
                  <a:cubicBezTo>
                    <a:pt x="1845810" y="180253"/>
                    <a:pt x="1852489" y="184439"/>
                    <a:pt x="1859080" y="188713"/>
                  </a:cubicBezTo>
                  <a:cubicBezTo>
                    <a:pt x="1868876" y="194858"/>
                    <a:pt x="1878672" y="201270"/>
                    <a:pt x="1888112" y="207772"/>
                  </a:cubicBezTo>
                  <a:cubicBezTo>
                    <a:pt x="1895860" y="212937"/>
                    <a:pt x="1903787" y="218459"/>
                    <a:pt x="1911357" y="223891"/>
                  </a:cubicBezTo>
                  <a:cubicBezTo>
                    <a:pt x="1919283" y="229413"/>
                    <a:pt x="1927209" y="235201"/>
                    <a:pt x="1934868" y="241079"/>
                  </a:cubicBezTo>
                  <a:cubicBezTo>
                    <a:pt x="1942616" y="246779"/>
                    <a:pt x="1950364" y="252746"/>
                    <a:pt x="1957934" y="258802"/>
                  </a:cubicBezTo>
                  <a:cubicBezTo>
                    <a:pt x="1964613" y="264145"/>
                    <a:pt x="1971381" y="269489"/>
                    <a:pt x="1977883" y="274832"/>
                  </a:cubicBezTo>
                  <a:cubicBezTo>
                    <a:pt x="1986343" y="281690"/>
                    <a:pt x="1994536" y="288725"/>
                    <a:pt x="2002819" y="295939"/>
                  </a:cubicBezTo>
                  <a:cubicBezTo>
                    <a:pt x="2010211" y="302262"/>
                    <a:pt x="2017424" y="308674"/>
                    <a:pt x="2024460" y="315175"/>
                  </a:cubicBezTo>
                  <a:cubicBezTo>
                    <a:pt x="2031673" y="321676"/>
                    <a:pt x="2038709" y="328445"/>
                    <a:pt x="2045745" y="335124"/>
                  </a:cubicBezTo>
                  <a:cubicBezTo>
                    <a:pt x="2052780" y="341804"/>
                    <a:pt x="2059638" y="348572"/>
                    <a:pt x="2066584" y="355429"/>
                  </a:cubicBezTo>
                  <a:cubicBezTo>
                    <a:pt x="2073441" y="362287"/>
                    <a:pt x="2080121" y="369144"/>
                    <a:pt x="2086889" y="376269"/>
                  </a:cubicBezTo>
                  <a:cubicBezTo>
                    <a:pt x="2087602" y="376803"/>
                    <a:pt x="2088136" y="377516"/>
                    <a:pt x="2088759" y="378139"/>
                  </a:cubicBezTo>
                  <a:cubicBezTo>
                    <a:pt x="2101495" y="391587"/>
                    <a:pt x="2113874" y="405302"/>
                    <a:pt x="2126075" y="419373"/>
                  </a:cubicBezTo>
                  <a:cubicBezTo>
                    <a:pt x="2151723" y="448940"/>
                    <a:pt x="2175769" y="479754"/>
                    <a:pt x="2198301" y="511726"/>
                  </a:cubicBezTo>
                  <a:cubicBezTo>
                    <a:pt x="2208809" y="526331"/>
                    <a:pt x="2218784" y="541115"/>
                    <a:pt x="2228580" y="556255"/>
                  </a:cubicBezTo>
                  <a:cubicBezTo>
                    <a:pt x="2229471" y="557590"/>
                    <a:pt x="2230272" y="559015"/>
                    <a:pt x="2231163" y="560351"/>
                  </a:cubicBezTo>
                  <a:cubicBezTo>
                    <a:pt x="2236150" y="568277"/>
                    <a:pt x="2241137" y="576203"/>
                    <a:pt x="2245947" y="584219"/>
                  </a:cubicBezTo>
                  <a:cubicBezTo>
                    <a:pt x="2251112" y="592501"/>
                    <a:pt x="2256099" y="600873"/>
                    <a:pt x="2260908" y="609511"/>
                  </a:cubicBezTo>
                  <a:cubicBezTo>
                    <a:pt x="2269547" y="624473"/>
                    <a:pt x="2277740" y="639612"/>
                    <a:pt x="2285666" y="654930"/>
                  </a:cubicBezTo>
                  <a:cubicBezTo>
                    <a:pt x="2288961" y="661253"/>
                    <a:pt x="2292167" y="667666"/>
                    <a:pt x="2295284" y="673989"/>
                  </a:cubicBezTo>
                  <a:cubicBezTo>
                    <a:pt x="2298579" y="680490"/>
                    <a:pt x="2301786" y="687258"/>
                    <a:pt x="2304903" y="693760"/>
                  </a:cubicBezTo>
                  <a:cubicBezTo>
                    <a:pt x="2307841" y="699816"/>
                    <a:pt x="2310781" y="705961"/>
                    <a:pt x="2313541" y="712195"/>
                  </a:cubicBezTo>
                  <a:cubicBezTo>
                    <a:pt x="2316658" y="718874"/>
                    <a:pt x="2319597" y="725731"/>
                    <a:pt x="2322447" y="732678"/>
                  </a:cubicBezTo>
                  <a:cubicBezTo>
                    <a:pt x="2323337" y="734370"/>
                    <a:pt x="2323961" y="736151"/>
                    <a:pt x="2324673" y="737843"/>
                  </a:cubicBezTo>
                  <a:cubicBezTo>
                    <a:pt x="2325742" y="740070"/>
                    <a:pt x="2326722" y="742474"/>
                    <a:pt x="2327790" y="744879"/>
                  </a:cubicBezTo>
                  <a:cubicBezTo>
                    <a:pt x="2329126" y="748352"/>
                    <a:pt x="2330729" y="751914"/>
                    <a:pt x="2332065" y="755388"/>
                  </a:cubicBezTo>
                  <a:cubicBezTo>
                    <a:pt x="2334826" y="762067"/>
                    <a:pt x="2337409" y="768835"/>
                    <a:pt x="2339991" y="775693"/>
                  </a:cubicBezTo>
                  <a:cubicBezTo>
                    <a:pt x="2342218" y="781392"/>
                    <a:pt x="2344444" y="787003"/>
                    <a:pt x="2346671" y="792881"/>
                  </a:cubicBezTo>
                  <a:cubicBezTo>
                    <a:pt x="2347739" y="795820"/>
                    <a:pt x="2348719" y="798937"/>
                    <a:pt x="2349788" y="801787"/>
                  </a:cubicBezTo>
                  <a:cubicBezTo>
                    <a:pt x="2352014" y="807843"/>
                    <a:pt x="2354062" y="813988"/>
                    <a:pt x="2356111" y="820043"/>
                  </a:cubicBezTo>
                  <a:cubicBezTo>
                    <a:pt x="2362167" y="837588"/>
                    <a:pt x="2367777" y="855132"/>
                    <a:pt x="2372765" y="872944"/>
                  </a:cubicBezTo>
                  <a:cubicBezTo>
                    <a:pt x="2374635" y="879089"/>
                    <a:pt x="2376416" y="885145"/>
                    <a:pt x="2378108" y="891379"/>
                  </a:cubicBezTo>
                  <a:cubicBezTo>
                    <a:pt x="2381403" y="903580"/>
                    <a:pt x="2384609" y="915781"/>
                    <a:pt x="2387548" y="928160"/>
                  </a:cubicBezTo>
                  <a:cubicBezTo>
                    <a:pt x="2389062" y="934216"/>
                    <a:pt x="2390487" y="940361"/>
                    <a:pt x="2391823" y="946416"/>
                  </a:cubicBezTo>
                  <a:cubicBezTo>
                    <a:pt x="2393070" y="952294"/>
                    <a:pt x="2394406" y="958083"/>
                    <a:pt x="2395563" y="963960"/>
                  </a:cubicBezTo>
                  <a:cubicBezTo>
                    <a:pt x="2397255" y="972243"/>
                    <a:pt x="2398858" y="980436"/>
                    <a:pt x="2400373" y="988719"/>
                  </a:cubicBezTo>
                  <a:cubicBezTo>
                    <a:pt x="2401708" y="996288"/>
                    <a:pt x="2403133" y="1003680"/>
                    <a:pt x="2404291" y="1011250"/>
                  </a:cubicBezTo>
                  <a:cubicBezTo>
                    <a:pt x="2405627" y="1019532"/>
                    <a:pt x="2407052" y="1027726"/>
                    <a:pt x="2408210" y="1036008"/>
                  </a:cubicBezTo>
                  <a:cubicBezTo>
                    <a:pt x="2409100" y="1042064"/>
                    <a:pt x="2409902" y="1047853"/>
                    <a:pt x="2410614" y="1053909"/>
                  </a:cubicBezTo>
                  <a:cubicBezTo>
                    <a:pt x="2411683" y="1060766"/>
                    <a:pt x="2412484" y="1067802"/>
                    <a:pt x="2413197" y="1074837"/>
                  </a:cubicBezTo>
                  <a:cubicBezTo>
                    <a:pt x="2414266" y="1083120"/>
                    <a:pt x="2415067" y="1091491"/>
                    <a:pt x="2415779" y="1099774"/>
                  </a:cubicBezTo>
                  <a:cubicBezTo>
                    <a:pt x="2416848" y="1111262"/>
                    <a:pt x="2417828" y="1123018"/>
                    <a:pt x="2418540" y="1134685"/>
                  </a:cubicBezTo>
                  <a:cubicBezTo>
                    <a:pt x="2419074" y="1142967"/>
                    <a:pt x="2419609" y="1151338"/>
                    <a:pt x="2419876" y="1159798"/>
                  </a:cubicBezTo>
                  <a:lnTo>
                    <a:pt x="2419876" y="1159977"/>
                  </a:lnTo>
                  <a:cubicBezTo>
                    <a:pt x="2420856" y="1177432"/>
                    <a:pt x="2421212" y="1195333"/>
                    <a:pt x="2421212" y="1213411"/>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5" name="Google Shape;1285;p47"/>
            <p:cNvSpPr/>
            <p:nvPr/>
          </p:nvSpPr>
          <p:spPr>
            <a:xfrm>
              <a:off x="1630424" y="3334502"/>
              <a:ext cx="510218" cy="481168"/>
            </a:xfrm>
            <a:custGeom>
              <a:avLst/>
              <a:gdLst/>
              <a:ahLst/>
              <a:cxnLst/>
              <a:rect l="l" t="t" r="r" b="b"/>
              <a:pathLst>
                <a:path w="1229441" h="1159441" extrusionOk="0">
                  <a:moveTo>
                    <a:pt x="1229442" y="1159442"/>
                  </a:moveTo>
                  <a:lnTo>
                    <a:pt x="0" y="1159442"/>
                  </a:lnTo>
                  <a:lnTo>
                    <a:pt x="356"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6" name="Google Shape;1286;p47"/>
            <p:cNvSpPr/>
            <p:nvPr/>
          </p:nvSpPr>
          <p:spPr>
            <a:xfrm>
              <a:off x="1630424" y="3815425"/>
              <a:ext cx="328528" cy="410318"/>
            </a:xfrm>
            <a:custGeom>
              <a:avLst/>
              <a:gdLst/>
              <a:ahLst/>
              <a:cxnLst/>
              <a:rect l="l" t="t" r="r" b="b"/>
              <a:pathLst>
                <a:path w="791633" h="988718" extrusionOk="0">
                  <a:moveTo>
                    <a:pt x="791634" y="988719"/>
                  </a:moveTo>
                  <a:lnTo>
                    <a:pt x="0"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7" name="Google Shape;1287;p47"/>
            <p:cNvSpPr/>
            <p:nvPr/>
          </p:nvSpPr>
          <p:spPr>
            <a:xfrm>
              <a:off x="1147728" y="3298744"/>
              <a:ext cx="399711" cy="88997"/>
            </a:xfrm>
            <a:custGeom>
              <a:avLst/>
              <a:gdLst/>
              <a:ahLst/>
              <a:cxnLst/>
              <a:rect l="l" t="t" r="r" b="b"/>
              <a:pathLst>
                <a:path w="963159" h="214450" extrusionOk="0">
                  <a:moveTo>
                    <a:pt x="856112" y="214451"/>
                  </a:moveTo>
                  <a:lnTo>
                    <a:pt x="107047" y="214451"/>
                  </a:lnTo>
                  <a:cubicBezTo>
                    <a:pt x="48180" y="214451"/>
                    <a:pt x="0" y="166182"/>
                    <a:pt x="0" y="107225"/>
                  </a:cubicBezTo>
                  <a:lnTo>
                    <a:pt x="0" y="107225"/>
                  </a:lnTo>
                  <a:cubicBezTo>
                    <a:pt x="0" y="48269"/>
                    <a:pt x="48180" y="0"/>
                    <a:pt x="107047" y="0"/>
                  </a:cubicBezTo>
                  <a:lnTo>
                    <a:pt x="856112" y="0"/>
                  </a:lnTo>
                  <a:cubicBezTo>
                    <a:pt x="914979" y="0"/>
                    <a:pt x="963159" y="48269"/>
                    <a:pt x="963159" y="107225"/>
                  </a:cubicBezTo>
                  <a:lnTo>
                    <a:pt x="963159" y="107225"/>
                  </a:lnTo>
                  <a:cubicBezTo>
                    <a:pt x="963070" y="166182"/>
                    <a:pt x="914979" y="214451"/>
                    <a:pt x="856112" y="214451"/>
                  </a:cubicBezTo>
                  <a:close/>
                </a:path>
              </a:pathLst>
            </a:custGeom>
            <a:solidFill>
              <a:schemeClr val="dk2"/>
            </a:solid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8" name="Google Shape;1288;p47"/>
            <p:cNvSpPr/>
            <p:nvPr/>
          </p:nvSpPr>
          <p:spPr>
            <a:xfrm>
              <a:off x="809247" y="3707006"/>
              <a:ext cx="399711" cy="88997"/>
            </a:xfrm>
            <a:custGeom>
              <a:avLst/>
              <a:gdLst/>
              <a:ahLst/>
              <a:cxnLst/>
              <a:rect l="l" t="t" r="r" b="b"/>
              <a:pathLst>
                <a:path w="963159" h="214451" extrusionOk="0">
                  <a:moveTo>
                    <a:pt x="856112" y="214451"/>
                  </a:moveTo>
                  <a:lnTo>
                    <a:pt x="107047" y="214451"/>
                  </a:lnTo>
                  <a:cubicBezTo>
                    <a:pt x="48180" y="214451"/>
                    <a:pt x="0" y="166181"/>
                    <a:pt x="0" y="107225"/>
                  </a:cubicBezTo>
                  <a:lnTo>
                    <a:pt x="0" y="107225"/>
                  </a:lnTo>
                  <a:cubicBezTo>
                    <a:pt x="0" y="48269"/>
                    <a:pt x="48180" y="0"/>
                    <a:pt x="107047" y="0"/>
                  </a:cubicBezTo>
                  <a:lnTo>
                    <a:pt x="856112" y="0"/>
                  </a:lnTo>
                  <a:cubicBezTo>
                    <a:pt x="914979" y="0"/>
                    <a:pt x="963159" y="48269"/>
                    <a:pt x="963159" y="107225"/>
                  </a:cubicBezTo>
                  <a:lnTo>
                    <a:pt x="963159" y="107225"/>
                  </a:lnTo>
                  <a:cubicBezTo>
                    <a:pt x="963159" y="166181"/>
                    <a:pt x="914979" y="214451"/>
                    <a:pt x="856112" y="214451"/>
                  </a:cubicBezTo>
                  <a:close/>
                </a:path>
              </a:pathLst>
            </a:custGeom>
            <a:solidFill>
              <a:schemeClr val="dk2"/>
            </a:solid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9" name="Google Shape;1289;p47"/>
            <p:cNvSpPr/>
            <p:nvPr/>
          </p:nvSpPr>
          <p:spPr>
            <a:xfrm>
              <a:off x="1957787" y="3940578"/>
              <a:ext cx="399711" cy="88997"/>
            </a:xfrm>
            <a:custGeom>
              <a:avLst/>
              <a:gdLst/>
              <a:ahLst/>
              <a:cxnLst/>
              <a:rect l="l" t="t" r="r" b="b"/>
              <a:pathLst>
                <a:path w="963159" h="214451" extrusionOk="0">
                  <a:moveTo>
                    <a:pt x="856112" y="214451"/>
                  </a:moveTo>
                  <a:lnTo>
                    <a:pt x="107047" y="214451"/>
                  </a:lnTo>
                  <a:cubicBezTo>
                    <a:pt x="48180" y="214451"/>
                    <a:pt x="0" y="166182"/>
                    <a:pt x="0" y="107226"/>
                  </a:cubicBezTo>
                  <a:lnTo>
                    <a:pt x="0" y="107226"/>
                  </a:lnTo>
                  <a:cubicBezTo>
                    <a:pt x="0" y="48270"/>
                    <a:pt x="48180" y="0"/>
                    <a:pt x="107047" y="0"/>
                  </a:cubicBezTo>
                  <a:lnTo>
                    <a:pt x="856112" y="0"/>
                  </a:lnTo>
                  <a:cubicBezTo>
                    <a:pt x="914979" y="0"/>
                    <a:pt x="963159" y="48270"/>
                    <a:pt x="963159" y="107226"/>
                  </a:cubicBezTo>
                  <a:lnTo>
                    <a:pt x="963159" y="107226"/>
                  </a:lnTo>
                  <a:cubicBezTo>
                    <a:pt x="963159" y="166182"/>
                    <a:pt x="914979" y="214451"/>
                    <a:pt x="856112" y="214451"/>
                  </a:cubicBezTo>
                  <a:close/>
                </a:path>
              </a:pathLst>
            </a:custGeom>
            <a:solidFill>
              <a:schemeClr val="dk2"/>
            </a:solid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0" name="Google Shape;1290;p47"/>
            <p:cNvSpPr/>
            <p:nvPr/>
          </p:nvSpPr>
          <p:spPr>
            <a:xfrm>
              <a:off x="1523815" y="3382377"/>
              <a:ext cx="262963" cy="210481"/>
            </a:xfrm>
            <a:custGeom>
              <a:avLst/>
              <a:gdLst/>
              <a:ahLst/>
              <a:cxnLst/>
              <a:rect l="l" t="t" r="r" b="b"/>
              <a:pathLst>
                <a:path w="633645" h="507183" extrusionOk="0">
                  <a:moveTo>
                    <a:pt x="0" y="0"/>
                  </a:moveTo>
                  <a:lnTo>
                    <a:pt x="633646" y="507184"/>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1" name="Google Shape;1291;p47"/>
            <p:cNvSpPr/>
            <p:nvPr/>
          </p:nvSpPr>
          <p:spPr>
            <a:xfrm>
              <a:off x="1050133" y="3795958"/>
              <a:ext cx="271685" cy="172561"/>
            </a:xfrm>
            <a:custGeom>
              <a:avLst/>
              <a:gdLst/>
              <a:ahLst/>
              <a:cxnLst/>
              <a:rect l="l" t="t" r="r" b="b"/>
              <a:pathLst>
                <a:path w="654663" h="415810" extrusionOk="0">
                  <a:moveTo>
                    <a:pt x="0" y="0"/>
                  </a:moveTo>
                  <a:lnTo>
                    <a:pt x="654663" y="415811"/>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2" name="Google Shape;1292;p47"/>
            <p:cNvSpPr/>
            <p:nvPr/>
          </p:nvSpPr>
          <p:spPr>
            <a:xfrm>
              <a:off x="1835884" y="3905190"/>
              <a:ext cx="132571" cy="51151"/>
            </a:xfrm>
            <a:custGeom>
              <a:avLst/>
              <a:gdLst/>
              <a:ahLst/>
              <a:cxnLst/>
              <a:rect l="l" t="t" r="r" b="b"/>
              <a:pathLst>
                <a:path w="319449" h="123255" extrusionOk="0">
                  <a:moveTo>
                    <a:pt x="319450" y="123256"/>
                  </a:moveTo>
                  <a:lnTo>
                    <a:pt x="0"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293" name="Google Shape;1293;p47"/>
          <p:cNvGrpSpPr/>
          <p:nvPr/>
        </p:nvGrpSpPr>
        <p:grpSpPr>
          <a:xfrm>
            <a:off x="6748799" y="2483522"/>
            <a:ext cx="1168346" cy="1029528"/>
            <a:chOff x="834883" y="1677555"/>
            <a:chExt cx="1168346" cy="1029528"/>
          </a:xfrm>
        </p:grpSpPr>
        <p:sp>
          <p:nvSpPr>
            <p:cNvPr id="1294" name="Google Shape;1294;p47"/>
            <p:cNvSpPr/>
            <p:nvPr/>
          </p:nvSpPr>
          <p:spPr>
            <a:xfrm>
              <a:off x="834883" y="2557394"/>
              <a:ext cx="1168346" cy="3696"/>
            </a:xfrm>
            <a:custGeom>
              <a:avLst/>
              <a:gdLst/>
              <a:ahLst/>
              <a:cxnLst/>
              <a:rect l="l" t="t" r="r" b="b"/>
              <a:pathLst>
                <a:path w="2815292" h="8905" extrusionOk="0">
                  <a:moveTo>
                    <a:pt x="0" y="0"/>
                  </a:moveTo>
                  <a:lnTo>
                    <a:pt x="2815292"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5" name="Google Shape;1295;p47"/>
            <p:cNvSpPr/>
            <p:nvPr/>
          </p:nvSpPr>
          <p:spPr>
            <a:xfrm>
              <a:off x="834883" y="2409116"/>
              <a:ext cx="1168346" cy="3696"/>
            </a:xfrm>
            <a:custGeom>
              <a:avLst/>
              <a:gdLst/>
              <a:ahLst/>
              <a:cxnLst/>
              <a:rect l="l" t="t" r="r" b="b"/>
              <a:pathLst>
                <a:path w="2815292" h="8905" extrusionOk="0">
                  <a:moveTo>
                    <a:pt x="0" y="0"/>
                  </a:moveTo>
                  <a:lnTo>
                    <a:pt x="2815292"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6" name="Google Shape;1296;p47"/>
            <p:cNvSpPr/>
            <p:nvPr/>
          </p:nvSpPr>
          <p:spPr>
            <a:xfrm>
              <a:off x="834883" y="2260876"/>
              <a:ext cx="1168346" cy="3696"/>
            </a:xfrm>
            <a:custGeom>
              <a:avLst/>
              <a:gdLst/>
              <a:ahLst/>
              <a:cxnLst/>
              <a:rect l="l" t="t" r="r" b="b"/>
              <a:pathLst>
                <a:path w="2815292" h="8905" extrusionOk="0">
                  <a:moveTo>
                    <a:pt x="0" y="0"/>
                  </a:moveTo>
                  <a:lnTo>
                    <a:pt x="2815292"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7" name="Google Shape;1297;p47"/>
            <p:cNvSpPr/>
            <p:nvPr/>
          </p:nvSpPr>
          <p:spPr>
            <a:xfrm>
              <a:off x="834883" y="2112598"/>
              <a:ext cx="1168346" cy="3696"/>
            </a:xfrm>
            <a:custGeom>
              <a:avLst/>
              <a:gdLst/>
              <a:ahLst/>
              <a:cxnLst/>
              <a:rect l="l" t="t" r="r" b="b"/>
              <a:pathLst>
                <a:path w="2815292" h="8905" extrusionOk="0">
                  <a:moveTo>
                    <a:pt x="0" y="0"/>
                  </a:moveTo>
                  <a:lnTo>
                    <a:pt x="2815292"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8" name="Google Shape;1298;p47"/>
            <p:cNvSpPr/>
            <p:nvPr/>
          </p:nvSpPr>
          <p:spPr>
            <a:xfrm>
              <a:off x="834883" y="1964321"/>
              <a:ext cx="1168346" cy="3696"/>
            </a:xfrm>
            <a:custGeom>
              <a:avLst/>
              <a:gdLst/>
              <a:ahLst/>
              <a:cxnLst/>
              <a:rect l="l" t="t" r="r" b="b"/>
              <a:pathLst>
                <a:path w="2815292" h="8905" extrusionOk="0">
                  <a:moveTo>
                    <a:pt x="0" y="0"/>
                  </a:moveTo>
                  <a:lnTo>
                    <a:pt x="2815292"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9" name="Google Shape;1299;p47"/>
            <p:cNvSpPr/>
            <p:nvPr/>
          </p:nvSpPr>
          <p:spPr>
            <a:xfrm>
              <a:off x="834883" y="1816080"/>
              <a:ext cx="1168346" cy="3696"/>
            </a:xfrm>
            <a:custGeom>
              <a:avLst/>
              <a:gdLst/>
              <a:ahLst/>
              <a:cxnLst/>
              <a:rect l="l" t="t" r="r" b="b"/>
              <a:pathLst>
                <a:path w="2815292" h="8905" extrusionOk="0">
                  <a:moveTo>
                    <a:pt x="0" y="0"/>
                  </a:moveTo>
                  <a:lnTo>
                    <a:pt x="2815292"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0" name="Google Shape;1300;p47"/>
            <p:cNvSpPr/>
            <p:nvPr/>
          </p:nvSpPr>
          <p:spPr>
            <a:xfrm>
              <a:off x="979171" y="1677555"/>
              <a:ext cx="3696" cy="1029528"/>
            </a:xfrm>
            <a:custGeom>
              <a:avLst/>
              <a:gdLst/>
              <a:ahLst/>
              <a:cxnLst/>
              <a:rect l="l" t="t" r="r" b="b"/>
              <a:pathLst>
                <a:path w="8905" h="2480791" extrusionOk="0">
                  <a:moveTo>
                    <a:pt x="0" y="2480792"/>
                  </a:moveTo>
                  <a:lnTo>
                    <a:pt x="0"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1" name="Google Shape;1301;p47"/>
            <p:cNvSpPr/>
            <p:nvPr/>
          </p:nvSpPr>
          <p:spPr>
            <a:xfrm>
              <a:off x="1125528" y="1677555"/>
              <a:ext cx="3696" cy="1029528"/>
            </a:xfrm>
            <a:custGeom>
              <a:avLst/>
              <a:gdLst/>
              <a:ahLst/>
              <a:cxnLst/>
              <a:rect l="l" t="t" r="r" b="b"/>
              <a:pathLst>
                <a:path w="8905" h="2480791" extrusionOk="0">
                  <a:moveTo>
                    <a:pt x="0" y="2480792"/>
                  </a:moveTo>
                  <a:lnTo>
                    <a:pt x="0"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2" name="Google Shape;1302;p47"/>
            <p:cNvSpPr/>
            <p:nvPr/>
          </p:nvSpPr>
          <p:spPr>
            <a:xfrm>
              <a:off x="1271847" y="1677555"/>
              <a:ext cx="3696" cy="1029528"/>
            </a:xfrm>
            <a:custGeom>
              <a:avLst/>
              <a:gdLst/>
              <a:ahLst/>
              <a:cxnLst/>
              <a:rect l="l" t="t" r="r" b="b"/>
              <a:pathLst>
                <a:path w="8905" h="2480791" extrusionOk="0">
                  <a:moveTo>
                    <a:pt x="0" y="2480792"/>
                  </a:moveTo>
                  <a:lnTo>
                    <a:pt x="0"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3" name="Google Shape;1303;p47"/>
            <p:cNvSpPr/>
            <p:nvPr/>
          </p:nvSpPr>
          <p:spPr>
            <a:xfrm>
              <a:off x="1418203" y="1677555"/>
              <a:ext cx="3696" cy="1029528"/>
            </a:xfrm>
            <a:custGeom>
              <a:avLst/>
              <a:gdLst/>
              <a:ahLst/>
              <a:cxnLst/>
              <a:rect l="l" t="t" r="r" b="b"/>
              <a:pathLst>
                <a:path w="8905" h="2480791" extrusionOk="0">
                  <a:moveTo>
                    <a:pt x="0" y="2480792"/>
                  </a:moveTo>
                  <a:lnTo>
                    <a:pt x="0"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4" name="Google Shape;1304;p47"/>
            <p:cNvSpPr/>
            <p:nvPr/>
          </p:nvSpPr>
          <p:spPr>
            <a:xfrm>
              <a:off x="1564523" y="1677555"/>
              <a:ext cx="3696" cy="1029528"/>
            </a:xfrm>
            <a:custGeom>
              <a:avLst/>
              <a:gdLst/>
              <a:ahLst/>
              <a:cxnLst/>
              <a:rect l="l" t="t" r="r" b="b"/>
              <a:pathLst>
                <a:path w="8905" h="2480791" extrusionOk="0">
                  <a:moveTo>
                    <a:pt x="0" y="2480792"/>
                  </a:moveTo>
                  <a:lnTo>
                    <a:pt x="0"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5" name="Google Shape;1305;p47"/>
            <p:cNvSpPr/>
            <p:nvPr/>
          </p:nvSpPr>
          <p:spPr>
            <a:xfrm>
              <a:off x="1710879" y="1677555"/>
              <a:ext cx="3696" cy="1029528"/>
            </a:xfrm>
            <a:custGeom>
              <a:avLst/>
              <a:gdLst/>
              <a:ahLst/>
              <a:cxnLst/>
              <a:rect l="l" t="t" r="r" b="b"/>
              <a:pathLst>
                <a:path w="8905" h="2480791" extrusionOk="0">
                  <a:moveTo>
                    <a:pt x="0" y="2480792"/>
                  </a:moveTo>
                  <a:lnTo>
                    <a:pt x="0"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6" name="Google Shape;1306;p47"/>
            <p:cNvSpPr/>
            <p:nvPr/>
          </p:nvSpPr>
          <p:spPr>
            <a:xfrm>
              <a:off x="1857236" y="1677555"/>
              <a:ext cx="3696" cy="1029528"/>
            </a:xfrm>
            <a:custGeom>
              <a:avLst/>
              <a:gdLst/>
              <a:ahLst/>
              <a:cxnLst/>
              <a:rect l="l" t="t" r="r" b="b"/>
              <a:pathLst>
                <a:path w="8905" h="2480791" extrusionOk="0">
                  <a:moveTo>
                    <a:pt x="0" y="2480792"/>
                  </a:moveTo>
                  <a:lnTo>
                    <a:pt x="0"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7" name="Google Shape;1307;p47"/>
            <p:cNvSpPr/>
            <p:nvPr/>
          </p:nvSpPr>
          <p:spPr>
            <a:xfrm>
              <a:off x="865765" y="2045600"/>
              <a:ext cx="991978" cy="613840"/>
            </a:xfrm>
            <a:custGeom>
              <a:avLst/>
              <a:gdLst/>
              <a:ahLst/>
              <a:cxnLst/>
              <a:rect l="l" t="t" r="r" b="b"/>
              <a:pathLst>
                <a:path w="2390308" h="1479133" extrusionOk="0">
                  <a:moveTo>
                    <a:pt x="0" y="1479133"/>
                  </a:moveTo>
                  <a:lnTo>
                    <a:pt x="524372" y="689102"/>
                  </a:lnTo>
                  <a:cubicBezTo>
                    <a:pt x="566763" y="625248"/>
                    <a:pt x="665528" y="645998"/>
                    <a:pt x="678620" y="721608"/>
                  </a:cubicBezTo>
                  <a:cubicBezTo>
                    <a:pt x="686724" y="768631"/>
                    <a:pt x="724395" y="791964"/>
                    <a:pt x="762156" y="791964"/>
                  </a:cubicBezTo>
                  <a:cubicBezTo>
                    <a:pt x="800362" y="791964"/>
                    <a:pt x="838656" y="767918"/>
                    <a:pt x="846048" y="720005"/>
                  </a:cubicBezTo>
                  <a:lnTo>
                    <a:pt x="945437" y="72021"/>
                  </a:lnTo>
                  <a:cubicBezTo>
                    <a:pt x="958083" y="-10179"/>
                    <a:pt x="1069049" y="-27011"/>
                    <a:pt x="1105562" y="47620"/>
                  </a:cubicBezTo>
                  <a:lnTo>
                    <a:pt x="1619425" y="1100104"/>
                  </a:lnTo>
                  <a:cubicBezTo>
                    <a:pt x="1648191" y="1159149"/>
                    <a:pt x="1730302" y="1164403"/>
                    <a:pt x="1766460" y="1109544"/>
                  </a:cubicBezTo>
                  <a:lnTo>
                    <a:pt x="2390309" y="161524"/>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8" name="Google Shape;1308;p47"/>
            <p:cNvSpPr/>
            <p:nvPr/>
          </p:nvSpPr>
          <p:spPr>
            <a:xfrm>
              <a:off x="834883" y="1677555"/>
              <a:ext cx="1168346" cy="1028604"/>
            </a:xfrm>
            <a:custGeom>
              <a:avLst/>
              <a:gdLst/>
              <a:ahLst/>
              <a:cxnLst/>
              <a:rect l="l" t="t" r="r" b="b"/>
              <a:pathLst>
                <a:path w="2815292" h="2478564" extrusionOk="0">
                  <a:moveTo>
                    <a:pt x="2500562" y="2478565"/>
                  </a:moveTo>
                  <a:lnTo>
                    <a:pt x="314730" y="2478565"/>
                  </a:lnTo>
                  <a:cubicBezTo>
                    <a:pt x="141602" y="2478565"/>
                    <a:pt x="0" y="2336963"/>
                    <a:pt x="0" y="2163835"/>
                  </a:cubicBezTo>
                  <a:lnTo>
                    <a:pt x="0" y="314730"/>
                  </a:lnTo>
                  <a:cubicBezTo>
                    <a:pt x="0" y="141602"/>
                    <a:pt x="141602" y="0"/>
                    <a:pt x="314730" y="0"/>
                  </a:cubicBezTo>
                  <a:lnTo>
                    <a:pt x="2500562" y="0"/>
                  </a:lnTo>
                  <a:cubicBezTo>
                    <a:pt x="2673691" y="0"/>
                    <a:pt x="2815292" y="141602"/>
                    <a:pt x="2815292" y="314730"/>
                  </a:cubicBezTo>
                  <a:lnTo>
                    <a:pt x="2815292" y="2163835"/>
                  </a:lnTo>
                  <a:cubicBezTo>
                    <a:pt x="2815292" y="2336963"/>
                    <a:pt x="2673691" y="2478565"/>
                    <a:pt x="2500562" y="2478565"/>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9" name="Google Shape;1309;p47"/>
            <p:cNvSpPr/>
            <p:nvPr/>
          </p:nvSpPr>
          <p:spPr>
            <a:xfrm>
              <a:off x="1822004" y="2077354"/>
              <a:ext cx="70437" cy="70437"/>
            </a:xfrm>
            <a:custGeom>
              <a:avLst/>
              <a:gdLst/>
              <a:ahLst/>
              <a:cxnLst/>
              <a:rect l="l" t="t" r="r" b="b"/>
              <a:pathLst>
                <a:path w="90304" h="90304" extrusionOk="0">
                  <a:moveTo>
                    <a:pt x="90305" y="45152"/>
                  </a:moveTo>
                  <a:cubicBezTo>
                    <a:pt x="90305" y="70089"/>
                    <a:pt x="70089" y="90305"/>
                    <a:pt x="45152" y="90305"/>
                  </a:cubicBezTo>
                  <a:cubicBezTo>
                    <a:pt x="20215" y="90305"/>
                    <a:pt x="0" y="70089"/>
                    <a:pt x="0" y="45152"/>
                  </a:cubicBezTo>
                  <a:cubicBezTo>
                    <a:pt x="0" y="20215"/>
                    <a:pt x="20215" y="0"/>
                    <a:pt x="45152" y="0"/>
                  </a:cubicBezTo>
                  <a:cubicBezTo>
                    <a:pt x="70089" y="0"/>
                    <a:pt x="90305" y="20215"/>
                    <a:pt x="90305" y="4515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0" name="Google Shape;1310;p47"/>
            <p:cNvSpPr/>
            <p:nvPr/>
          </p:nvSpPr>
          <p:spPr>
            <a:xfrm>
              <a:off x="1531729" y="2485579"/>
              <a:ext cx="70437" cy="70437"/>
            </a:xfrm>
            <a:custGeom>
              <a:avLst/>
              <a:gdLst/>
              <a:ahLst/>
              <a:cxnLst/>
              <a:rect l="l" t="t" r="r" b="b"/>
              <a:pathLst>
                <a:path w="90304" h="90304" extrusionOk="0">
                  <a:moveTo>
                    <a:pt x="90305" y="45152"/>
                  </a:moveTo>
                  <a:cubicBezTo>
                    <a:pt x="90305" y="70089"/>
                    <a:pt x="70089" y="90305"/>
                    <a:pt x="45152" y="90305"/>
                  </a:cubicBezTo>
                  <a:cubicBezTo>
                    <a:pt x="20215" y="90305"/>
                    <a:pt x="0" y="70089"/>
                    <a:pt x="0" y="45152"/>
                  </a:cubicBezTo>
                  <a:cubicBezTo>
                    <a:pt x="0" y="20215"/>
                    <a:pt x="20215" y="0"/>
                    <a:pt x="45152" y="0"/>
                  </a:cubicBezTo>
                  <a:cubicBezTo>
                    <a:pt x="70089" y="0"/>
                    <a:pt x="90305" y="20215"/>
                    <a:pt x="90305" y="4515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1" name="Google Shape;1311;p47"/>
            <p:cNvSpPr/>
            <p:nvPr/>
          </p:nvSpPr>
          <p:spPr>
            <a:xfrm>
              <a:off x="1237554" y="2011279"/>
              <a:ext cx="70437" cy="70437"/>
            </a:xfrm>
            <a:custGeom>
              <a:avLst/>
              <a:gdLst/>
              <a:ahLst/>
              <a:cxnLst/>
              <a:rect l="l" t="t" r="r" b="b"/>
              <a:pathLst>
                <a:path w="90304" h="90304" extrusionOk="0">
                  <a:moveTo>
                    <a:pt x="90305" y="45152"/>
                  </a:moveTo>
                  <a:cubicBezTo>
                    <a:pt x="90305" y="70089"/>
                    <a:pt x="70089" y="90305"/>
                    <a:pt x="45152" y="90305"/>
                  </a:cubicBezTo>
                  <a:cubicBezTo>
                    <a:pt x="20215" y="90305"/>
                    <a:pt x="0" y="70089"/>
                    <a:pt x="0" y="45152"/>
                  </a:cubicBezTo>
                  <a:cubicBezTo>
                    <a:pt x="0" y="20215"/>
                    <a:pt x="20215" y="0"/>
                    <a:pt x="45152" y="0"/>
                  </a:cubicBezTo>
                  <a:cubicBezTo>
                    <a:pt x="70089" y="0"/>
                    <a:pt x="90305" y="20215"/>
                    <a:pt x="90305" y="45152"/>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2" name="Google Shape;1312;p47"/>
            <p:cNvSpPr/>
            <p:nvPr/>
          </p:nvSpPr>
          <p:spPr>
            <a:xfrm>
              <a:off x="1085929" y="2280829"/>
              <a:ext cx="70437" cy="70437"/>
            </a:xfrm>
            <a:custGeom>
              <a:avLst/>
              <a:gdLst/>
              <a:ahLst/>
              <a:cxnLst/>
              <a:rect l="l" t="t" r="r" b="b"/>
              <a:pathLst>
                <a:path w="90304" h="90304" extrusionOk="0">
                  <a:moveTo>
                    <a:pt x="90305" y="45152"/>
                  </a:moveTo>
                  <a:cubicBezTo>
                    <a:pt x="90305" y="70089"/>
                    <a:pt x="70089" y="90305"/>
                    <a:pt x="45152" y="90305"/>
                  </a:cubicBezTo>
                  <a:cubicBezTo>
                    <a:pt x="20215" y="90305"/>
                    <a:pt x="0" y="70089"/>
                    <a:pt x="0" y="45152"/>
                  </a:cubicBezTo>
                  <a:cubicBezTo>
                    <a:pt x="0" y="20215"/>
                    <a:pt x="20215" y="0"/>
                    <a:pt x="45152" y="0"/>
                  </a:cubicBezTo>
                  <a:cubicBezTo>
                    <a:pt x="70089" y="0"/>
                    <a:pt x="90305" y="20215"/>
                    <a:pt x="90305" y="45152"/>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313" name="Google Shape;1313;p47"/>
          <p:cNvGrpSpPr/>
          <p:nvPr/>
        </p:nvGrpSpPr>
        <p:grpSpPr>
          <a:xfrm>
            <a:off x="4784440" y="1138345"/>
            <a:ext cx="1213156" cy="1020847"/>
            <a:chOff x="2389542" y="1660747"/>
            <a:chExt cx="1263441" cy="1063161"/>
          </a:xfrm>
        </p:grpSpPr>
        <p:sp>
          <p:nvSpPr>
            <p:cNvPr id="1314" name="Google Shape;1314;p47"/>
            <p:cNvSpPr/>
            <p:nvPr/>
          </p:nvSpPr>
          <p:spPr>
            <a:xfrm>
              <a:off x="2471068" y="2534232"/>
              <a:ext cx="622684" cy="55290"/>
            </a:xfrm>
            <a:custGeom>
              <a:avLst/>
              <a:gdLst/>
              <a:ahLst/>
              <a:cxnLst/>
              <a:rect l="l" t="t" r="r" b="b"/>
              <a:pathLst>
                <a:path w="1500444" h="133230" extrusionOk="0">
                  <a:moveTo>
                    <a:pt x="1433918" y="133230"/>
                  </a:moveTo>
                  <a:lnTo>
                    <a:pt x="66615" y="133230"/>
                  </a:lnTo>
                  <a:cubicBezTo>
                    <a:pt x="29834" y="133230"/>
                    <a:pt x="0" y="103396"/>
                    <a:pt x="0" y="66615"/>
                  </a:cubicBezTo>
                  <a:lnTo>
                    <a:pt x="0" y="66615"/>
                  </a:lnTo>
                  <a:cubicBezTo>
                    <a:pt x="0" y="29834"/>
                    <a:pt x="29834" y="0"/>
                    <a:pt x="66615" y="0"/>
                  </a:cubicBezTo>
                  <a:lnTo>
                    <a:pt x="1433829" y="0"/>
                  </a:lnTo>
                  <a:cubicBezTo>
                    <a:pt x="1470610" y="0"/>
                    <a:pt x="1500444" y="29834"/>
                    <a:pt x="1500444" y="66615"/>
                  </a:cubicBezTo>
                  <a:lnTo>
                    <a:pt x="1500444" y="66615"/>
                  </a:lnTo>
                  <a:cubicBezTo>
                    <a:pt x="1500533" y="103396"/>
                    <a:pt x="1470699" y="133230"/>
                    <a:pt x="1433918" y="133230"/>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5" name="Google Shape;1315;p47"/>
            <p:cNvSpPr/>
            <p:nvPr/>
          </p:nvSpPr>
          <p:spPr>
            <a:xfrm>
              <a:off x="2872754" y="2534232"/>
              <a:ext cx="576264" cy="55290"/>
            </a:xfrm>
            <a:custGeom>
              <a:avLst/>
              <a:gdLst/>
              <a:ahLst/>
              <a:cxnLst/>
              <a:rect l="l" t="t" r="r" b="b"/>
              <a:pathLst>
                <a:path w="1388588" h="133230" extrusionOk="0">
                  <a:moveTo>
                    <a:pt x="1321973" y="133230"/>
                  </a:moveTo>
                  <a:lnTo>
                    <a:pt x="66616" y="133230"/>
                  </a:lnTo>
                  <a:cubicBezTo>
                    <a:pt x="29835" y="133230"/>
                    <a:pt x="0" y="103396"/>
                    <a:pt x="0" y="66615"/>
                  </a:cubicBezTo>
                  <a:lnTo>
                    <a:pt x="0" y="66615"/>
                  </a:lnTo>
                  <a:cubicBezTo>
                    <a:pt x="0" y="29834"/>
                    <a:pt x="29835" y="0"/>
                    <a:pt x="66616" y="0"/>
                  </a:cubicBezTo>
                  <a:lnTo>
                    <a:pt x="1321973" y="0"/>
                  </a:lnTo>
                  <a:cubicBezTo>
                    <a:pt x="1358754" y="0"/>
                    <a:pt x="1388588" y="29834"/>
                    <a:pt x="1388588" y="66615"/>
                  </a:cubicBezTo>
                  <a:lnTo>
                    <a:pt x="1388588" y="66615"/>
                  </a:lnTo>
                  <a:cubicBezTo>
                    <a:pt x="1388588" y="103396"/>
                    <a:pt x="1358754" y="133230"/>
                    <a:pt x="1321973" y="13323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6" name="Google Shape;1316;p47"/>
            <p:cNvSpPr/>
            <p:nvPr/>
          </p:nvSpPr>
          <p:spPr>
            <a:xfrm>
              <a:off x="2471068" y="2386841"/>
              <a:ext cx="736000" cy="55290"/>
            </a:xfrm>
            <a:custGeom>
              <a:avLst/>
              <a:gdLst/>
              <a:ahLst/>
              <a:cxnLst/>
              <a:rect l="l" t="t" r="r" b="b"/>
              <a:pathLst>
                <a:path w="1773495" h="133230" extrusionOk="0">
                  <a:moveTo>
                    <a:pt x="1706969" y="133230"/>
                  </a:moveTo>
                  <a:lnTo>
                    <a:pt x="66615" y="133230"/>
                  </a:lnTo>
                  <a:cubicBezTo>
                    <a:pt x="29834" y="133230"/>
                    <a:pt x="0" y="103396"/>
                    <a:pt x="0" y="66615"/>
                  </a:cubicBezTo>
                  <a:lnTo>
                    <a:pt x="0" y="66615"/>
                  </a:lnTo>
                  <a:cubicBezTo>
                    <a:pt x="0" y="29834"/>
                    <a:pt x="29834" y="0"/>
                    <a:pt x="66615" y="0"/>
                  </a:cubicBezTo>
                  <a:lnTo>
                    <a:pt x="1706880" y="0"/>
                  </a:lnTo>
                  <a:cubicBezTo>
                    <a:pt x="1743661" y="0"/>
                    <a:pt x="1773495" y="29834"/>
                    <a:pt x="1773495" y="66615"/>
                  </a:cubicBezTo>
                  <a:lnTo>
                    <a:pt x="1773495" y="66615"/>
                  </a:lnTo>
                  <a:cubicBezTo>
                    <a:pt x="1773585" y="103396"/>
                    <a:pt x="1743750" y="133230"/>
                    <a:pt x="1706969" y="13323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7" name="Google Shape;1317;p47"/>
            <p:cNvSpPr/>
            <p:nvPr/>
          </p:nvSpPr>
          <p:spPr>
            <a:xfrm>
              <a:off x="3020957" y="2386841"/>
              <a:ext cx="280186" cy="55290"/>
            </a:xfrm>
            <a:custGeom>
              <a:avLst/>
              <a:gdLst/>
              <a:ahLst/>
              <a:cxnLst/>
              <a:rect l="l" t="t" r="r" b="b"/>
              <a:pathLst>
                <a:path w="675146" h="133230" extrusionOk="0">
                  <a:moveTo>
                    <a:pt x="608531" y="133230"/>
                  </a:moveTo>
                  <a:lnTo>
                    <a:pt x="66616" y="133230"/>
                  </a:lnTo>
                  <a:cubicBezTo>
                    <a:pt x="29835" y="133230"/>
                    <a:pt x="0" y="103396"/>
                    <a:pt x="0" y="66615"/>
                  </a:cubicBezTo>
                  <a:lnTo>
                    <a:pt x="0" y="66615"/>
                  </a:lnTo>
                  <a:cubicBezTo>
                    <a:pt x="0" y="29834"/>
                    <a:pt x="29835" y="0"/>
                    <a:pt x="66616" y="0"/>
                  </a:cubicBezTo>
                  <a:lnTo>
                    <a:pt x="608531" y="0"/>
                  </a:lnTo>
                  <a:cubicBezTo>
                    <a:pt x="645312" y="0"/>
                    <a:pt x="675146" y="29834"/>
                    <a:pt x="675146" y="66615"/>
                  </a:cubicBezTo>
                  <a:lnTo>
                    <a:pt x="675146" y="66615"/>
                  </a:lnTo>
                  <a:cubicBezTo>
                    <a:pt x="675146" y="103396"/>
                    <a:pt x="645312" y="133230"/>
                    <a:pt x="608531" y="13323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8" name="Google Shape;1318;p47"/>
            <p:cNvSpPr/>
            <p:nvPr/>
          </p:nvSpPr>
          <p:spPr>
            <a:xfrm>
              <a:off x="2471068" y="2250311"/>
              <a:ext cx="940901" cy="55290"/>
            </a:xfrm>
            <a:custGeom>
              <a:avLst/>
              <a:gdLst/>
              <a:ahLst/>
              <a:cxnLst/>
              <a:rect l="l" t="t" r="r" b="b"/>
              <a:pathLst>
                <a:path w="2267231" h="133230" extrusionOk="0">
                  <a:moveTo>
                    <a:pt x="2200616" y="133230"/>
                  </a:moveTo>
                  <a:lnTo>
                    <a:pt x="66615" y="133230"/>
                  </a:lnTo>
                  <a:cubicBezTo>
                    <a:pt x="29834" y="133230"/>
                    <a:pt x="0" y="103396"/>
                    <a:pt x="0" y="66615"/>
                  </a:cubicBezTo>
                  <a:lnTo>
                    <a:pt x="0" y="66615"/>
                  </a:lnTo>
                  <a:cubicBezTo>
                    <a:pt x="0" y="29834"/>
                    <a:pt x="29834" y="0"/>
                    <a:pt x="66615" y="0"/>
                  </a:cubicBezTo>
                  <a:lnTo>
                    <a:pt x="2200616" y="0"/>
                  </a:lnTo>
                  <a:cubicBezTo>
                    <a:pt x="2237397" y="0"/>
                    <a:pt x="2267231" y="29834"/>
                    <a:pt x="2267231" y="66615"/>
                  </a:cubicBezTo>
                  <a:lnTo>
                    <a:pt x="2267231" y="66615"/>
                  </a:lnTo>
                  <a:cubicBezTo>
                    <a:pt x="2267231" y="103396"/>
                    <a:pt x="2237397" y="133230"/>
                    <a:pt x="2200616" y="133230"/>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9" name="Google Shape;1319;p47"/>
            <p:cNvSpPr/>
            <p:nvPr/>
          </p:nvSpPr>
          <p:spPr>
            <a:xfrm>
              <a:off x="2988894" y="2250311"/>
              <a:ext cx="487341" cy="55290"/>
            </a:xfrm>
            <a:custGeom>
              <a:avLst/>
              <a:gdLst/>
              <a:ahLst/>
              <a:cxnLst/>
              <a:rect l="l" t="t" r="r" b="b"/>
              <a:pathLst>
                <a:path w="1174315" h="133230" extrusionOk="0">
                  <a:moveTo>
                    <a:pt x="1107700" y="133230"/>
                  </a:moveTo>
                  <a:lnTo>
                    <a:pt x="66616" y="133230"/>
                  </a:lnTo>
                  <a:cubicBezTo>
                    <a:pt x="29835" y="133230"/>
                    <a:pt x="0" y="103396"/>
                    <a:pt x="0" y="66615"/>
                  </a:cubicBezTo>
                  <a:lnTo>
                    <a:pt x="0" y="66615"/>
                  </a:lnTo>
                  <a:cubicBezTo>
                    <a:pt x="0" y="29834"/>
                    <a:pt x="29835" y="0"/>
                    <a:pt x="66616" y="0"/>
                  </a:cubicBezTo>
                  <a:lnTo>
                    <a:pt x="1107700" y="0"/>
                  </a:lnTo>
                  <a:cubicBezTo>
                    <a:pt x="1144481" y="0"/>
                    <a:pt x="1174315" y="29834"/>
                    <a:pt x="1174315" y="66615"/>
                  </a:cubicBezTo>
                  <a:lnTo>
                    <a:pt x="1174315" y="66615"/>
                  </a:lnTo>
                  <a:cubicBezTo>
                    <a:pt x="1174315" y="103396"/>
                    <a:pt x="1144481" y="133230"/>
                    <a:pt x="1107700" y="133230"/>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0" name="Google Shape;1320;p47"/>
            <p:cNvSpPr/>
            <p:nvPr/>
          </p:nvSpPr>
          <p:spPr>
            <a:xfrm>
              <a:off x="2471068" y="2102920"/>
              <a:ext cx="429389" cy="55290"/>
            </a:xfrm>
            <a:custGeom>
              <a:avLst/>
              <a:gdLst/>
              <a:ahLst/>
              <a:cxnLst/>
              <a:rect l="l" t="t" r="r" b="b"/>
              <a:pathLst>
                <a:path w="1034672" h="133230" extrusionOk="0">
                  <a:moveTo>
                    <a:pt x="968057" y="133230"/>
                  </a:moveTo>
                  <a:lnTo>
                    <a:pt x="66615" y="133230"/>
                  </a:lnTo>
                  <a:cubicBezTo>
                    <a:pt x="29834" y="133230"/>
                    <a:pt x="0" y="103396"/>
                    <a:pt x="0" y="66615"/>
                  </a:cubicBezTo>
                  <a:lnTo>
                    <a:pt x="0" y="66615"/>
                  </a:lnTo>
                  <a:cubicBezTo>
                    <a:pt x="0" y="29834"/>
                    <a:pt x="29834" y="0"/>
                    <a:pt x="66615" y="0"/>
                  </a:cubicBezTo>
                  <a:lnTo>
                    <a:pt x="968057" y="0"/>
                  </a:lnTo>
                  <a:cubicBezTo>
                    <a:pt x="1004838" y="0"/>
                    <a:pt x="1034672" y="29834"/>
                    <a:pt x="1034672" y="66615"/>
                  </a:cubicBezTo>
                  <a:lnTo>
                    <a:pt x="1034672" y="66615"/>
                  </a:lnTo>
                  <a:cubicBezTo>
                    <a:pt x="1034672" y="103396"/>
                    <a:pt x="1004838" y="133230"/>
                    <a:pt x="968057" y="13323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1" name="Google Shape;1321;p47"/>
            <p:cNvSpPr/>
            <p:nvPr/>
          </p:nvSpPr>
          <p:spPr>
            <a:xfrm>
              <a:off x="2727764" y="2102920"/>
              <a:ext cx="172561" cy="55290"/>
            </a:xfrm>
            <a:custGeom>
              <a:avLst/>
              <a:gdLst/>
              <a:ahLst/>
              <a:cxnLst/>
              <a:rect l="l" t="t" r="r" b="b"/>
              <a:pathLst>
                <a:path w="415810" h="133230" extrusionOk="0">
                  <a:moveTo>
                    <a:pt x="349195" y="133230"/>
                  </a:moveTo>
                  <a:lnTo>
                    <a:pt x="66616" y="133230"/>
                  </a:lnTo>
                  <a:cubicBezTo>
                    <a:pt x="29835" y="133230"/>
                    <a:pt x="0" y="103396"/>
                    <a:pt x="0" y="66615"/>
                  </a:cubicBezTo>
                  <a:lnTo>
                    <a:pt x="0" y="66615"/>
                  </a:lnTo>
                  <a:cubicBezTo>
                    <a:pt x="0" y="29834"/>
                    <a:pt x="29835" y="0"/>
                    <a:pt x="66616" y="0"/>
                  </a:cubicBezTo>
                  <a:lnTo>
                    <a:pt x="349195" y="0"/>
                  </a:lnTo>
                  <a:cubicBezTo>
                    <a:pt x="385976" y="0"/>
                    <a:pt x="415810" y="29834"/>
                    <a:pt x="415810" y="66615"/>
                  </a:cubicBezTo>
                  <a:lnTo>
                    <a:pt x="415810" y="66615"/>
                  </a:lnTo>
                  <a:cubicBezTo>
                    <a:pt x="415810" y="103396"/>
                    <a:pt x="385976" y="133230"/>
                    <a:pt x="349195" y="13323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2" name="Google Shape;1322;p47"/>
            <p:cNvSpPr/>
            <p:nvPr/>
          </p:nvSpPr>
          <p:spPr>
            <a:xfrm>
              <a:off x="2471068" y="1966389"/>
              <a:ext cx="655060" cy="55290"/>
            </a:xfrm>
            <a:custGeom>
              <a:avLst/>
              <a:gdLst/>
              <a:ahLst/>
              <a:cxnLst/>
              <a:rect l="l" t="t" r="r" b="b"/>
              <a:pathLst>
                <a:path w="1578458" h="133230" extrusionOk="0">
                  <a:moveTo>
                    <a:pt x="1511844" y="133230"/>
                  </a:moveTo>
                  <a:lnTo>
                    <a:pt x="66615" y="133230"/>
                  </a:lnTo>
                  <a:cubicBezTo>
                    <a:pt x="29834" y="133230"/>
                    <a:pt x="0" y="103396"/>
                    <a:pt x="0" y="66615"/>
                  </a:cubicBezTo>
                  <a:lnTo>
                    <a:pt x="0" y="66615"/>
                  </a:lnTo>
                  <a:cubicBezTo>
                    <a:pt x="0" y="29834"/>
                    <a:pt x="29834" y="0"/>
                    <a:pt x="66615" y="0"/>
                  </a:cubicBezTo>
                  <a:lnTo>
                    <a:pt x="1511844" y="0"/>
                  </a:lnTo>
                  <a:cubicBezTo>
                    <a:pt x="1548625" y="0"/>
                    <a:pt x="1578459" y="29834"/>
                    <a:pt x="1578459" y="66615"/>
                  </a:cubicBezTo>
                  <a:lnTo>
                    <a:pt x="1578459" y="66615"/>
                  </a:lnTo>
                  <a:cubicBezTo>
                    <a:pt x="1578548" y="103396"/>
                    <a:pt x="1548714" y="133230"/>
                    <a:pt x="1511844" y="13323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3" name="Google Shape;1323;p47"/>
            <p:cNvSpPr/>
            <p:nvPr/>
          </p:nvSpPr>
          <p:spPr>
            <a:xfrm>
              <a:off x="2880364" y="1966389"/>
              <a:ext cx="579036" cy="55290"/>
            </a:xfrm>
            <a:custGeom>
              <a:avLst/>
              <a:gdLst/>
              <a:ahLst/>
              <a:cxnLst/>
              <a:rect l="l" t="t" r="r" b="b"/>
              <a:pathLst>
                <a:path w="1395267" h="133230" extrusionOk="0">
                  <a:moveTo>
                    <a:pt x="1328652" y="133230"/>
                  </a:moveTo>
                  <a:lnTo>
                    <a:pt x="66616" y="133230"/>
                  </a:lnTo>
                  <a:cubicBezTo>
                    <a:pt x="29835" y="133230"/>
                    <a:pt x="0" y="103396"/>
                    <a:pt x="0" y="66615"/>
                  </a:cubicBezTo>
                  <a:lnTo>
                    <a:pt x="0" y="66615"/>
                  </a:lnTo>
                  <a:cubicBezTo>
                    <a:pt x="0" y="29834"/>
                    <a:pt x="29835" y="0"/>
                    <a:pt x="66616" y="0"/>
                  </a:cubicBezTo>
                  <a:lnTo>
                    <a:pt x="1328652" y="0"/>
                  </a:lnTo>
                  <a:cubicBezTo>
                    <a:pt x="1365433" y="0"/>
                    <a:pt x="1395268" y="29834"/>
                    <a:pt x="1395268" y="66615"/>
                  </a:cubicBezTo>
                  <a:lnTo>
                    <a:pt x="1395268" y="66615"/>
                  </a:lnTo>
                  <a:cubicBezTo>
                    <a:pt x="1395356" y="103396"/>
                    <a:pt x="1365522" y="133230"/>
                    <a:pt x="1328652" y="133230"/>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4" name="Google Shape;1324;p47"/>
            <p:cNvSpPr/>
            <p:nvPr/>
          </p:nvSpPr>
          <p:spPr>
            <a:xfrm>
              <a:off x="2471068" y="1818961"/>
              <a:ext cx="707172" cy="55290"/>
            </a:xfrm>
            <a:custGeom>
              <a:avLst/>
              <a:gdLst/>
              <a:ahLst/>
              <a:cxnLst/>
              <a:rect l="l" t="t" r="r" b="b"/>
              <a:pathLst>
                <a:path w="1704030" h="133230" extrusionOk="0">
                  <a:moveTo>
                    <a:pt x="1637415" y="133230"/>
                  </a:moveTo>
                  <a:lnTo>
                    <a:pt x="66615" y="133230"/>
                  </a:lnTo>
                  <a:cubicBezTo>
                    <a:pt x="29834" y="133230"/>
                    <a:pt x="0" y="103396"/>
                    <a:pt x="0" y="66615"/>
                  </a:cubicBezTo>
                  <a:lnTo>
                    <a:pt x="0" y="66615"/>
                  </a:lnTo>
                  <a:cubicBezTo>
                    <a:pt x="0" y="29834"/>
                    <a:pt x="29834" y="0"/>
                    <a:pt x="66615" y="0"/>
                  </a:cubicBezTo>
                  <a:lnTo>
                    <a:pt x="1637415" y="0"/>
                  </a:lnTo>
                  <a:cubicBezTo>
                    <a:pt x="1674196" y="0"/>
                    <a:pt x="1704030" y="29834"/>
                    <a:pt x="1704030" y="66615"/>
                  </a:cubicBezTo>
                  <a:lnTo>
                    <a:pt x="1704030" y="66615"/>
                  </a:lnTo>
                  <a:cubicBezTo>
                    <a:pt x="1704030" y="103396"/>
                    <a:pt x="1674196" y="133230"/>
                    <a:pt x="1637415" y="133230"/>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5" name="Google Shape;1325;p47"/>
            <p:cNvSpPr/>
            <p:nvPr/>
          </p:nvSpPr>
          <p:spPr>
            <a:xfrm>
              <a:off x="2970424" y="1818961"/>
              <a:ext cx="311786" cy="55290"/>
            </a:xfrm>
            <a:custGeom>
              <a:avLst/>
              <a:gdLst/>
              <a:ahLst/>
              <a:cxnLst/>
              <a:rect l="l" t="t" r="r" b="b"/>
              <a:pathLst>
                <a:path w="751291" h="133230" extrusionOk="0">
                  <a:moveTo>
                    <a:pt x="684676" y="133230"/>
                  </a:moveTo>
                  <a:lnTo>
                    <a:pt x="66616" y="133230"/>
                  </a:lnTo>
                  <a:cubicBezTo>
                    <a:pt x="29835" y="133230"/>
                    <a:pt x="0" y="103396"/>
                    <a:pt x="0" y="66615"/>
                  </a:cubicBezTo>
                  <a:lnTo>
                    <a:pt x="0" y="66615"/>
                  </a:lnTo>
                  <a:cubicBezTo>
                    <a:pt x="0" y="29834"/>
                    <a:pt x="29835" y="0"/>
                    <a:pt x="66616" y="0"/>
                  </a:cubicBezTo>
                  <a:lnTo>
                    <a:pt x="684676" y="0"/>
                  </a:lnTo>
                  <a:cubicBezTo>
                    <a:pt x="721457" y="0"/>
                    <a:pt x="751291" y="29834"/>
                    <a:pt x="751291" y="66615"/>
                  </a:cubicBezTo>
                  <a:lnTo>
                    <a:pt x="751291" y="66615"/>
                  </a:lnTo>
                  <a:cubicBezTo>
                    <a:pt x="751291" y="103396"/>
                    <a:pt x="721457" y="133230"/>
                    <a:pt x="684676" y="13323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326" name="Google Shape;1326;p47"/>
            <p:cNvGrpSpPr/>
            <p:nvPr/>
          </p:nvGrpSpPr>
          <p:grpSpPr>
            <a:xfrm>
              <a:off x="2471118" y="1818968"/>
              <a:ext cx="1099775" cy="55264"/>
              <a:chOff x="4009734" y="580934"/>
              <a:chExt cx="2651337" cy="133230"/>
            </a:xfrm>
          </p:grpSpPr>
          <p:sp>
            <p:nvSpPr>
              <p:cNvPr id="1327" name="Google Shape;1327;p47"/>
              <p:cNvSpPr/>
              <p:nvPr/>
            </p:nvSpPr>
            <p:spPr>
              <a:xfrm>
                <a:off x="4009734" y="580934"/>
                <a:ext cx="2651337" cy="133230"/>
              </a:xfrm>
              <a:custGeom>
                <a:avLst/>
                <a:gdLst/>
                <a:ahLst/>
                <a:cxnLst/>
                <a:rect l="l" t="t" r="r" b="b"/>
                <a:pathLst>
                  <a:path w="2651337" h="133230" extrusionOk="0">
                    <a:moveTo>
                      <a:pt x="2584722" y="133230"/>
                    </a:moveTo>
                    <a:lnTo>
                      <a:pt x="66615" y="133230"/>
                    </a:lnTo>
                    <a:cubicBezTo>
                      <a:pt x="29834" y="133230"/>
                      <a:pt x="0" y="103396"/>
                      <a:pt x="0" y="66615"/>
                    </a:cubicBezTo>
                    <a:lnTo>
                      <a:pt x="0" y="66615"/>
                    </a:lnTo>
                    <a:cubicBezTo>
                      <a:pt x="0" y="29834"/>
                      <a:pt x="29834" y="0"/>
                      <a:pt x="66615" y="0"/>
                    </a:cubicBezTo>
                    <a:lnTo>
                      <a:pt x="2584722" y="0"/>
                    </a:lnTo>
                    <a:cubicBezTo>
                      <a:pt x="2621503" y="0"/>
                      <a:pt x="2651337" y="29834"/>
                      <a:pt x="2651337" y="66615"/>
                    </a:cubicBezTo>
                    <a:lnTo>
                      <a:pt x="2651337" y="66615"/>
                    </a:lnTo>
                    <a:cubicBezTo>
                      <a:pt x="2651337" y="103396"/>
                      <a:pt x="2621503" y="133230"/>
                      <a:pt x="2584722" y="133230"/>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8" name="Google Shape;1328;p47"/>
              <p:cNvSpPr/>
              <p:nvPr/>
            </p:nvSpPr>
            <p:spPr>
              <a:xfrm>
                <a:off x="4009734" y="580934"/>
                <a:ext cx="2651337" cy="133230"/>
              </a:xfrm>
              <a:custGeom>
                <a:avLst/>
                <a:gdLst/>
                <a:ahLst/>
                <a:cxnLst/>
                <a:rect l="l" t="t" r="r" b="b"/>
                <a:pathLst>
                  <a:path w="2651337" h="133230" extrusionOk="0">
                    <a:moveTo>
                      <a:pt x="2584722" y="133230"/>
                    </a:moveTo>
                    <a:lnTo>
                      <a:pt x="66615" y="133230"/>
                    </a:lnTo>
                    <a:cubicBezTo>
                      <a:pt x="29834" y="133230"/>
                      <a:pt x="0" y="103396"/>
                      <a:pt x="0" y="66615"/>
                    </a:cubicBezTo>
                    <a:lnTo>
                      <a:pt x="0" y="66615"/>
                    </a:lnTo>
                    <a:cubicBezTo>
                      <a:pt x="0" y="29834"/>
                      <a:pt x="29834" y="0"/>
                      <a:pt x="66615" y="0"/>
                    </a:cubicBezTo>
                    <a:lnTo>
                      <a:pt x="2584722" y="0"/>
                    </a:lnTo>
                    <a:cubicBezTo>
                      <a:pt x="2621503" y="0"/>
                      <a:pt x="2651337" y="29834"/>
                      <a:pt x="2651337" y="66615"/>
                    </a:cubicBezTo>
                    <a:lnTo>
                      <a:pt x="2651337" y="66615"/>
                    </a:lnTo>
                    <a:cubicBezTo>
                      <a:pt x="2651337" y="103396"/>
                      <a:pt x="2621503" y="133230"/>
                      <a:pt x="2584722" y="133230"/>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329" name="Google Shape;1329;p47"/>
            <p:cNvGrpSpPr/>
            <p:nvPr/>
          </p:nvGrpSpPr>
          <p:grpSpPr>
            <a:xfrm>
              <a:off x="2471118" y="2534259"/>
              <a:ext cx="1099775" cy="55264"/>
              <a:chOff x="4009734" y="2305358"/>
              <a:chExt cx="2651337" cy="133230"/>
            </a:xfrm>
          </p:grpSpPr>
          <p:sp>
            <p:nvSpPr>
              <p:cNvPr id="1330" name="Google Shape;1330;p47"/>
              <p:cNvSpPr/>
              <p:nvPr/>
            </p:nvSpPr>
            <p:spPr>
              <a:xfrm>
                <a:off x="4009734" y="2305358"/>
                <a:ext cx="2651337" cy="133230"/>
              </a:xfrm>
              <a:custGeom>
                <a:avLst/>
                <a:gdLst/>
                <a:ahLst/>
                <a:cxnLst/>
                <a:rect l="l" t="t" r="r" b="b"/>
                <a:pathLst>
                  <a:path w="2651337" h="133230" extrusionOk="0">
                    <a:moveTo>
                      <a:pt x="2584722" y="133230"/>
                    </a:moveTo>
                    <a:lnTo>
                      <a:pt x="66615" y="133230"/>
                    </a:lnTo>
                    <a:cubicBezTo>
                      <a:pt x="29834" y="133230"/>
                      <a:pt x="0" y="103396"/>
                      <a:pt x="0" y="66615"/>
                    </a:cubicBezTo>
                    <a:lnTo>
                      <a:pt x="0" y="66615"/>
                    </a:lnTo>
                    <a:cubicBezTo>
                      <a:pt x="0" y="29834"/>
                      <a:pt x="29834" y="0"/>
                      <a:pt x="66615" y="0"/>
                    </a:cubicBezTo>
                    <a:lnTo>
                      <a:pt x="2584722" y="0"/>
                    </a:lnTo>
                    <a:cubicBezTo>
                      <a:pt x="2621503" y="0"/>
                      <a:pt x="2651337" y="29834"/>
                      <a:pt x="2651337" y="66615"/>
                    </a:cubicBezTo>
                    <a:lnTo>
                      <a:pt x="2651337" y="66615"/>
                    </a:lnTo>
                    <a:cubicBezTo>
                      <a:pt x="2651337" y="103396"/>
                      <a:pt x="2621503" y="133230"/>
                      <a:pt x="2584722" y="133230"/>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1" name="Google Shape;1331;p47"/>
              <p:cNvSpPr/>
              <p:nvPr/>
            </p:nvSpPr>
            <p:spPr>
              <a:xfrm>
                <a:off x="4009734" y="2305358"/>
                <a:ext cx="2651337" cy="133230"/>
              </a:xfrm>
              <a:custGeom>
                <a:avLst/>
                <a:gdLst/>
                <a:ahLst/>
                <a:cxnLst/>
                <a:rect l="l" t="t" r="r" b="b"/>
                <a:pathLst>
                  <a:path w="2651337" h="133230" extrusionOk="0">
                    <a:moveTo>
                      <a:pt x="2584722" y="133230"/>
                    </a:moveTo>
                    <a:lnTo>
                      <a:pt x="66615" y="133230"/>
                    </a:lnTo>
                    <a:cubicBezTo>
                      <a:pt x="29834" y="133230"/>
                      <a:pt x="0" y="103396"/>
                      <a:pt x="0" y="66615"/>
                    </a:cubicBezTo>
                    <a:lnTo>
                      <a:pt x="0" y="66615"/>
                    </a:lnTo>
                    <a:cubicBezTo>
                      <a:pt x="0" y="29834"/>
                      <a:pt x="29834" y="0"/>
                      <a:pt x="66615" y="0"/>
                    </a:cubicBezTo>
                    <a:lnTo>
                      <a:pt x="2584722" y="0"/>
                    </a:lnTo>
                    <a:cubicBezTo>
                      <a:pt x="2621503" y="0"/>
                      <a:pt x="2651337" y="29834"/>
                      <a:pt x="2651337" y="66615"/>
                    </a:cubicBezTo>
                    <a:lnTo>
                      <a:pt x="2651337" y="66615"/>
                    </a:lnTo>
                    <a:cubicBezTo>
                      <a:pt x="2651337" y="103396"/>
                      <a:pt x="2621503" y="133230"/>
                      <a:pt x="2584722" y="133230"/>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332" name="Google Shape;1332;p47"/>
            <p:cNvGrpSpPr/>
            <p:nvPr/>
          </p:nvGrpSpPr>
          <p:grpSpPr>
            <a:xfrm>
              <a:off x="2471118" y="2386864"/>
              <a:ext cx="1099775" cy="55264"/>
              <a:chOff x="4009734" y="1950018"/>
              <a:chExt cx="2651337" cy="133230"/>
            </a:xfrm>
          </p:grpSpPr>
          <p:sp>
            <p:nvSpPr>
              <p:cNvPr id="1333" name="Google Shape;1333;p47"/>
              <p:cNvSpPr/>
              <p:nvPr/>
            </p:nvSpPr>
            <p:spPr>
              <a:xfrm>
                <a:off x="4009734" y="1950018"/>
                <a:ext cx="2651337" cy="133230"/>
              </a:xfrm>
              <a:custGeom>
                <a:avLst/>
                <a:gdLst/>
                <a:ahLst/>
                <a:cxnLst/>
                <a:rect l="l" t="t" r="r" b="b"/>
                <a:pathLst>
                  <a:path w="2651337" h="133230" extrusionOk="0">
                    <a:moveTo>
                      <a:pt x="2584722" y="133230"/>
                    </a:moveTo>
                    <a:lnTo>
                      <a:pt x="66615" y="133230"/>
                    </a:lnTo>
                    <a:cubicBezTo>
                      <a:pt x="29834" y="133230"/>
                      <a:pt x="0" y="103396"/>
                      <a:pt x="0" y="66615"/>
                    </a:cubicBezTo>
                    <a:lnTo>
                      <a:pt x="0" y="66615"/>
                    </a:lnTo>
                    <a:cubicBezTo>
                      <a:pt x="0" y="29834"/>
                      <a:pt x="29834" y="0"/>
                      <a:pt x="66615" y="0"/>
                    </a:cubicBezTo>
                    <a:lnTo>
                      <a:pt x="2584722" y="0"/>
                    </a:lnTo>
                    <a:cubicBezTo>
                      <a:pt x="2621503" y="0"/>
                      <a:pt x="2651337" y="29834"/>
                      <a:pt x="2651337" y="66615"/>
                    </a:cubicBezTo>
                    <a:lnTo>
                      <a:pt x="2651337" y="66615"/>
                    </a:lnTo>
                    <a:cubicBezTo>
                      <a:pt x="2651337" y="103396"/>
                      <a:pt x="2621503" y="133230"/>
                      <a:pt x="2584722" y="133230"/>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4" name="Google Shape;1334;p47"/>
              <p:cNvSpPr/>
              <p:nvPr/>
            </p:nvSpPr>
            <p:spPr>
              <a:xfrm>
                <a:off x="4009734" y="1950018"/>
                <a:ext cx="2651337" cy="133230"/>
              </a:xfrm>
              <a:custGeom>
                <a:avLst/>
                <a:gdLst/>
                <a:ahLst/>
                <a:cxnLst/>
                <a:rect l="l" t="t" r="r" b="b"/>
                <a:pathLst>
                  <a:path w="2651337" h="133230" extrusionOk="0">
                    <a:moveTo>
                      <a:pt x="2584722" y="133230"/>
                    </a:moveTo>
                    <a:lnTo>
                      <a:pt x="66615" y="133230"/>
                    </a:lnTo>
                    <a:cubicBezTo>
                      <a:pt x="29834" y="133230"/>
                      <a:pt x="0" y="103396"/>
                      <a:pt x="0" y="66615"/>
                    </a:cubicBezTo>
                    <a:lnTo>
                      <a:pt x="0" y="66615"/>
                    </a:lnTo>
                    <a:cubicBezTo>
                      <a:pt x="0" y="29834"/>
                      <a:pt x="29834" y="0"/>
                      <a:pt x="66615" y="0"/>
                    </a:cubicBezTo>
                    <a:lnTo>
                      <a:pt x="2584722" y="0"/>
                    </a:lnTo>
                    <a:cubicBezTo>
                      <a:pt x="2621503" y="0"/>
                      <a:pt x="2651337" y="29834"/>
                      <a:pt x="2651337" y="66615"/>
                    </a:cubicBezTo>
                    <a:lnTo>
                      <a:pt x="2651337" y="66615"/>
                    </a:lnTo>
                    <a:cubicBezTo>
                      <a:pt x="2651337" y="103396"/>
                      <a:pt x="2621503" y="133230"/>
                      <a:pt x="2584722" y="133230"/>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335" name="Google Shape;1335;p47"/>
            <p:cNvGrpSpPr/>
            <p:nvPr/>
          </p:nvGrpSpPr>
          <p:grpSpPr>
            <a:xfrm>
              <a:off x="2471118" y="2250330"/>
              <a:ext cx="1099775" cy="55264"/>
              <a:chOff x="4009734" y="1620861"/>
              <a:chExt cx="2651337" cy="133230"/>
            </a:xfrm>
          </p:grpSpPr>
          <p:sp>
            <p:nvSpPr>
              <p:cNvPr id="1336" name="Google Shape;1336;p47"/>
              <p:cNvSpPr/>
              <p:nvPr/>
            </p:nvSpPr>
            <p:spPr>
              <a:xfrm>
                <a:off x="4009734" y="1620861"/>
                <a:ext cx="2651337" cy="133230"/>
              </a:xfrm>
              <a:custGeom>
                <a:avLst/>
                <a:gdLst/>
                <a:ahLst/>
                <a:cxnLst/>
                <a:rect l="l" t="t" r="r" b="b"/>
                <a:pathLst>
                  <a:path w="2651337" h="133230" extrusionOk="0">
                    <a:moveTo>
                      <a:pt x="2584722" y="133230"/>
                    </a:moveTo>
                    <a:lnTo>
                      <a:pt x="66615" y="133230"/>
                    </a:lnTo>
                    <a:cubicBezTo>
                      <a:pt x="29834" y="133230"/>
                      <a:pt x="0" y="103396"/>
                      <a:pt x="0" y="66615"/>
                    </a:cubicBezTo>
                    <a:lnTo>
                      <a:pt x="0" y="66615"/>
                    </a:lnTo>
                    <a:cubicBezTo>
                      <a:pt x="0" y="29834"/>
                      <a:pt x="29834" y="0"/>
                      <a:pt x="66615" y="0"/>
                    </a:cubicBezTo>
                    <a:lnTo>
                      <a:pt x="2584722" y="0"/>
                    </a:lnTo>
                    <a:cubicBezTo>
                      <a:pt x="2621503" y="0"/>
                      <a:pt x="2651337" y="29834"/>
                      <a:pt x="2651337" y="66615"/>
                    </a:cubicBezTo>
                    <a:lnTo>
                      <a:pt x="2651337" y="66615"/>
                    </a:lnTo>
                    <a:cubicBezTo>
                      <a:pt x="2651337" y="103396"/>
                      <a:pt x="2621503" y="133230"/>
                      <a:pt x="2584722" y="133230"/>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7" name="Google Shape;1337;p47"/>
              <p:cNvSpPr/>
              <p:nvPr/>
            </p:nvSpPr>
            <p:spPr>
              <a:xfrm>
                <a:off x="4009734" y="1620861"/>
                <a:ext cx="2651337" cy="133230"/>
              </a:xfrm>
              <a:custGeom>
                <a:avLst/>
                <a:gdLst/>
                <a:ahLst/>
                <a:cxnLst/>
                <a:rect l="l" t="t" r="r" b="b"/>
                <a:pathLst>
                  <a:path w="2651337" h="133230" extrusionOk="0">
                    <a:moveTo>
                      <a:pt x="2584722" y="133230"/>
                    </a:moveTo>
                    <a:lnTo>
                      <a:pt x="66615" y="133230"/>
                    </a:lnTo>
                    <a:cubicBezTo>
                      <a:pt x="29834" y="133230"/>
                      <a:pt x="0" y="103396"/>
                      <a:pt x="0" y="66615"/>
                    </a:cubicBezTo>
                    <a:lnTo>
                      <a:pt x="0" y="66615"/>
                    </a:lnTo>
                    <a:cubicBezTo>
                      <a:pt x="0" y="29834"/>
                      <a:pt x="29834" y="0"/>
                      <a:pt x="66615" y="0"/>
                    </a:cubicBezTo>
                    <a:lnTo>
                      <a:pt x="2584722" y="0"/>
                    </a:lnTo>
                    <a:cubicBezTo>
                      <a:pt x="2621503" y="0"/>
                      <a:pt x="2651337" y="29834"/>
                      <a:pt x="2651337" y="66615"/>
                    </a:cubicBezTo>
                    <a:lnTo>
                      <a:pt x="2651337" y="66615"/>
                    </a:lnTo>
                    <a:cubicBezTo>
                      <a:pt x="2651337" y="103396"/>
                      <a:pt x="2621503" y="133230"/>
                      <a:pt x="2584722" y="133230"/>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338" name="Google Shape;1338;p47"/>
            <p:cNvGrpSpPr/>
            <p:nvPr/>
          </p:nvGrpSpPr>
          <p:grpSpPr>
            <a:xfrm>
              <a:off x="2471118" y="2102935"/>
              <a:ext cx="1099775" cy="55264"/>
              <a:chOff x="4009734" y="1265520"/>
              <a:chExt cx="2651337" cy="133230"/>
            </a:xfrm>
          </p:grpSpPr>
          <p:sp>
            <p:nvSpPr>
              <p:cNvPr id="1339" name="Google Shape;1339;p47"/>
              <p:cNvSpPr/>
              <p:nvPr/>
            </p:nvSpPr>
            <p:spPr>
              <a:xfrm>
                <a:off x="4009734" y="1265520"/>
                <a:ext cx="2651337" cy="133230"/>
              </a:xfrm>
              <a:custGeom>
                <a:avLst/>
                <a:gdLst/>
                <a:ahLst/>
                <a:cxnLst/>
                <a:rect l="l" t="t" r="r" b="b"/>
                <a:pathLst>
                  <a:path w="2651337" h="133230" extrusionOk="0">
                    <a:moveTo>
                      <a:pt x="2584722" y="133230"/>
                    </a:moveTo>
                    <a:lnTo>
                      <a:pt x="66615" y="133230"/>
                    </a:lnTo>
                    <a:cubicBezTo>
                      <a:pt x="29834" y="133230"/>
                      <a:pt x="0" y="103396"/>
                      <a:pt x="0" y="66615"/>
                    </a:cubicBezTo>
                    <a:lnTo>
                      <a:pt x="0" y="66615"/>
                    </a:lnTo>
                    <a:cubicBezTo>
                      <a:pt x="0" y="29834"/>
                      <a:pt x="29834" y="0"/>
                      <a:pt x="66615" y="0"/>
                    </a:cubicBezTo>
                    <a:lnTo>
                      <a:pt x="2584722" y="0"/>
                    </a:lnTo>
                    <a:cubicBezTo>
                      <a:pt x="2621503" y="0"/>
                      <a:pt x="2651337" y="29834"/>
                      <a:pt x="2651337" y="66615"/>
                    </a:cubicBezTo>
                    <a:lnTo>
                      <a:pt x="2651337" y="66615"/>
                    </a:lnTo>
                    <a:cubicBezTo>
                      <a:pt x="2651337" y="103396"/>
                      <a:pt x="2621503" y="133230"/>
                      <a:pt x="2584722" y="133230"/>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0" name="Google Shape;1340;p47"/>
              <p:cNvSpPr/>
              <p:nvPr/>
            </p:nvSpPr>
            <p:spPr>
              <a:xfrm>
                <a:off x="4009734" y="1265520"/>
                <a:ext cx="2651337" cy="133230"/>
              </a:xfrm>
              <a:custGeom>
                <a:avLst/>
                <a:gdLst/>
                <a:ahLst/>
                <a:cxnLst/>
                <a:rect l="l" t="t" r="r" b="b"/>
                <a:pathLst>
                  <a:path w="2651337" h="133230" extrusionOk="0">
                    <a:moveTo>
                      <a:pt x="2584722" y="133230"/>
                    </a:moveTo>
                    <a:lnTo>
                      <a:pt x="66615" y="133230"/>
                    </a:lnTo>
                    <a:cubicBezTo>
                      <a:pt x="29834" y="133230"/>
                      <a:pt x="0" y="103396"/>
                      <a:pt x="0" y="66615"/>
                    </a:cubicBezTo>
                    <a:lnTo>
                      <a:pt x="0" y="66615"/>
                    </a:lnTo>
                    <a:cubicBezTo>
                      <a:pt x="0" y="29834"/>
                      <a:pt x="29834" y="0"/>
                      <a:pt x="66615" y="0"/>
                    </a:cubicBezTo>
                    <a:lnTo>
                      <a:pt x="2584722" y="0"/>
                    </a:lnTo>
                    <a:cubicBezTo>
                      <a:pt x="2621503" y="0"/>
                      <a:pt x="2651337" y="29834"/>
                      <a:pt x="2651337" y="66615"/>
                    </a:cubicBezTo>
                    <a:lnTo>
                      <a:pt x="2651337" y="66615"/>
                    </a:lnTo>
                    <a:cubicBezTo>
                      <a:pt x="2651337" y="103396"/>
                      <a:pt x="2621503" y="133230"/>
                      <a:pt x="2584722" y="133230"/>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341" name="Google Shape;1341;p47"/>
            <p:cNvGrpSpPr/>
            <p:nvPr/>
          </p:nvGrpSpPr>
          <p:grpSpPr>
            <a:xfrm>
              <a:off x="2471118" y="1966400"/>
              <a:ext cx="1099775" cy="55264"/>
              <a:chOff x="4009734" y="936363"/>
              <a:chExt cx="2651337" cy="133230"/>
            </a:xfrm>
          </p:grpSpPr>
          <p:sp>
            <p:nvSpPr>
              <p:cNvPr id="1342" name="Google Shape;1342;p47"/>
              <p:cNvSpPr/>
              <p:nvPr/>
            </p:nvSpPr>
            <p:spPr>
              <a:xfrm>
                <a:off x="4009734" y="936363"/>
                <a:ext cx="2651337" cy="133230"/>
              </a:xfrm>
              <a:custGeom>
                <a:avLst/>
                <a:gdLst/>
                <a:ahLst/>
                <a:cxnLst/>
                <a:rect l="l" t="t" r="r" b="b"/>
                <a:pathLst>
                  <a:path w="2651337" h="133230" extrusionOk="0">
                    <a:moveTo>
                      <a:pt x="2584722" y="133230"/>
                    </a:moveTo>
                    <a:lnTo>
                      <a:pt x="66615" y="133230"/>
                    </a:lnTo>
                    <a:cubicBezTo>
                      <a:pt x="29834" y="133230"/>
                      <a:pt x="0" y="103396"/>
                      <a:pt x="0" y="66615"/>
                    </a:cubicBezTo>
                    <a:lnTo>
                      <a:pt x="0" y="66615"/>
                    </a:lnTo>
                    <a:cubicBezTo>
                      <a:pt x="0" y="29834"/>
                      <a:pt x="29834" y="0"/>
                      <a:pt x="66615" y="0"/>
                    </a:cubicBezTo>
                    <a:lnTo>
                      <a:pt x="2584722" y="0"/>
                    </a:lnTo>
                    <a:cubicBezTo>
                      <a:pt x="2621503" y="0"/>
                      <a:pt x="2651337" y="29834"/>
                      <a:pt x="2651337" y="66615"/>
                    </a:cubicBezTo>
                    <a:lnTo>
                      <a:pt x="2651337" y="66615"/>
                    </a:lnTo>
                    <a:cubicBezTo>
                      <a:pt x="2651337" y="103396"/>
                      <a:pt x="2621503" y="133230"/>
                      <a:pt x="2584722" y="133230"/>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3" name="Google Shape;1343;p47"/>
              <p:cNvSpPr/>
              <p:nvPr/>
            </p:nvSpPr>
            <p:spPr>
              <a:xfrm>
                <a:off x="4009734" y="936363"/>
                <a:ext cx="2651337" cy="133230"/>
              </a:xfrm>
              <a:custGeom>
                <a:avLst/>
                <a:gdLst/>
                <a:ahLst/>
                <a:cxnLst/>
                <a:rect l="l" t="t" r="r" b="b"/>
                <a:pathLst>
                  <a:path w="2651337" h="133230" extrusionOk="0">
                    <a:moveTo>
                      <a:pt x="2584722" y="133230"/>
                    </a:moveTo>
                    <a:lnTo>
                      <a:pt x="66615" y="133230"/>
                    </a:lnTo>
                    <a:cubicBezTo>
                      <a:pt x="29834" y="133230"/>
                      <a:pt x="0" y="103396"/>
                      <a:pt x="0" y="66615"/>
                    </a:cubicBezTo>
                    <a:lnTo>
                      <a:pt x="0" y="66615"/>
                    </a:lnTo>
                    <a:cubicBezTo>
                      <a:pt x="0" y="29834"/>
                      <a:pt x="29834" y="0"/>
                      <a:pt x="66615" y="0"/>
                    </a:cubicBezTo>
                    <a:lnTo>
                      <a:pt x="2584722" y="0"/>
                    </a:lnTo>
                    <a:cubicBezTo>
                      <a:pt x="2621503" y="0"/>
                      <a:pt x="2651337" y="29834"/>
                      <a:pt x="2651337" y="66615"/>
                    </a:cubicBezTo>
                    <a:lnTo>
                      <a:pt x="2651337" y="66615"/>
                    </a:lnTo>
                    <a:cubicBezTo>
                      <a:pt x="2651337" y="103396"/>
                      <a:pt x="2621503" y="133230"/>
                      <a:pt x="2584722" y="133230"/>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344" name="Google Shape;1344;p47"/>
            <p:cNvSpPr/>
            <p:nvPr/>
          </p:nvSpPr>
          <p:spPr>
            <a:xfrm>
              <a:off x="2389542" y="1660747"/>
              <a:ext cx="1263441" cy="1063161"/>
            </a:xfrm>
            <a:custGeom>
              <a:avLst/>
              <a:gdLst/>
              <a:ahLst/>
              <a:cxnLst/>
              <a:rect l="l" t="t" r="r" b="b"/>
              <a:pathLst>
                <a:path w="3044437" h="2561833" extrusionOk="0">
                  <a:moveTo>
                    <a:pt x="2833460" y="2561834"/>
                  </a:moveTo>
                  <a:lnTo>
                    <a:pt x="210977" y="2561834"/>
                  </a:lnTo>
                  <a:cubicBezTo>
                    <a:pt x="94935" y="2561834"/>
                    <a:pt x="0" y="2466898"/>
                    <a:pt x="0" y="2350856"/>
                  </a:cubicBezTo>
                  <a:lnTo>
                    <a:pt x="0" y="210978"/>
                  </a:lnTo>
                  <a:cubicBezTo>
                    <a:pt x="0" y="94936"/>
                    <a:pt x="94935" y="0"/>
                    <a:pt x="210977" y="0"/>
                  </a:cubicBezTo>
                  <a:lnTo>
                    <a:pt x="2833460" y="0"/>
                  </a:lnTo>
                  <a:cubicBezTo>
                    <a:pt x="2949502" y="0"/>
                    <a:pt x="3044438" y="94936"/>
                    <a:pt x="3044438" y="210978"/>
                  </a:cubicBezTo>
                  <a:lnTo>
                    <a:pt x="3044438" y="2350856"/>
                  </a:lnTo>
                  <a:cubicBezTo>
                    <a:pt x="3044438" y="2466898"/>
                    <a:pt x="2949502" y="2561834"/>
                    <a:pt x="2833460" y="2561834"/>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5" name="Google Shape;1345;p47"/>
            <p:cNvSpPr/>
            <p:nvPr/>
          </p:nvSpPr>
          <p:spPr>
            <a:xfrm>
              <a:off x="2466857" y="2486247"/>
              <a:ext cx="1112538" cy="3696"/>
            </a:xfrm>
            <a:custGeom>
              <a:avLst/>
              <a:gdLst/>
              <a:ahLst/>
              <a:cxnLst/>
              <a:rect l="l" t="t" r="r" b="b"/>
              <a:pathLst>
                <a:path w="2680815" h="8905" extrusionOk="0">
                  <a:moveTo>
                    <a:pt x="0" y="0"/>
                  </a:moveTo>
                  <a:lnTo>
                    <a:pt x="2680815"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6" name="Google Shape;1346;p47"/>
            <p:cNvSpPr/>
            <p:nvPr/>
          </p:nvSpPr>
          <p:spPr>
            <a:xfrm>
              <a:off x="2466857" y="2345062"/>
              <a:ext cx="1112538" cy="3696"/>
            </a:xfrm>
            <a:custGeom>
              <a:avLst/>
              <a:gdLst/>
              <a:ahLst/>
              <a:cxnLst/>
              <a:rect l="l" t="t" r="r" b="b"/>
              <a:pathLst>
                <a:path w="2680815" h="8905" extrusionOk="0">
                  <a:moveTo>
                    <a:pt x="0" y="0"/>
                  </a:moveTo>
                  <a:lnTo>
                    <a:pt x="2680815"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7" name="Google Shape;1347;p47"/>
            <p:cNvSpPr/>
            <p:nvPr/>
          </p:nvSpPr>
          <p:spPr>
            <a:xfrm>
              <a:off x="2466857" y="2203877"/>
              <a:ext cx="1112538" cy="3696"/>
            </a:xfrm>
            <a:custGeom>
              <a:avLst/>
              <a:gdLst/>
              <a:ahLst/>
              <a:cxnLst/>
              <a:rect l="l" t="t" r="r" b="b"/>
              <a:pathLst>
                <a:path w="2680815" h="8905" extrusionOk="0">
                  <a:moveTo>
                    <a:pt x="0" y="0"/>
                  </a:moveTo>
                  <a:lnTo>
                    <a:pt x="2680815"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8" name="Google Shape;1348;p47"/>
            <p:cNvSpPr/>
            <p:nvPr/>
          </p:nvSpPr>
          <p:spPr>
            <a:xfrm>
              <a:off x="2466857" y="2062729"/>
              <a:ext cx="1112538" cy="3696"/>
            </a:xfrm>
            <a:custGeom>
              <a:avLst/>
              <a:gdLst/>
              <a:ahLst/>
              <a:cxnLst/>
              <a:rect l="l" t="t" r="r" b="b"/>
              <a:pathLst>
                <a:path w="2680815" h="8905" extrusionOk="0">
                  <a:moveTo>
                    <a:pt x="0" y="0"/>
                  </a:moveTo>
                  <a:lnTo>
                    <a:pt x="2680815"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9" name="Google Shape;1349;p47"/>
            <p:cNvSpPr/>
            <p:nvPr/>
          </p:nvSpPr>
          <p:spPr>
            <a:xfrm>
              <a:off x="2466857" y="1921544"/>
              <a:ext cx="1112538" cy="3696"/>
            </a:xfrm>
            <a:custGeom>
              <a:avLst/>
              <a:gdLst/>
              <a:ahLst/>
              <a:cxnLst/>
              <a:rect l="l" t="t" r="r" b="b"/>
              <a:pathLst>
                <a:path w="2680815" h="8905" extrusionOk="0">
                  <a:moveTo>
                    <a:pt x="0" y="0"/>
                  </a:moveTo>
                  <a:lnTo>
                    <a:pt x="2680815"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0" name="Google Shape;1350;p47"/>
            <p:cNvSpPr/>
            <p:nvPr/>
          </p:nvSpPr>
          <p:spPr>
            <a:xfrm>
              <a:off x="2466857" y="1780359"/>
              <a:ext cx="1112538" cy="3696"/>
            </a:xfrm>
            <a:custGeom>
              <a:avLst/>
              <a:gdLst/>
              <a:ahLst/>
              <a:cxnLst/>
              <a:rect l="l" t="t" r="r" b="b"/>
              <a:pathLst>
                <a:path w="2680815" h="8905" extrusionOk="0">
                  <a:moveTo>
                    <a:pt x="0" y="0"/>
                  </a:moveTo>
                  <a:lnTo>
                    <a:pt x="2680815"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1" name="Google Shape;1351;p47"/>
            <p:cNvSpPr/>
            <p:nvPr/>
          </p:nvSpPr>
          <p:spPr>
            <a:xfrm>
              <a:off x="2466857" y="2627432"/>
              <a:ext cx="1112538" cy="3696"/>
            </a:xfrm>
            <a:custGeom>
              <a:avLst/>
              <a:gdLst/>
              <a:ahLst/>
              <a:cxnLst/>
              <a:rect l="l" t="t" r="r" b="b"/>
              <a:pathLst>
                <a:path w="2680815" h="8905" extrusionOk="0">
                  <a:moveTo>
                    <a:pt x="2680815" y="0"/>
                  </a:moveTo>
                  <a:lnTo>
                    <a:pt x="0"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352" name="Google Shape;1352;p47"/>
          <p:cNvGrpSpPr/>
          <p:nvPr/>
        </p:nvGrpSpPr>
        <p:grpSpPr>
          <a:xfrm>
            <a:off x="4806845" y="2483503"/>
            <a:ext cx="1168346" cy="1029565"/>
            <a:chOff x="2807925" y="3083014"/>
            <a:chExt cx="1168346" cy="1029565"/>
          </a:xfrm>
        </p:grpSpPr>
        <p:sp>
          <p:nvSpPr>
            <p:cNvPr id="1353" name="Google Shape;1353;p47"/>
            <p:cNvSpPr/>
            <p:nvPr/>
          </p:nvSpPr>
          <p:spPr>
            <a:xfrm>
              <a:off x="2807925" y="3083014"/>
              <a:ext cx="1168346" cy="1029565"/>
            </a:xfrm>
            <a:custGeom>
              <a:avLst/>
              <a:gdLst/>
              <a:ahLst/>
              <a:cxnLst/>
              <a:rect l="l" t="t" r="r" b="b"/>
              <a:pathLst>
                <a:path w="2815292" h="2480880" extrusionOk="0">
                  <a:moveTo>
                    <a:pt x="2708423" y="2480881"/>
                  </a:moveTo>
                  <a:lnTo>
                    <a:pt x="106869" y="2480881"/>
                  </a:lnTo>
                  <a:cubicBezTo>
                    <a:pt x="48091" y="2480881"/>
                    <a:pt x="0" y="2432789"/>
                    <a:pt x="0" y="2374011"/>
                  </a:cubicBezTo>
                  <a:lnTo>
                    <a:pt x="0" y="106869"/>
                  </a:lnTo>
                  <a:cubicBezTo>
                    <a:pt x="0" y="48091"/>
                    <a:pt x="48091" y="0"/>
                    <a:pt x="106869" y="0"/>
                  </a:cubicBezTo>
                  <a:lnTo>
                    <a:pt x="2708423" y="0"/>
                  </a:lnTo>
                  <a:cubicBezTo>
                    <a:pt x="2767201" y="0"/>
                    <a:pt x="2815292" y="48091"/>
                    <a:pt x="2815292" y="106869"/>
                  </a:cubicBezTo>
                  <a:lnTo>
                    <a:pt x="2815292" y="2373922"/>
                  </a:lnTo>
                  <a:cubicBezTo>
                    <a:pt x="2815292" y="2432789"/>
                    <a:pt x="2767201" y="2480881"/>
                    <a:pt x="2708423" y="2480881"/>
                  </a:cubicBezTo>
                  <a:close/>
                </a:path>
              </a:pathLst>
            </a:custGeom>
            <a:noFill/>
            <a:ln w="9525" cap="flat" cmpd="sng">
              <a:solidFill>
                <a:srgbClr val="000000"/>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4" name="Google Shape;1354;p47"/>
            <p:cNvSpPr/>
            <p:nvPr/>
          </p:nvSpPr>
          <p:spPr>
            <a:xfrm>
              <a:off x="2807925" y="3962853"/>
              <a:ext cx="1168346" cy="3696"/>
            </a:xfrm>
            <a:custGeom>
              <a:avLst/>
              <a:gdLst/>
              <a:ahLst/>
              <a:cxnLst/>
              <a:rect l="l" t="t" r="r" b="b"/>
              <a:pathLst>
                <a:path w="2815292" h="8905" extrusionOk="0">
                  <a:moveTo>
                    <a:pt x="0" y="0"/>
                  </a:moveTo>
                  <a:lnTo>
                    <a:pt x="2815292" y="0"/>
                  </a:lnTo>
                </a:path>
              </a:pathLst>
            </a:custGeom>
            <a:noFill/>
            <a:ln w="9525" cap="flat" cmpd="sng">
              <a:solidFill>
                <a:srgbClr val="000000"/>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5" name="Google Shape;1355;p47"/>
            <p:cNvSpPr/>
            <p:nvPr/>
          </p:nvSpPr>
          <p:spPr>
            <a:xfrm>
              <a:off x="2807925" y="3814613"/>
              <a:ext cx="1168346" cy="3696"/>
            </a:xfrm>
            <a:custGeom>
              <a:avLst/>
              <a:gdLst/>
              <a:ahLst/>
              <a:cxnLst/>
              <a:rect l="l" t="t" r="r" b="b"/>
              <a:pathLst>
                <a:path w="2815292" h="8905" extrusionOk="0">
                  <a:moveTo>
                    <a:pt x="0" y="0"/>
                  </a:moveTo>
                  <a:lnTo>
                    <a:pt x="2815292" y="0"/>
                  </a:lnTo>
                </a:path>
              </a:pathLst>
            </a:custGeom>
            <a:noFill/>
            <a:ln w="9525" cap="flat" cmpd="sng">
              <a:solidFill>
                <a:srgbClr val="000000"/>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6" name="Google Shape;1356;p47"/>
            <p:cNvSpPr/>
            <p:nvPr/>
          </p:nvSpPr>
          <p:spPr>
            <a:xfrm>
              <a:off x="2807925" y="3666335"/>
              <a:ext cx="1168346" cy="3696"/>
            </a:xfrm>
            <a:custGeom>
              <a:avLst/>
              <a:gdLst/>
              <a:ahLst/>
              <a:cxnLst/>
              <a:rect l="l" t="t" r="r" b="b"/>
              <a:pathLst>
                <a:path w="2815292" h="8905" extrusionOk="0">
                  <a:moveTo>
                    <a:pt x="0" y="0"/>
                  </a:moveTo>
                  <a:lnTo>
                    <a:pt x="2815292" y="0"/>
                  </a:lnTo>
                </a:path>
              </a:pathLst>
            </a:custGeom>
            <a:noFill/>
            <a:ln w="9525" cap="flat" cmpd="sng">
              <a:solidFill>
                <a:srgbClr val="000000"/>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7" name="Google Shape;1357;p47"/>
            <p:cNvSpPr/>
            <p:nvPr/>
          </p:nvSpPr>
          <p:spPr>
            <a:xfrm>
              <a:off x="2807925" y="3518058"/>
              <a:ext cx="1168346" cy="3696"/>
            </a:xfrm>
            <a:custGeom>
              <a:avLst/>
              <a:gdLst/>
              <a:ahLst/>
              <a:cxnLst/>
              <a:rect l="l" t="t" r="r" b="b"/>
              <a:pathLst>
                <a:path w="2815292" h="8905" extrusionOk="0">
                  <a:moveTo>
                    <a:pt x="0" y="0"/>
                  </a:moveTo>
                  <a:lnTo>
                    <a:pt x="2815292" y="0"/>
                  </a:lnTo>
                </a:path>
              </a:pathLst>
            </a:custGeom>
            <a:noFill/>
            <a:ln w="9525" cap="flat" cmpd="sng">
              <a:solidFill>
                <a:srgbClr val="000000"/>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8" name="Google Shape;1358;p47"/>
            <p:cNvSpPr/>
            <p:nvPr/>
          </p:nvSpPr>
          <p:spPr>
            <a:xfrm>
              <a:off x="2807925" y="3369817"/>
              <a:ext cx="1168346" cy="3696"/>
            </a:xfrm>
            <a:custGeom>
              <a:avLst/>
              <a:gdLst/>
              <a:ahLst/>
              <a:cxnLst/>
              <a:rect l="l" t="t" r="r" b="b"/>
              <a:pathLst>
                <a:path w="2815292" h="8905" extrusionOk="0">
                  <a:moveTo>
                    <a:pt x="0" y="0"/>
                  </a:moveTo>
                  <a:lnTo>
                    <a:pt x="2815292" y="0"/>
                  </a:lnTo>
                </a:path>
              </a:pathLst>
            </a:custGeom>
            <a:noFill/>
            <a:ln w="9525" cap="flat" cmpd="sng">
              <a:solidFill>
                <a:srgbClr val="000000"/>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9" name="Google Shape;1359;p47"/>
            <p:cNvSpPr/>
            <p:nvPr/>
          </p:nvSpPr>
          <p:spPr>
            <a:xfrm>
              <a:off x="2807925" y="3221540"/>
              <a:ext cx="1168346" cy="3696"/>
            </a:xfrm>
            <a:custGeom>
              <a:avLst/>
              <a:gdLst/>
              <a:ahLst/>
              <a:cxnLst/>
              <a:rect l="l" t="t" r="r" b="b"/>
              <a:pathLst>
                <a:path w="2815292" h="8905" extrusionOk="0">
                  <a:moveTo>
                    <a:pt x="0" y="0"/>
                  </a:moveTo>
                  <a:lnTo>
                    <a:pt x="2815292" y="0"/>
                  </a:lnTo>
                </a:path>
              </a:pathLst>
            </a:custGeom>
            <a:noFill/>
            <a:ln w="9525" cap="flat" cmpd="sng">
              <a:solidFill>
                <a:srgbClr val="000000"/>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0" name="Google Shape;1360;p47"/>
            <p:cNvSpPr/>
            <p:nvPr/>
          </p:nvSpPr>
          <p:spPr>
            <a:xfrm>
              <a:off x="2952212" y="3083014"/>
              <a:ext cx="3696" cy="1029565"/>
            </a:xfrm>
            <a:custGeom>
              <a:avLst/>
              <a:gdLst/>
              <a:ahLst/>
              <a:cxnLst/>
              <a:rect l="l" t="t" r="r" b="b"/>
              <a:pathLst>
                <a:path w="8905" h="2480880" extrusionOk="0">
                  <a:moveTo>
                    <a:pt x="0" y="2480881"/>
                  </a:moveTo>
                  <a:lnTo>
                    <a:pt x="0" y="0"/>
                  </a:lnTo>
                </a:path>
              </a:pathLst>
            </a:custGeom>
            <a:noFill/>
            <a:ln w="9525" cap="flat" cmpd="sng">
              <a:solidFill>
                <a:srgbClr val="000000"/>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1" name="Google Shape;1361;p47"/>
            <p:cNvSpPr/>
            <p:nvPr/>
          </p:nvSpPr>
          <p:spPr>
            <a:xfrm>
              <a:off x="3098569" y="3083014"/>
              <a:ext cx="3696" cy="1029565"/>
            </a:xfrm>
            <a:custGeom>
              <a:avLst/>
              <a:gdLst/>
              <a:ahLst/>
              <a:cxnLst/>
              <a:rect l="l" t="t" r="r" b="b"/>
              <a:pathLst>
                <a:path w="8905" h="2480880" extrusionOk="0">
                  <a:moveTo>
                    <a:pt x="0" y="2480881"/>
                  </a:moveTo>
                  <a:lnTo>
                    <a:pt x="0" y="0"/>
                  </a:lnTo>
                </a:path>
              </a:pathLst>
            </a:custGeom>
            <a:noFill/>
            <a:ln w="9525" cap="flat" cmpd="sng">
              <a:solidFill>
                <a:srgbClr val="000000"/>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2" name="Google Shape;1362;p47"/>
            <p:cNvSpPr/>
            <p:nvPr/>
          </p:nvSpPr>
          <p:spPr>
            <a:xfrm>
              <a:off x="3244888" y="3083014"/>
              <a:ext cx="3696" cy="1029565"/>
            </a:xfrm>
            <a:custGeom>
              <a:avLst/>
              <a:gdLst/>
              <a:ahLst/>
              <a:cxnLst/>
              <a:rect l="l" t="t" r="r" b="b"/>
              <a:pathLst>
                <a:path w="8905" h="2480880" extrusionOk="0">
                  <a:moveTo>
                    <a:pt x="0" y="2480881"/>
                  </a:moveTo>
                  <a:lnTo>
                    <a:pt x="0" y="0"/>
                  </a:lnTo>
                </a:path>
              </a:pathLst>
            </a:custGeom>
            <a:noFill/>
            <a:ln w="9525" cap="flat" cmpd="sng">
              <a:solidFill>
                <a:srgbClr val="000000"/>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3" name="Google Shape;1363;p47"/>
            <p:cNvSpPr/>
            <p:nvPr/>
          </p:nvSpPr>
          <p:spPr>
            <a:xfrm>
              <a:off x="3391245" y="3083014"/>
              <a:ext cx="3696" cy="1029565"/>
            </a:xfrm>
            <a:custGeom>
              <a:avLst/>
              <a:gdLst/>
              <a:ahLst/>
              <a:cxnLst/>
              <a:rect l="l" t="t" r="r" b="b"/>
              <a:pathLst>
                <a:path w="8905" h="2480880" extrusionOk="0">
                  <a:moveTo>
                    <a:pt x="0" y="2480881"/>
                  </a:moveTo>
                  <a:lnTo>
                    <a:pt x="0" y="0"/>
                  </a:lnTo>
                </a:path>
              </a:pathLst>
            </a:custGeom>
            <a:noFill/>
            <a:ln w="9525" cap="flat" cmpd="sng">
              <a:solidFill>
                <a:srgbClr val="000000"/>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4" name="Google Shape;1364;p47"/>
            <p:cNvSpPr/>
            <p:nvPr/>
          </p:nvSpPr>
          <p:spPr>
            <a:xfrm>
              <a:off x="3537564" y="3083014"/>
              <a:ext cx="3696" cy="1029565"/>
            </a:xfrm>
            <a:custGeom>
              <a:avLst/>
              <a:gdLst/>
              <a:ahLst/>
              <a:cxnLst/>
              <a:rect l="l" t="t" r="r" b="b"/>
              <a:pathLst>
                <a:path w="8905" h="2480880" extrusionOk="0">
                  <a:moveTo>
                    <a:pt x="0" y="2480881"/>
                  </a:moveTo>
                  <a:lnTo>
                    <a:pt x="0" y="0"/>
                  </a:lnTo>
                </a:path>
              </a:pathLst>
            </a:custGeom>
            <a:noFill/>
            <a:ln w="9525" cap="flat" cmpd="sng">
              <a:solidFill>
                <a:srgbClr val="000000"/>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5" name="Google Shape;1365;p47"/>
            <p:cNvSpPr/>
            <p:nvPr/>
          </p:nvSpPr>
          <p:spPr>
            <a:xfrm>
              <a:off x="3683920" y="3083014"/>
              <a:ext cx="3696" cy="1029565"/>
            </a:xfrm>
            <a:custGeom>
              <a:avLst/>
              <a:gdLst/>
              <a:ahLst/>
              <a:cxnLst/>
              <a:rect l="l" t="t" r="r" b="b"/>
              <a:pathLst>
                <a:path w="8905" h="2480880" extrusionOk="0">
                  <a:moveTo>
                    <a:pt x="0" y="2480881"/>
                  </a:moveTo>
                  <a:lnTo>
                    <a:pt x="0" y="0"/>
                  </a:lnTo>
                </a:path>
              </a:pathLst>
            </a:custGeom>
            <a:noFill/>
            <a:ln w="9525" cap="flat" cmpd="sng">
              <a:solidFill>
                <a:srgbClr val="000000"/>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6" name="Google Shape;1366;p47"/>
            <p:cNvSpPr/>
            <p:nvPr/>
          </p:nvSpPr>
          <p:spPr>
            <a:xfrm>
              <a:off x="3830240" y="3083014"/>
              <a:ext cx="3696" cy="1029565"/>
            </a:xfrm>
            <a:custGeom>
              <a:avLst/>
              <a:gdLst/>
              <a:ahLst/>
              <a:cxnLst/>
              <a:rect l="l" t="t" r="r" b="b"/>
              <a:pathLst>
                <a:path w="8905" h="2480880" extrusionOk="0">
                  <a:moveTo>
                    <a:pt x="0" y="2480881"/>
                  </a:moveTo>
                  <a:lnTo>
                    <a:pt x="0" y="0"/>
                  </a:lnTo>
                </a:path>
              </a:pathLst>
            </a:custGeom>
            <a:noFill/>
            <a:ln w="9525" cap="flat" cmpd="sng">
              <a:solidFill>
                <a:srgbClr val="000000"/>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7" name="Google Shape;1367;p47"/>
            <p:cNvSpPr/>
            <p:nvPr/>
          </p:nvSpPr>
          <p:spPr>
            <a:xfrm>
              <a:off x="2820336" y="3373437"/>
              <a:ext cx="1010420" cy="725282"/>
            </a:xfrm>
            <a:custGeom>
              <a:avLst/>
              <a:gdLst/>
              <a:ahLst/>
              <a:cxnLst/>
              <a:rect l="l" t="t" r="r" b="b"/>
              <a:pathLst>
                <a:path w="2434748" h="1747668" extrusionOk="0">
                  <a:moveTo>
                    <a:pt x="0" y="1747668"/>
                  </a:moveTo>
                  <a:lnTo>
                    <a:pt x="317936" y="1421005"/>
                  </a:lnTo>
                  <a:lnTo>
                    <a:pt x="1023540" y="1071008"/>
                  </a:lnTo>
                  <a:lnTo>
                    <a:pt x="1384402" y="706138"/>
                  </a:lnTo>
                  <a:lnTo>
                    <a:pt x="1729145" y="1087751"/>
                  </a:lnTo>
                  <a:lnTo>
                    <a:pt x="1917591" y="706138"/>
                  </a:lnTo>
                  <a:lnTo>
                    <a:pt x="2434749" y="0"/>
                  </a:lnTo>
                </a:path>
              </a:pathLst>
            </a:custGeom>
            <a:noFill/>
            <a:ln w="9525" cap="flat" cmpd="sng">
              <a:solidFill>
                <a:srgbClr val="000000"/>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8" name="Google Shape;1368;p47"/>
            <p:cNvSpPr/>
            <p:nvPr/>
          </p:nvSpPr>
          <p:spPr>
            <a:xfrm>
              <a:off x="3796867" y="3336417"/>
              <a:ext cx="70437" cy="70437"/>
            </a:xfrm>
            <a:custGeom>
              <a:avLst/>
              <a:gdLst/>
              <a:ahLst/>
              <a:cxnLst/>
              <a:rect l="l" t="t" r="r" b="b"/>
              <a:pathLst>
                <a:path w="90304" h="90304" extrusionOk="0">
                  <a:moveTo>
                    <a:pt x="90305" y="45152"/>
                  </a:moveTo>
                  <a:cubicBezTo>
                    <a:pt x="90305" y="70089"/>
                    <a:pt x="70089" y="90305"/>
                    <a:pt x="45152" y="90305"/>
                  </a:cubicBezTo>
                  <a:cubicBezTo>
                    <a:pt x="20215" y="90305"/>
                    <a:pt x="0" y="70089"/>
                    <a:pt x="0" y="45152"/>
                  </a:cubicBezTo>
                  <a:cubicBezTo>
                    <a:pt x="0" y="20215"/>
                    <a:pt x="20215" y="0"/>
                    <a:pt x="45152" y="0"/>
                  </a:cubicBezTo>
                  <a:cubicBezTo>
                    <a:pt x="70089" y="0"/>
                    <a:pt x="90305" y="20215"/>
                    <a:pt x="90305" y="4515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9" name="Google Shape;1369;p47"/>
            <p:cNvSpPr/>
            <p:nvPr/>
          </p:nvSpPr>
          <p:spPr>
            <a:xfrm>
              <a:off x="3357854" y="3632967"/>
              <a:ext cx="70437" cy="70437"/>
            </a:xfrm>
            <a:custGeom>
              <a:avLst/>
              <a:gdLst/>
              <a:ahLst/>
              <a:cxnLst/>
              <a:rect l="l" t="t" r="r" b="b"/>
              <a:pathLst>
                <a:path w="90304" h="90304" extrusionOk="0">
                  <a:moveTo>
                    <a:pt x="90305" y="45152"/>
                  </a:moveTo>
                  <a:cubicBezTo>
                    <a:pt x="90305" y="70089"/>
                    <a:pt x="70089" y="90305"/>
                    <a:pt x="45152" y="90305"/>
                  </a:cubicBezTo>
                  <a:cubicBezTo>
                    <a:pt x="20215" y="90305"/>
                    <a:pt x="0" y="70089"/>
                    <a:pt x="0" y="45152"/>
                  </a:cubicBezTo>
                  <a:cubicBezTo>
                    <a:pt x="0" y="20215"/>
                    <a:pt x="20215" y="0"/>
                    <a:pt x="45152" y="0"/>
                  </a:cubicBezTo>
                  <a:cubicBezTo>
                    <a:pt x="70089" y="0"/>
                    <a:pt x="90305" y="20215"/>
                    <a:pt x="90305" y="45152"/>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0" name="Google Shape;1370;p47"/>
            <p:cNvSpPr/>
            <p:nvPr/>
          </p:nvSpPr>
          <p:spPr>
            <a:xfrm>
              <a:off x="3502254" y="3777367"/>
              <a:ext cx="70437" cy="70437"/>
            </a:xfrm>
            <a:custGeom>
              <a:avLst/>
              <a:gdLst/>
              <a:ahLst/>
              <a:cxnLst/>
              <a:rect l="l" t="t" r="r" b="b"/>
              <a:pathLst>
                <a:path w="90304" h="90304" extrusionOk="0">
                  <a:moveTo>
                    <a:pt x="90305" y="45152"/>
                  </a:moveTo>
                  <a:cubicBezTo>
                    <a:pt x="90305" y="70089"/>
                    <a:pt x="70089" y="90305"/>
                    <a:pt x="45152" y="90305"/>
                  </a:cubicBezTo>
                  <a:cubicBezTo>
                    <a:pt x="20215" y="90305"/>
                    <a:pt x="0" y="70089"/>
                    <a:pt x="0" y="45152"/>
                  </a:cubicBezTo>
                  <a:cubicBezTo>
                    <a:pt x="0" y="20215"/>
                    <a:pt x="20215" y="0"/>
                    <a:pt x="45152" y="0"/>
                  </a:cubicBezTo>
                  <a:cubicBezTo>
                    <a:pt x="70089" y="0"/>
                    <a:pt x="90305" y="20215"/>
                    <a:pt x="90305" y="45152"/>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1" name="Google Shape;1371;p47"/>
            <p:cNvSpPr/>
            <p:nvPr/>
          </p:nvSpPr>
          <p:spPr>
            <a:xfrm>
              <a:off x="3211542" y="3781217"/>
              <a:ext cx="70437" cy="70437"/>
            </a:xfrm>
            <a:custGeom>
              <a:avLst/>
              <a:gdLst/>
              <a:ahLst/>
              <a:cxnLst/>
              <a:rect l="l" t="t" r="r" b="b"/>
              <a:pathLst>
                <a:path w="90304" h="90304" extrusionOk="0">
                  <a:moveTo>
                    <a:pt x="90305" y="45152"/>
                  </a:moveTo>
                  <a:cubicBezTo>
                    <a:pt x="90305" y="70089"/>
                    <a:pt x="70089" y="90305"/>
                    <a:pt x="45152" y="90305"/>
                  </a:cubicBezTo>
                  <a:cubicBezTo>
                    <a:pt x="20215" y="90305"/>
                    <a:pt x="0" y="70089"/>
                    <a:pt x="0" y="45152"/>
                  </a:cubicBezTo>
                  <a:cubicBezTo>
                    <a:pt x="0" y="20215"/>
                    <a:pt x="20215" y="0"/>
                    <a:pt x="45152" y="0"/>
                  </a:cubicBezTo>
                  <a:cubicBezTo>
                    <a:pt x="70089" y="0"/>
                    <a:pt x="90305" y="20215"/>
                    <a:pt x="90305" y="45152"/>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2" name="Google Shape;1372;p47"/>
            <p:cNvSpPr/>
            <p:nvPr/>
          </p:nvSpPr>
          <p:spPr>
            <a:xfrm>
              <a:off x="2920217" y="3928142"/>
              <a:ext cx="70437" cy="70437"/>
            </a:xfrm>
            <a:custGeom>
              <a:avLst/>
              <a:gdLst/>
              <a:ahLst/>
              <a:cxnLst/>
              <a:rect l="l" t="t" r="r" b="b"/>
              <a:pathLst>
                <a:path w="90304" h="90304" extrusionOk="0">
                  <a:moveTo>
                    <a:pt x="90305" y="45152"/>
                  </a:moveTo>
                  <a:cubicBezTo>
                    <a:pt x="90305" y="70089"/>
                    <a:pt x="70089" y="90305"/>
                    <a:pt x="45152" y="90305"/>
                  </a:cubicBezTo>
                  <a:cubicBezTo>
                    <a:pt x="20215" y="90305"/>
                    <a:pt x="0" y="70089"/>
                    <a:pt x="0" y="45152"/>
                  </a:cubicBezTo>
                  <a:cubicBezTo>
                    <a:pt x="0" y="20215"/>
                    <a:pt x="20215" y="0"/>
                    <a:pt x="45152" y="0"/>
                  </a:cubicBezTo>
                  <a:cubicBezTo>
                    <a:pt x="70089" y="0"/>
                    <a:pt x="90305" y="20215"/>
                    <a:pt x="90305" y="4515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373" name="Google Shape;1373;p47"/>
          <p:cNvSpPr txBox="1">
            <a:spLocks noGrp="1"/>
          </p:cNvSpPr>
          <p:nvPr>
            <p:ph type="title"/>
          </p:nvPr>
        </p:nvSpPr>
        <p:spPr>
          <a:xfrm>
            <a:off x="1053075" y="1758538"/>
            <a:ext cx="4448100" cy="1176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6800"/>
              <a:t>Thanks!</a:t>
            </a:r>
            <a:endParaRPr sz="68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77"/>
        <p:cNvGrpSpPr/>
        <p:nvPr/>
      </p:nvGrpSpPr>
      <p:grpSpPr>
        <a:xfrm>
          <a:off x="0" y="0"/>
          <a:ext cx="0" cy="0"/>
          <a:chOff x="0" y="0"/>
          <a:chExt cx="0" cy="0"/>
        </a:xfrm>
      </p:grpSpPr>
      <p:sp>
        <p:nvSpPr>
          <p:cNvPr id="478" name="Google Shape;478;p2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Index</a:t>
            </a:r>
            <a:endParaRPr dirty="0"/>
          </a:p>
        </p:txBody>
      </p:sp>
      <p:sp>
        <p:nvSpPr>
          <p:cNvPr id="479" name="Google Shape;479;p29"/>
          <p:cNvSpPr txBox="1">
            <a:spLocks noGrp="1"/>
          </p:cNvSpPr>
          <p:nvPr>
            <p:ph type="subTitle" idx="1"/>
          </p:nvPr>
        </p:nvSpPr>
        <p:spPr>
          <a:xfrm>
            <a:off x="1647700" y="1527800"/>
            <a:ext cx="6222000" cy="405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Let’s talk about the problem and dataset</a:t>
            </a:r>
            <a:endParaRPr/>
          </a:p>
        </p:txBody>
      </p:sp>
      <p:sp>
        <p:nvSpPr>
          <p:cNvPr id="480" name="Google Shape;480;p29"/>
          <p:cNvSpPr txBox="1">
            <a:spLocks noGrp="1"/>
          </p:cNvSpPr>
          <p:nvPr>
            <p:ph type="subTitle" idx="7"/>
          </p:nvPr>
        </p:nvSpPr>
        <p:spPr>
          <a:xfrm>
            <a:off x="1647700" y="3257800"/>
            <a:ext cx="6222000" cy="405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Predict dengue cases using machine learning</a:t>
            </a:r>
            <a:endParaRPr/>
          </a:p>
        </p:txBody>
      </p:sp>
      <p:sp>
        <p:nvSpPr>
          <p:cNvPr id="481" name="Google Shape;481;p29"/>
          <p:cNvSpPr txBox="1">
            <a:spLocks noGrp="1"/>
          </p:cNvSpPr>
          <p:nvPr>
            <p:ph type="subTitle" idx="13"/>
          </p:nvPr>
        </p:nvSpPr>
        <p:spPr>
          <a:xfrm>
            <a:off x="1647700" y="4122800"/>
            <a:ext cx="6222000" cy="405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We’ll see, the key findings of our projects</a:t>
            </a:r>
            <a:endParaRPr/>
          </a:p>
        </p:txBody>
      </p:sp>
      <p:sp>
        <p:nvSpPr>
          <p:cNvPr id="482" name="Google Shape;482;p29"/>
          <p:cNvSpPr txBox="1">
            <a:spLocks noGrp="1"/>
          </p:cNvSpPr>
          <p:nvPr>
            <p:ph type="title" idx="2"/>
          </p:nvPr>
        </p:nvSpPr>
        <p:spPr>
          <a:xfrm>
            <a:off x="796200" y="1270850"/>
            <a:ext cx="7314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01.</a:t>
            </a:r>
            <a:endParaRPr/>
          </a:p>
        </p:txBody>
      </p:sp>
      <p:sp>
        <p:nvSpPr>
          <p:cNvPr id="483" name="Google Shape;483;p29"/>
          <p:cNvSpPr txBox="1">
            <a:spLocks noGrp="1"/>
          </p:cNvSpPr>
          <p:nvPr>
            <p:ph type="title" idx="8"/>
          </p:nvPr>
        </p:nvSpPr>
        <p:spPr>
          <a:xfrm>
            <a:off x="796200" y="3000850"/>
            <a:ext cx="7314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03.</a:t>
            </a:r>
            <a:endParaRPr/>
          </a:p>
        </p:txBody>
      </p:sp>
      <p:sp>
        <p:nvSpPr>
          <p:cNvPr id="484" name="Google Shape;484;p29"/>
          <p:cNvSpPr txBox="1">
            <a:spLocks noGrp="1"/>
          </p:cNvSpPr>
          <p:nvPr>
            <p:ph type="title" idx="14"/>
          </p:nvPr>
        </p:nvSpPr>
        <p:spPr>
          <a:xfrm>
            <a:off x="796200" y="3865850"/>
            <a:ext cx="7314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04.</a:t>
            </a:r>
            <a:endParaRPr/>
          </a:p>
        </p:txBody>
      </p:sp>
      <p:sp>
        <p:nvSpPr>
          <p:cNvPr id="485" name="Google Shape;485;p29"/>
          <p:cNvSpPr txBox="1">
            <a:spLocks noGrp="1"/>
          </p:cNvSpPr>
          <p:nvPr>
            <p:ph type="subTitle" idx="3"/>
          </p:nvPr>
        </p:nvSpPr>
        <p:spPr>
          <a:xfrm>
            <a:off x="1647700" y="1194650"/>
            <a:ext cx="6222000" cy="447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About</a:t>
            </a:r>
            <a:endParaRPr/>
          </a:p>
        </p:txBody>
      </p:sp>
      <p:sp>
        <p:nvSpPr>
          <p:cNvPr id="486" name="Google Shape;486;p29"/>
          <p:cNvSpPr txBox="1">
            <a:spLocks noGrp="1"/>
          </p:cNvSpPr>
          <p:nvPr>
            <p:ph type="subTitle" idx="4"/>
          </p:nvPr>
        </p:nvSpPr>
        <p:spPr>
          <a:xfrm>
            <a:off x="1647700" y="2392800"/>
            <a:ext cx="6222000" cy="405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We’ll analyze some visualization</a:t>
            </a:r>
            <a:endParaRPr/>
          </a:p>
        </p:txBody>
      </p:sp>
      <p:sp>
        <p:nvSpPr>
          <p:cNvPr id="487" name="Google Shape;487;p29"/>
          <p:cNvSpPr txBox="1">
            <a:spLocks noGrp="1"/>
          </p:cNvSpPr>
          <p:nvPr>
            <p:ph type="subTitle" idx="6"/>
          </p:nvPr>
        </p:nvSpPr>
        <p:spPr>
          <a:xfrm>
            <a:off x="1647700" y="2059650"/>
            <a:ext cx="6222000" cy="447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Analysis</a:t>
            </a:r>
            <a:endParaRPr/>
          </a:p>
        </p:txBody>
      </p:sp>
      <p:sp>
        <p:nvSpPr>
          <p:cNvPr id="488" name="Google Shape;488;p29"/>
          <p:cNvSpPr txBox="1">
            <a:spLocks noGrp="1"/>
          </p:cNvSpPr>
          <p:nvPr>
            <p:ph type="title" idx="5"/>
          </p:nvPr>
        </p:nvSpPr>
        <p:spPr>
          <a:xfrm>
            <a:off x="796200" y="2135850"/>
            <a:ext cx="7314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02.</a:t>
            </a:r>
            <a:endParaRPr/>
          </a:p>
        </p:txBody>
      </p:sp>
      <p:sp>
        <p:nvSpPr>
          <p:cNvPr id="489" name="Google Shape;489;p29"/>
          <p:cNvSpPr txBox="1">
            <a:spLocks noGrp="1"/>
          </p:cNvSpPr>
          <p:nvPr>
            <p:ph type="subTitle" idx="9"/>
          </p:nvPr>
        </p:nvSpPr>
        <p:spPr>
          <a:xfrm>
            <a:off x="1647700" y="2924650"/>
            <a:ext cx="6222000" cy="447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Machine Learning</a:t>
            </a:r>
            <a:endParaRPr/>
          </a:p>
        </p:txBody>
      </p:sp>
      <p:sp>
        <p:nvSpPr>
          <p:cNvPr id="490" name="Google Shape;490;p29"/>
          <p:cNvSpPr txBox="1">
            <a:spLocks noGrp="1"/>
          </p:cNvSpPr>
          <p:nvPr>
            <p:ph type="subTitle" idx="15"/>
          </p:nvPr>
        </p:nvSpPr>
        <p:spPr>
          <a:xfrm>
            <a:off x="1647700" y="3789650"/>
            <a:ext cx="6222000" cy="447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Conclusion and Future Work</a:t>
            </a:r>
            <a:endParaRPr/>
          </a:p>
        </p:txBody>
      </p:sp>
      <p:grpSp>
        <p:nvGrpSpPr>
          <p:cNvPr id="491" name="Google Shape;491;p29"/>
          <p:cNvGrpSpPr/>
          <p:nvPr/>
        </p:nvGrpSpPr>
        <p:grpSpPr>
          <a:xfrm>
            <a:off x="8424007" y="739272"/>
            <a:ext cx="1269123" cy="979170"/>
            <a:chOff x="713232" y="1645097"/>
            <a:chExt cx="1269123" cy="979170"/>
          </a:xfrm>
        </p:grpSpPr>
        <p:sp>
          <p:nvSpPr>
            <p:cNvPr id="492" name="Google Shape;492;p29"/>
            <p:cNvSpPr/>
            <p:nvPr/>
          </p:nvSpPr>
          <p:spPr>
            <a:xfrm>
              <a:off x="713232" y="1645097"/>
              <a:ext cx="1269098" cy="979170"/>
            </a:xfrm>
            <a:custGeom>
              <a:avLst/>
              <a:gdLst/>
              <a:ahLst/>
              <a:cxnLst/>
              <a:rect l="l" t="t" r="r" b="b"/>
              <a:pathLst>
                <a:path w="1762636" h="1359958" extrusionOk="0">
                  <a:moveTo>
                    <a:pt x="0" y="0"/>
                  </a:moveTo>
                  <a:lnTo>
                    <a:pt x="1762637" y="0"/>
                  </a:lnTo>
                  <a:lnTo>
                    <a:pt x="1762637" y="1359959"/>
                  </a:lnTo>
                  <a:lnTo>
                    <a:pt x="0" y="1359959"/>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3" name="Google Shape;493;p29"/>
            <p:cNvSpPr/>
            <p:nvPr/>
          </p:nvSpPr>
          <p:spPr>
            <a:xfrm>
              <a:off x="757776" y="1689040"/>
              <a:ext cx="1224578" cy="870877"/>
            </a:xfrm>
            <a:custGeom>
              <a:avLst/>
              <a:gdLst/>
              <a:ahLst/>
              <a:cxnLst/>
              <a:rect l="l" t="t" r="r" b="b"/>
              <a:pathLst>
                <a:path w="1700803" h="1209552" extrusionOk="0">
                  <a:moveTo>
                    <a:pt x="1700803" y="0"/>
                  </a:moveTo>
                  <a:lnTo>
                    <a:pt x="1700803" y="1209553"/>
                  </a:lnTo>
                  <a:lnTo>
                    <a:pt x="112349" y="1209553"/>
                  </a:lnTo>
                  <a:cubicBezTo>
                    <a:pt x="50287" y="1209553"/>
                    <a:pt x="0" y="1159266"/>
                    <a:pt x="0" y="1097280"/>
                  </a:cubicBezTo>
                  <a:lnTo>
                    <a:pt x="0" y="112349"/>
                  </a:lnTo>
                  <a:cubicBezTo>
                    <a:pt x="0" y="50363"/>
                    <a:pt x="50287" y="0"/>
                    <a:pt x="112349" y="0"/>
                  </a:cubicBezTo>
                  <a:lnTo>
                    <a:pt x="1700803" y="0"/>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4" name="Google Shape;494;p29"/>
            <p:cNvSpPr/>
            <p:nvPr/>
          </p:nvSpPr>
          <p:spPr>
            <a:xfrm>
              <a:off x="895406" y="1822018"/>
              <a:ext cx="1015268" cy="621368"/>
            </a:xfrm>
            <a:custGeom>
              <a:avLst/>
              <a:gdLst/>
              <a:ahLst/>
              <a:cxnLst/>
              <a:rect l="l" t="t" r="r" b="b"/>
              <a:pathLst>
                <a:path w="1410094" h="863011" extrusionOk="0">
                  <a:moveTo>
                    <a:pt x="0" y="0"/>
                  </a:moveTo>
                  <a:lnTo>
                    <a:pt x="0" y="863011"/>
                  </a:lnTo>
                  <a:lnTo>
                    <a:pt x="1410094" y="863011"/>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5" name="Google Shape;495;p29"/>
            <p:cNvSpPr/>
            <p:nvPr/>
          </p:nvSpPr>
          <p:spPr>
            <a:xfrm>
              <a:off x="895406" y="1928400"/>
              <a:ext cx="1015268" cy="515044"/>
            </a:xfrm>
            <a:custGeom>
              <a:avLst/>
              <a:gdLst/>
              <a:ahLst/>
              <a:cxnLst/>
              <a:rect l="l" t="t" r="r" b="b"/>
              <a:pathLst>
                <a:path w="1410094" h="715339" extrusionOk="0">
                  <a:moveTo>
                    <a:pt x="0" y="715340"/>
                  </a:moveTo>
                  <a:lnTo>
                    <a:pt x="328690" y="452053"/>
                  </a:lnTo>
                  <a:lnTo>
                    <a:pt x="454712" y="559085"/>
                  </a:lnTo>
                  <a:lnTo>
                    <a:pt x="905550" y="83027"/>
                  </a:lnTo>
                  <a:lnTo>
                    <a:pt x="1077986" y="318207"/>
                  </a:lnTo>
                  <a:lnTo>
                    <a:pt x="1410094"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6" name="Google Shape;496;p29"/>
            <p:cNvSpPr/>
            <p:nvPr/>
          </p:nvSpPr>
          <p:spPr>
            <a:xfrm>
              <a:off x="1017604" y="2293844"/>
              <a:ext cx="55786" cy="55786"/>
            </a:xfrm>
            <a:custGeom>
              <a:avLst/>
              <a:gdLst/>
              <a:ahLst/>
              <a:cxnLst/>
              <a:rect l="l" t="t" r="r" b="b"/>
              <a:pathLst>
                <a:path w="77481" h="77481" extrusionOk="0">
                  <a:moveTo>
                    <a:pt x="77482" y="38741"/>
                  </a:moveTo>
                  <a:cubicBezTo>
                    <a:pt x="77482" y="60162"/>
                    <a:pt x="60163" y="77482"/>
                    <a:pt x="38741" y="77482"/>
                  </a:cubicBezTo>
                  <a:cubicBezTo>
                    <a:pt x="17320" y="77482"/>
                    <a:pt x="0" y="60162"/>
                    <a:pt x="0" y="38741"/>
                  </a:cubicBezTo>
                  <a:cubicBezTo>
                    <a:pt x="0" y="17319"/>
                    <a:pt x="17320" y="0"/>
                    <a:pt x="38741" y="0"/>
                  </a:cubicBezTo>
                  <a:cubicBezTo>
                    <a:pt x="60163" y="0"/>
                    <a:pt x="77482" y="17395"/>
                    <a:pt x="77482" y="38741"/>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7" name="Google Shape;497;p29"/>
            <p:cNvSpPr/>
            <p:nvPr/>
          </p:nvSpPr>
          <p:spPr>
            <a:xfrm>
              <a:off x="1575619" y="2039379"/>
              <a:ext cx="55786" cy="55786"/>
            </a:xfrm>
            <a:custGeom>
              <a:avLst/>
              <a:gdLst/>
              <a:ahLst/>
              <a:cxnLst/>
              <a:rect l="l" t="t" r="r" b="b"/>
              <a:pathLst>
                <a:path w="77481" h="77481" extrusionOk="0">
                  <a:moveTo>
                    <a:pt x="77482" y="38741"/>
                  </a:moveTo>
                  <a:cubicBezTo>
                    <a:pt x="77482" y="60137"/>
                    <a:pt x="60137" y="77482"/>
                    <a:pt x="38741" y="77482"/>
                  </a:cubicBezTo>
                  <a:cubicBezTo>
                    <a:pt x="17345" y="77482"/>
                    <a:pt x="1" y="60137"/>
                    <a:pt x="1" y="38741"/>
                  </a:cubicBezTo>
                  <a:cubicBezTo>
                    <a:pt x="1" y="17345"/>
                    <a:pt x="17345" y="0"/>
                    <a:pt x="38741" y="0"/>
                  </a:cubicBezTo>
                  <a:cubicBezTo>
                    <a:pt x="60137" y="0"/>
                    <a:pt x="77482" y="17345"/>
                    <a:pt x="77482" y="38741"/>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8" name="Google Shape;498;p29"/>
            <p:cNvSpPr/>
            <p:nvPr/>
          </p:nvSpPr>
          <p:spPr>
            <a:xfrm>
              <a:off x="1819686" y="1961125"/>
              <a:ext cx="55786" cy="55786"/>
            </a:xfrm>
            <a:custGeom>
              <a:avLst/>
              <a:gdLst/>
              <a:ahLst/>
              <a:cxnLst/>
              <a:rect l="l" t="t" r="r" b="b"/>
              <a:pathLst>
                <a:path w="77481" h="77481" extrusionOk="0">
                  <a:moveTo>
                    <a:pt x="77482" y="38741"/>
                  </a:moveTo>
                  <a:cubicBezTo>
                    <a:pt x="77482" y="60162"/>
                    <a:pt x="60163" y="77482"/>
                    <a:pt x="38741" y="77482"/>
                  </a:cubicBezTo>
                  <a:cubicBezTo>
                    <a:pt x="17320" y="77482"/>
                    <a:pt x="0" y="60162"/>
                    <a:pt x="0" y="38741"/>
                  </a:cubicBezTo>
                  <a:cubicBezTo>
                    <a:pt x="0" y="17319"/>
                    <a:pt x="17320" y="0"/>
                    <a:pt x="38741" y="0"/>
                  </a:cubicBezTo>
                  <a:cubicBezTo>
                    <a:pt x="60163" y="0"/>
                    <a:pt x="77482" y="17396"/>
                    <a:pt x="77482" y="3874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9" name="Google Shape;499;p29"/>
            <p:cNvSpPr/>
            <p:nvPr/>
          </p:nvSpPr>
          <p:spPr>
            <a:xfrm>
              <a:off x="1293848" y="2198242"/>
              <a:ext cx="55786" cy="55786"/>
            </a:xfrm>
            <a:custGeom>
              <a:avLst/>
              <a:gdLst/>
              <a:ahLst/>
              <a:cxnLst/>
              <a:rect l="l" t="t" r="r" b="b"/>
              <a:pathLst>
                <a:path w="77481" h="77481" extrusionOk="0">
                  <a:moveTo>
                    <a:pt x="77482" y="38741"/>
                  </a:moveTo>
                  <a:cubicBezTo>
                    <a:pt x="77482" y="60162"/>
                    <a:pt x="60162" y="77482"/>
                    <a:pt x="38741" y="77482"/>
                  </a:cubicBezTo>
                  <a:cubicBezTo>
                    <a:pt x="17319" y="77482"/>
                    <a:pt x="0" y="60162"/>
                    <a:pt x="0" y="38741"/>
                  </a:cubicBezTo>
                  <a:cubicBezTo>
                    <a:pt x="0" y="17319"/>
                    <a:pt x="17319" y="0"/>
                    <a:pt x="38741" y="0"/>
                  </a:cubicBezTo>
                  <a:cubicBezTo>
                    <a:pt x="60162" y="0"/>
                    <a:pt x="77482" y="17395"/>
                    <a:pt x="77482" y="38741"/>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0" name="Google Shape;500;p29"/>
            <p:cNvSpPr/>
            <p:nvPr/>
          </p:nvSpPr>
          <p:spPr>
            <a:xfrm>
              <a:off x="991282" y="1857861"/>
              <a:ext cx="278114" cy="54528"/>
            </a:xfrm>
            <a:custGeom>
              <a:avLst/>
              <a:gdLst/>
              <a:ahLst/>
              <a:cxnLst/>
              <a:rect l="l" t="t" r="r" b="b"/>
              <a:pathLst>
                <a:path w="386269" h="75734" extrusionOk="0">
                  <a:moveTo>
                    <a:pt x="0" y="0"/>
                  </a:moveTo>
                  <a:lnTo>
                    <a:pt x="386270" y="0"/>
                  </a:lnTo>
                  <a:lnTo>
                    <a:pt x="386270" y="75735"/>
                  </a:lnTo>
                  <a:lnTo>
                    <a:pt x="0" y="75735"/>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501" name="Google Shape;501;p29"/>
            <p:cNvGrpSpPr/>
            <p:nvPr/>
          </p:nvGrpSpPr>
          <p:grpSpPr>
            <a:xfrm>
              <a:off x="991282" y="1966652"/>
              <a:ext cx="178234" cy="78199"/>
              <a:chOff x="3931369" y="3641467"/>
              <a:chExt cx="247410" cy="108550"/>
            </a:xfrm>
          </p:grpSpPr>
          <p:sp>
            <p:nvSpPr>
              <p:cNvPr id="502" name="Google Shape;502;p29"/>
              <p:cNvSpPr/>
              <p:nvPr/>
            </p:nvSpPr>
            <p:spPr>
              <a:xfrm>
                <a:off x="3931369" y="3641467"/>
                <a:ext cx="247410" cy="7596"/>
              </a:xfrm>
              <a:custGeom>
                <a:avLst/>
                <a:gdLst/>
                <a:ahLst/>
                <a:cxnLst/>
                <a:rect l="l" t="t" r="r" b="b"/>
                <a:pathLst>
                  <a:path w="247410" h="7596" extrusionOk="0">
                    <a:moveTo>
                      <a:pt x="0" y="0"/>
                    </a:moveTo>
                    <a:lnTo>
                      <a:pt x="247410"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3" name="Google Shape;503;p29"/>
              <p:cNvSpPr/>
              <p:nvPr/>
            </p:nvSpPr>
            <p:spPr>
              <a:xfrm>
                <a:off x="3931369" y="3691906"/>
                <a:ext cx="247410" cy="7596"/>
              </a:xfrm>
              <a:custGeom>
                <a:avLst/>
                <a:gdLst/>
                <a:ahLst/>
                <a:cxnLst/>
                <a:rect l="l" t="t" r="r" b="b"/>
                <a:pathLst>
                  <a:path w="247410" h="7596" extrusionOk="0">
                    <a:moveTo>
                      <a:pt x="0" y="0"/>
                    </a:moveTo>
                    <a:lnTo>
                      <a:pt x="247410"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4" name="Google Shape;504;p29"/>
              <p:cNvSpPr/>
              <p:nvPr/>
            </p:nvSpPr>
            <p:spPr>
              <a:xfrm>
                <a:off x="3931369" y="3742421"/>
                <a:ext cx="247410" cy="7596"/>
              </a:xfrm>
              <a:custGeom>
                <a:avLst/>
                <a:gdLst/>
                <a:ahLst/>
                <a:cxnLst/>
                <a:rect l="l" t="t" r="r" b="b"/>
                <a:pathLst>
                  <a:path w="247410" h="7596" extrusionOk="0">
                    <a:moveTo>
                      <a:pt x="0" y="0"/>
                    </a:moveTo>
                    <a:lnTo>
                      <a:pt x="247410"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08"/>
        <p:cNvGrpSpPr/>
        <p:nvPr/>
      </p:nvGrpSpPr>
      <p:grpSpPr>
        <a:xfrm>
          <a:off x="0" y="0"/>
          <a:ext cx="0" cy="0"/>
          <a:chOff x="0" y="0"/>
          <a:chExt cx="0" cy="0"/>
        </a:xfrm>
      </p:grpSpPr>
      <p:sp>
        <p:nvSpPr>
          <p:cNvPr id="509" name="Google Shape;509;p3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About </a:t>
            </a:r>
            <a:r>
              <a:rPr lang="en" b="1">
                <a:solidFill>
                  <a:srgbClr val="FF9900"/>
                </a:solidFill>
                <a:highlight>
                  <a:schemeClr val="lt1"/>
                </a:highlight>
              </a:rPr>
              <a:t>Dengue Fever: WorldWide Health Threat</a:t>
            </a:r>
            <a:r>
              <a:rPr lang="en"/>
              <a:t> </a:t>
            </a:r>
            <a:endParaRPr/>
          </a:p>
        </p:txBody>
      </p:sp>
      <p:sp>
        <p:nvSpPr>
          <p:cNvPr id="510" name="Google Shape;510;p30"/>
          <p:cNvSpPr txBox="1">
            <a:spLocks noGrp="1"/>
          </p:cNvSpPr>
          <p:nvPr>
            <p:ph type="subTitle" idx="2"/>
          </p:nvPr>
        </p:nvSpPr>
        <p:spPr>
          <a:xfrm>
            <a:off x="3888600" y="1229900"/>
            <a:ext cx="4592100" cy="33741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a:t>The dataset titled "Dengue Fever - Worldwide-Updated" on Kaggle includes detailed information on dengue cases reported globally. It contains data on various factors such as the date of fever onset, dwelling place, duration of fever, temperature, white blood cell count, and several symptoms like severe headache, pain behind the eyes, joint/muscle aches, metallic taste in the mouth, appetite loss, abdominal pain, nausea/vomiting, and diarrhea. The dataset also includes hematological parameters like hemoglobin, hematocrit, and platelet count, and indicates whether the case was confirmed as dengue or not.</a:t>
            </a:r>
            <a:endParaRPr/>
          </a:p>
        </p:txBody>
      </p:sp>
      <p:grpSp>
        <p:nvGrpSpPr>
          <p:cNvPr id="511" name="Google Shape;511;p30"/>
          <p:cNvGrpSpPr/>
          <p:nvPr/>
        </p:nvGrpSpPr>
        <p:grpSpPr>
          <a:xfrm>
            <a:off x="350755" y="4018677"/>
            <a:ext cx="902056" cy="901976"/>
            <a:chOff x="4246593" y="503852"/>
            <a:chExt cx="902056" cy="901976"/>
          </a:xfrm>
        </p:grpSpPr>
        <p:grpSp>
          <p:nvGrpSpPr>
            <p:cNvPr id="512" name="Google Shape;512;p30"/>
            <p:cNvGrpSpPr/>
            <p:nvPr/>
          </p:nvGrpSpPr>
          <p:grpSpPr>
            <a:xfrm>
              <a:off x="4246593" y="503900"/>
              <a:ext cx="901831" cy="901928"/>
              <a:chOff x="5998919" y="3270921"/>
              <a:chExt cx="1426046" cy="1426198"/>
            </a:xfrm>
          </p:grpSpPr>
          <p:sp>
            <p:nvSpPr>
              <p:cNvPr id="513" name="Google Shape;513;p30"/>
              <p:cNvSpPr/>
              <p:nvPr/>
            </p:nvSpPr>
            <p:spPr>
              <a:xfrm>
                <a:off x="5998919" y="3270921"/>
                <a:ext cx="713137" cy="713137"/>
              </a:xfrm>
              <a:custGeom>
                <a:avLst/>
                <a:gdLst/>
                <a:ahLst/>
                <a:cxnLst/>
                <a:rect l="l" t="t" r="r" b="b"/>
                <a:pathLst>
                  <a:path w="713137" h="713137" extrusionOk="0">
                    <a:moveTo>
                      <a:pt x="713137" y="521407"/>
                    </a:moveTo>
                    <a:lnTo>
                      <a:pt x="713137" y="0"/>
                    </a:lnTo>
                    <a:cubicBezTo>
                      <a:pt x="319271" y="0"/>
                      <a:pt x="0" y="319271"/>
                      <a:pt x="0" y="713137"/>
                    </a:cubicBezTo>
                    <a:lnTo>
                      <a:pt x="521408" y="713137"/>
                    </a:lnTo>
                    <a:cubicBezTo>
                      <a:pt x="521408" y="607245"/>
                      <a:pt x="607245" y="521407"/>
                      <a:pt x="713137" y="521407"/>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4" name="Google Shape;514;p30"/>
              <p:cNvSpPr/>
              <p:nvPr/>
            </p:nvSpPr>
            <p:spPr>
              <a:xfrm>
                <a:off x="5998919" y="3983982"/>
                <a:ext cx="1426046" cy="713137"/>
              </a:xfrm>
              <a:custGeom>
                <a:avLst/>
                <a:gdLst/>
                <a:ahLst/>
                <a:cxnLst/>
                <a:rect l="l" t="t" r="r" b="b"/>
                <a:pathLst>
                  <a:path w="1426046" h="713137" extrusionOk="0">
                    <a:moveTo>
                      <a:pt x="904715" y="5165"/>
                    </a:moveTo>
                    <a:cubicBezTo>
                      <a:pt x="901981" y="108702"/>
                      <a:pt x="817282" y="191730"/>
                      <a:pt x="713137" y="191730"/>
                    </a:cubicBezTo>
                    <a:cubicBezTo>
                      <a:pt x="607245" y="191730"/>
                      <a:pt x="521408" y="105892"/>
                      <a:pt x="521408" y="0"/>
                    </a:cubicBezTo>
                    <a:lnTo>
                      <a:pt x="0" y="0"/>
                    </a:lnTo>
                    <a:cubicBezTo>
                      <a:pt x="0" y="393866"/>
                      <a:pt x="319271" y="713137"/>
                      <a:pt x="713137" y="713137"/>
                    </a:cubicBezTo>
                    <a:cubicBezTo>
                      <a:pt x="1100623" y="713137"/>
                      <a:pt x="1415867" y="404121"/>
                      <a:pt x="1426047" y="19067"/>
                    </a:cubicBezTo>
                    <a:lnTo>
                      <a:pt x="904715" y="516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515" name="Google Shape;515;p30"/>
            <p:cNvSpPr/>
            <p:nvPr/>
          </p:nvSpPr>
          <p:spPr>
            <a:xfrm>
              <a:off x="4783305" y="636091"/>
              <a:ext cx="365344" cy="330991"/>
            </a:xfrm>
            <a:custGeom>
              <a:avLst/>
              <a:gdLst/>
              <a:ahLst/>
              <a:cxnLst/>
              <a:rect l="l" t="t" r="r" b="b"/>
              <a:pathLst>
                <a:path w="577619" h="523306" extrusionOk="0">
                  <a:moveTo>
                    <a:pt x="56213" y="504164"/>
                  </a:moveTo>
                  <a:cubicBezTo>
                    <a:pt x="56213" y="505911"/>
                    <a:pt x="56136" y="507582"/>
                    <a:pt x="56060" y="509329"/>
                  </a:cubicBezTo>
                  <a:lnTo>
                    <a:pt x="577392" y="523306"/>
                  </a:lnTo>
                  <a:cubicBezTo>
                    <a:pt x="577544" y="516926"/>
                    <a:pt x="577620" y="510621"/>
                    <a:pt x="577620" y="504240"/>
                  </a:cubicBezTo>
                  <a:cubicBezTo>
                    <a:pt x="577620" y="307345"/>
                    <a:pt x="497783" y="129060"/>
                    <a:pt x="368722" y="0"/>
                  </a:cubicBezTo>
                  <a:lnTo>
                    <a:pt x="0" y="368722"/>
                  </a:lnTo>
                  <a:cubicBezTo>
                    <a:pt x="34791" y="403286"/>
                    <a:pt x="56213" y="451218"/>
                    <a:pt x="56213" y="504164"/>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6" name="Google Shape;516;p30"/>
            <p:cNvSpPr/>
            <p:nvPr/>
          </p:nvSpPr>
          <p:spPr>
            <a:xfrm>
              <a:off x="4810784" y="788761"/>
              <a:ext cx="309659" cy="122566"/>
            </a:xfrm>
            <a:custGeom>
              <a:avLst/>
              <a:gdLst/>
              <a:ahLst/>
              <a:cxnLst/>
              <a:rect l="l" t="t" r="r" b="b"/>
              <a:pathLst>
                <a:path w="489579" h="193780" extrusionOk="0">
                  <a:moveTo>
                    <a:pt x="0" y="193781"/>
                  </a:moveTo>
                  <a:lnTo>
                    <a:pt x="489579"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517" name="Google Shape;517;p30"/>
            <p:cNvGrpSpPr/>
            <p:nvPr/>
          </p:nvGrpSpPr>
          <p:grpSpPr>
            <a:xfrm>
              <a:off x="4246593" y="503852"/>
              <a:ext cx="901928" cy="901976"/>
              <a:chOff x="5998919" y="3270845"/>
              <a:chExt cx="1426198" cy="1426274"/>
            </a:xfrm>
          </p:grpSpPr>
          <p:sp>
            <p:nvSpPr>
              <p:cNvPr id="518" name="Google Shape;518;p30"/>
              <p:cNvSpPr/>
              <p:nvPr/>
            </p:nvSpPr>
            <p:spPr>
              <a:xfrm>
                <a:off x="6712056" y="3270845"/>
                <a:ext cx="504239" cy="577619"/>
              </a:xfrm>
              <a:custGeom>
                <a:avLst/>
                <a:gdLst/>
                <a:ahLst/>
                <a:cxnLst/>
                <a:rect l="l" t="t" r="r" b="b"/>
                <a:pathLst>
                  <a:path w="504239" h="577619" extrusionOk="0">
                    <a:moveTo>
                      <a:pt x="135518" y="577620"/>
                    </a:moveTo>
                    <a:lnTo>
                      <a:pt x="504240" y="208897"/>
                    </a:lnTo>
                    <a:cubicBezTo>
                      <a:pt x="375179" y="79837"/>
                      <a:pt x="196895" y="0"/>
                      <a:pt x="0" y="0"/>
                    </a:cubicBezTo>
                    <a:lnTo>
                      <a:pt x="0" y="521408"/>
                    </a:lnTo>
                    <a:cubicBezTo>
                      <a:pt x="52946" y="521483"/>
                      <a:pt x="100879" y="542905"/>
                      <a:pt x="135518" y="577620"/>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9" name="Google Shape;519;p30"/>
              <p:cNvSpPr/>
              <p:nvPr/>
            </p:nvSpPr>
            <p:spPr>
              <a:xfrm>
                <a:off x="6847498" y="3479895"/>
                <a:ext cx="577619" cy="523306"/>
              </a:xfrm>
              <a:custGeom>
                <a:avLst/>
                <a:gdLst/>
                <a:ahLst/>
                <a:cxnLst/>
                <a:rect l="l" t="t" r="r" b="b"/>
                <a:pathLst>
                  <a:path w="577619" h="523306" extrusionOk="0">
                    <a:moveTo>
                      <a:pt x="56213" y="504164"/>
                    </a:moveTo>
                    <a:cubicBezTo>
                      <a:pt x="56213" y="505911"/>
                      <a:pt x="56136" y="507582"/>
                      <a:pt x="56060" y="509329"/>
                    </a:cubicBezTo>
                    <a:lnTo>
                      <a:pt x="577392" y="523306"/>
                    </a:lnTo>
                    <a:cubicBezTo>
                      <a:pt x="577544" y="516926"/>
                      <a:pt x="577620" y="510621"/>
                      <a:pt x="577620" y="504240"/>
                    </a:cubicBezTo>
                    <a:cubicBezTo>
                      <a:pt x="577620" y="307345"/>
                      <a:pt x="497783" y="129060"/>
                      <a:pt x="368722" y="0"/>
                    </a:cubicBezTo>
                    <a:lnTo>
                      <a:pt x="0" y="368722"/>
                    </a:lnTo>
                    <a:cubicBezTo>
                      <a:pt x="34791" y="403286"/>
                      <a:pt x="56213" y="451218"/>
                      <a:pt x="56213" y="504164"/>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0" name="Google Shape;520;p30"/>
              <p:cNvSpPr/>
              <p:nvPr/>
            </p:nvSpPr>
            <p:spPr>
              <a:xfrm>
                <a:off x="5998919" y="3270845"/>
                <a:ext cx="1426046" cy="1426274"/>
              </a:xfrm>
              <a:custGeom>
                <a:avLst/>
                <a:gdLst/>
                <a:ahLst/>
                <a:cxnLst/>
                <a:rect l="l" t="t" r="r" b="b"/>
                <a:pathLst>
                  <a:path w="1426046" h="1426274" extrusionOk="0">
                    <a:moveTo>
                      <a:pt x="904715" y="718303"/>
                    </a:moveTo>
                    <a:cubicBezTo>
                      <a:pt x="901981" y="821840"/>
                      <a:pt x="817282" y="904867"/>
                      <a:pt x="713137" y="904867"/>
                    </a:cubicBezTo>
                    <a:cubicBezTo>
                      <a:pt x="607245" y="904867"/>
                      <a:pt x="521408" y="819029"/>
                      <a:pt x="521408" y="713137"/>
                    </a:cubicBezTo>
                    <a:cubicBezTo>
                      <a:pt x="521408" y="607245"/>
                      <a:pt x="607245" y="521408"/>
                      <a:pt x="713137" y="521408"/>
                    </a:cubicBezTo>
                    <a:lnTo>
                      <a:pt x="713137" y="0"/>
                    </a:lnTo>
                    <a:cubicBezTo>
                      <a:pt x="319271" y="0"/>
                      <a:pt x="0" y="319271"/>
                      <a:pt x="0" y="713137"/>
                    </a:cubicBezTo>
                    <a:cubicBezTo>
                      <a:pt x="0" y="1107003"/>
                      <a:pt x="319271" y="1426274"/>
                      <a:pt x="713137" y="1426274"/>
                    </a:cubicBezTo>
                    <a:cubicBezTo>
                      <a:pt x="1100623" y="1426274"/>
                      <a:pt x="1415867" y="1117258"/>
                      <a:pt x="1426047" y="732204"/>
                    </a:cubicBezTo>
                    <a:lnTo>
                      <a:pt x="904715" y="718303"/>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pic>
        <p:nvPicPr>
          <p:cNvPr id="521" name="Google Shape;521;p30"/>
          <p:cNvPicPr preferRelativeResize="0"/>
          <p:nvPr/>
        </p:nvPicPr>
        <p:blipFill>
          <a:blip r:embed="rId3">
            <a:alphaModFix/>
          </a:blip>
          <a:stretch>
            <a:fillRect/>
          </a:stretch>
        </p:blipFill>
        <p:spPr>
          <a:xfrm>
            <a:off x="531525" y="1253350"/>
            <a:ext cx="3297125" cy="25297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25"/>
        <p:cNvGrpSpPr/>
        <p:nvPr/>
      </p:nvGrpSpPr>
      <p:grpSpPr>
        <a:xfrm>
          <a:off x="0" y="0"/>
          <a:ext cx="0" cy="0"/>
          <a:chOff x="0" y="0"/>
          <a:chExt cx="0" cy="0"/>
        </a:xfrm>
      </p:grpSpPr>
      <p:sp>
        <p:nvSpPr>
          <p:cNvPr id="526" name="Google Shape;526;p31"/>
          <p:cNvSpPr txBox="1">
            <a:spLocks noGrp="1"/>
          </p:cNvSpPr>
          <p:nvPr>
            <p:ph type="title"/>
          </p:nvPr>
        </p:nvSpPr>
        <p:spPr>
          <a:xfrm>
            <a:off x="720000" y="445025"/>
            <a:ext cx="7704000" cy="572700"/>
          </a:xfrm>
          <a:prstGeom prst="rect">
            <a:avLst/>
          </a:prstGeom>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Details of the DATASET</a:t>
            </a:r>
            <a:endParaRPr/>
          </a:p>
        </p:txBody>
      </p:sp>
      <p:sp>
        <p:nvSpPr>
          <p:cNvPr id="527" name="Google Shape;527;p31"/>
          <p:cNvSpPr txBox="1">
            <a:spLocks noGrp="1"/>
          </p:cNvSpPr>
          <p:nvPr>
            <p:ph type="subTitle" idx="2"/>
          </p:nvPr>
        </p:nvSpPr>
        <p:spPr>
          <a:xfrm>
            <a:off x="3780475" y="1668100"/>
            <a:ext cx="4650300" cy="447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Total Column - 18</a:t>
            </a:r>
            <a:endParaRPr/>
          </a:p>
        </p:txBody>
      </p:sp>
      <p:sp>
        <p:nvSpPr>
          <p:cNvPr id="528" name="Google Shape;528;p31"/>
          <p:cNvSpPr txBox="1">
            <a:spLocks noGrp="1"/>
          </p:cNvSpPr>
          <p:nvPr>
            <p:ph type="subTitle" idx="4"/>
          </p:nvPr>
        </p:nvSpPr>
        <p:spPr>
          <a:xfrm>
            <a:off x="3780475" y="2061663"/>
            <a:ext cx="4650300" cy="447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820 Entries</a:t>
            </a:r>
            <a:endParaRPr/>
          </a:p>
        </p:txBody>
      </p:sp>
      <p:sp>
        <p:nvSpPr>
          <p:cNvPr id="529" name="Google Shape;529;p31"/>
          <p:cNvSpPr txBox="1">
            <a:spLocks noGrp="1"/>
          </p:cNvSpPr>
          <p:nvPr>
            <p:ph type="subTitle" idx="6"/>
          </p:nvPr>
        </p:nvSpPr>
        <p:spPr>
          <a:xfrm>
            <a:off x="3780475" y="2438200"/>
            <a:ext cx="4650300" cy="447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Have some missing values</a:t>
            </a:r>
            <a:endParaRPr/>
          </a:p>
        </p:txBody>
      </p:sp>
      <p:grpSp>
        <p:nvGrpSpPr>
          <p:cNvPr id="530" name="Google Shape;530;p31"/>
          <p:cNvGrpSpPr/>
          <p:nvPr/>
        </p:nvGrpSpPr>
        <p:grpSpPr>
          <a:xfrm>
            <a:off x="720004" y="3261063"/>
            <a:ext cx="1689042" cy="1031912"/>
            <a:chOff x="3577367" y="1677509"/>
            <a:chExt cx="1393254" cy="851132"/>
          </a:xfrm>
        </p:grpSpPr>
        <p:sp>
          <p:nvSpPr>
            <p:cNvPr id="531" name="Google Shape;531;p31"/>
            <p:cNvSpPr/>
            <p:nvPr/>
          </p:nvSpPr>
          <p:spPr>
            <a:xfrm>
              <a:off x="3605409" y="1677509"/>
              <a:ext cx="1365212" cy="851132"/>
            </a:xfrm>
            <a:custGeom>
              <a:avLst/>
              <a:gdLst/>
              <a:ahLst/>
              <a:cxnLst/>
              <a:rect l="l" t="t" r="r" b="b"/>
              <a:pathLst>
                <a:path w="2829455" h="1764004" extrusionOk="0">
                  <a:moveTo>
                    <a:pt x="2699484" y="1764004"/>
                  </a:moveTo>
                  <a:lnTo>
                    <a:pt x="129972" y="1764004"/>
                  </a:lnTo>
                  <a:cubicBezTo>
                    <a:pt x="58187" y="1764004"/>
                    <a:pt x="0" y="1705817"/>
                    <a:pt x="0" y="1634032"/>
                  </a:cubicBezTo>
                  <a:lnTo>
                    <a:pt x="0" y="129972"/>
                  </a:lnTo>
                  <a:cubicBezTo>
                    <a:pt x="0" y="58187"/>
                    <a:pt x="58187" y="0"/>
                    <a:pt x="129972" y="0"/>
                  </a:cubicBezTo>
                  <a:lnTo>
                    <a:pt x="2699484" y="0"/>
                  </a:lnTo>
                  <a:cubicBezTo>
                    <a:pt x="2771268" y="0"/>
                    <a:pt x="2829456" y="58187"/>
                    <a:pt x="2829456" y="129972"/>
                  </a:cubicBezTo>
                  <a:lnTo>
                    <a:pt x="2829456" y="1634032"/>
                  </a:lnTo>
                  <a:cubicBezTo>
                    <a:pt x="2829379" y="1705817"/>
                    <a:pt x="2771192" y="1764004"/>
                    <a:pt x="2699484" y="1764004"/>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2" name="Google Shape;532;p31"/>
            <p:cNvSpPr/>
            <p:nvPr/>
          </p:nvSpPr>
          <p:spPr>
            <a:xfrm>
              <a:off x="4660956" y="2269904"/>
              <a:ext cx="172521" cy="33830"/>
            </a:xfrm>
            <a:custGeom>
              <a:avLst/>
              <a:gdLst/>
              <a:ahLst/>
              <a:cxnLst/>
              <a:rect l="l" t="t" r="r" b="b"/>
              <a:pathLst>
                <a:path w="357556" h="70113" extrusionOk="0">
                  <a:moveTo>
                    <a:pt x="0" y="0"/>
                  </a:moveTo>
                  <a:lnTo>
                    <a:pt x="357556" y="0"/>
                  </a:lnTo>
                  <a:lnTo>
                    <a:pt x="357556" y="70113"/>
                  </a:lnTo>
                  <a:lnTo>
                    <a:pt x="0" y="70113"/>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3" name="Google Shape;533;p31"/>
            <p:cNvSpPr/>
            <p:nvPr/>
          </p:nvSpPr>
          <p:spPr>
            <a:xfrm>
              <a:off x="4660956" y="2102017"/>
              <a:ext cx="172520" cy="127878"/>
            </a:xfrm>
            <a:custGeom>
              <a:avLst/>
              <a:gdLst/>
              <a:ahLst/>
              <a:cxnLst/>
              <a:rect l="l" t="t" r="r" b="b"/>
              <a:pathLst>
                <a:path w="357555" h="265033" extrusionOk="0">
                  <a:moveTo>
                    <a:pt x="294583" y="265034"/>
                  </a:moveTo>
                  <a:lnTo>
                    <a:pt x="62973" y="265034"/>
                  </a:lnTo>
                  <a:cubicBezTo>
                    <a:pt x="28182" y="265034"/>
                    <a:pt x="0" y="236851"/>
                    <a:pt x="0" y="202061"/>
                  </a:cubicBezTo>
                  <a:lnTo>
                    <a:pt x="0" y="62973"/>
                  </a:lnTo>
                  <a:cubicBezTo>
                    <a:pt x="0" y="28182"/>
                    <a:pt x="28182" y="0"/>
                    <a:pt x="62973" y="0"/>
                  </a:cubicBezTo>
                  <a:lnTo>
                    <a:pt x="294583" y="0"/>
                  </a:lnTo>
                  <a:cubicBezTo>
                    <a:pt x="329374" y="0"/>
                    <a:pt x="357556" y="28182"/>
                    <a:pt x="357556" y="62973"/>
                  </a:cubicBezTo>
                  <a:lnTo>
                    <a:pt x="357556" y="202061"/>
                  </a:lnTo>
                  <a:cubicBezTo>
                    <a:pt x="357556" y="236851"/>
                    <a:pt x="329374" y="265034"/>
                    <a:pt x="294583" y="265034"/>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4" name="Google Shape;534;p31"/>
            <p:cNvSpPr/>
            <p:nvPr/>
          </p:nvSpPr>
          <p:spPr>
            <a:xfrm>
              <a:off x="4660956" y="2337139"/>
              <a:ext cx="110506" cy="3665"/>
            </a:xfrm>
            <a:custGeom>
              <a:avLst/>
              <a:gdLst/>
              <a:ahLst/>
              <a:cxnLst/>
              <a:rect l="l" t="t" r="r" b="b"/>
              <a:pathLst>
                <a:path w="229027" h="7596" extrusionOk="0">
                  <a:moveTo>
                    <a:pt x="0" y="0"/>
                  </a:moveTo>
                  <a:lnTo>
                    <a:pt x="229027"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5" name="Google Shape;535;p31"/>
            <p:cNvSpPr/>
            <p:nvPr/>
          </p:nvSpPr>
          <p:spPr>
            <a:xfrm>
              <a:off x="4660956" y="2359661"/>
              <a:ext cx="110506" cy="3665"/>
            </a:xfrm>
            <a:custGeom>
              <a:avLst/>
              <a:gdLst/>
              <a:ahLst/>
              <a:cxnLst/>
              <a:rect l="l" t="t" r="r" b="b"/>
              <a:pathLst>
                <a:path w="229027" h="7596" extrusionOk="0">
                  <a:moveTo>
                    <a:pt x="0" y="0"/>
                  </a:moveTo>
                  <a:lnTo>
                    <a:pt x="229027"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6" name="Google Shape;536;p31"/>
            <p:cNvSpPr/>
            <p:nvPr/>
          </p:nvSpPr>
          <p:spPr>
            <a:xfrm>
              <a:off x="4660956" y="2382146"/>
              <a:ext cx="110506" cy="3665"/>
            </a:xfrm>
            <a:custGeom>
              <a:avLst/>
              <a:gdLst/>
              <a:ahLst/>
              <a:cxnLst/>
              <a:rect l="l" t="t" r="r" b="b"/>
              <a:pathLst>
                <a:path w="229027" h="7596" extrusionOk="0">
                  <a:moveTo>
                    <a:pt x="0" y="0"/>
                  </a:moveTo>
                  <a:lnTo>
                    <a:pt x="229027"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7" name="Google Shape;537;p31"/>
            <p:cNvSpPr/>
            <p:nvPr/>
          </p:nvSpPr>
          <p:spPr>
            <a:xfrm>
              <a:off x="4561547" y="1677509"/>
              <a:ext cx="3665" cy="851131"/>
            </a:xfrm>
            <a:custGeom>
              <a:avLst/>
              <a:gdLst/>
              <a:ahLst/>
              <a:cxnLst/>
              <a:rect l="l" t="t" r="r" b="b"/>
              <a:pathLst>
                <a:path w="7596" h="1764003" extrusionOk="0">
                  <a:moveTo>
                    <a:pt x="0" y="0"/>
                  </a:moveTo>
                  <a:lnTo>
                    <a:pt x="0" y="1764004"/>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8" name="Google Shape;538;p31"/>
            <p:cNvSpPr/>
            <p:nvPr/>
          </p:nvSpPr>
          <p:spPr>
            <a:xfrm>
              <a:off x="4402508" y="1677509"/>
              <a:ext cx="3665" cy="851131"/>
            </a:xfrm>
            <a:custGeom>
              <a:avLst/>
              <a:gdLst/>
              <a:ahLst/>
              <a:cxnLst/>
              <a:rect l="l" t="t" r="r" b="b"/>
              <a:pathLst>
                <a:path w="7596" h="1764003" extrusionOk="0">
                  <a:moveTo>
                    <a:pt x="0" y="0"/>
                  </a:moveTo>
                  <a:lnTo>
                    <a:pt x="0" y="1764004"/>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9" name="Google Shape;539;p31"/>
            <p:cNvSpPr/>
            <p:nvPr/>
          </p:nvSpPr>
          <p:spPr>
            <a:xfrm>
              <a:off x="4243504" y="1677509"/>
              <a:ext cx="3665" cy="851131"/>
            </a:xfrm>
            <a:custGeom>
              <a:avLst/>
              <a:gdLst/>
              <a:ahLst/>
              <a:cxnLst/>
              <a:rect l="l" t="t" r="r" b="b"/>
              <a:pathLst>
                <a:path w="7596" h="1764003" extrusionOk="0">
                  <a:moveTo>
                    <a:pt x="0" y="0"/>
                  </a:moveTo>
                  <a:lnTo>
                    <a:pt x="0" y="1764004"/>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0" name="Google Shape;540;p31"/>
            <p:cNvSpPr/>
            <p:nvPr/>
          </p:nvSpPr>
          <p:spPr>
            <a:xfrm>
              <a:off x="4084465" y="1677509"/>
              <a:ext cx="3665" cy="851131"/>
            </a:xfrm>
            <a:custGeom>
              <a:avLst/>
              <a:gdLst/>
              <a:ahLst/>
              <a:cxnLst/>
              <a:rect l="l" t="t" r="r" b="b"/>
              <a:pathLst>
                <a:path w="7596" h="1764003" extrusionOk="0">
                  <a:moveTo>
                    <a:pt x="0" y="0"/>
                  </a:moveTo>
                  <a:lnTo>
                    <a:pt x="0" y="1764004"/>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1" name="Google Shape;541;p31"/>
            <p:cNvSpPr/>
            <p:nvPr/>
          </p:nvSpPr>
          <p:spPr>
            <a:xfrm>
              <a:off x="3925425" y="1677509"/>
              <a:ext cx="3665" cy="851131"/>
            </a:xfrm>
            <a:custGeom>
              <a:avLst/>
              <a:gdLst/>
              <a:ahLst/>
              <a:cxnLst/>
              <a:rect l="l" t="t" r="r" b="b"/>
              <a:pathLst>
                <a:path w="7596" h="1764003" extrusionOk="0">
                  <a:moveTo>
                    <a:pt x="0" y="0"/>
                  </a:moveTo>
                  <a:lnTo>
                    <a:pt x="0" y="1764004"/>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2" name="Google Shape;542;p31"/>
            <p:cNvSpPr/>
            <p:nvPr/>
          </p:nvSpPr>
          <p:spPr>
            <a:xfrm>
              <a:off x="3766423" y="1677509"/>
              <a:ext cx="3665" cy="851131"/>
            </a:xfrm>
            <a:custGeom>
              <a:avLst/>
              <a:gdLst/>
              <a:ahLst/>
              <a:cxnLst/>
              <a:rect l="l" t="t" r="r" b="b"/>
              <a:pathLst>
                <a:path w="7596" h="1764003" extrusionOk="0">
                  <a:moveTo>
                    <a:pt x="0" y="0"/>
                  </a:moveTo>
                  <a:lnTo>
                    <a:pt x="0" y="1764004"/>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3" name="Google Shape;543;p31"/>
            <p:cNvSpPr/>
            <p:nvPr/>
          </p:nvSpPr>
          <p:spPr>
            <a:xfrm>
              <a:off x="3605409" y="1916202"/>
              <a:ext cx="958485" cy="400277"/>
            </a:xfrm>
            <a:custGeom>
              <a:avLst/>
              <a:gdLst/>
              <a:ahLst/>
              <a:cxnLst/>
              <a:rect l="l" t="t" r="r" b="b"/>
              <a:pathLst>
                <a:path w="1986498" h="829589" extrusionOk="0">
                  <a:moveTo>
                    <a:pt x="0" y="607196"/>
                  </a:moveTo>
                  <a:lnTo>
                    <a:pt x="299065" y="409465"/>
                  </a:lnTo>
                  <a:cubicBezTo>
                    <a:pt x="320486" y="395336"/>
                    <a:pt x="348289" y="395716"/>
                    <a:pt x="369330" y="410377"/>
                  </a:cubicBezTo>
                  <a:lnTo>
                    <a:pt x="590229" y="565112"/>
                  </a:lnTo>
                  <a:cubicBezTo>
                    <a:pt x="621754" y="587142"/>
                    <a:pt x="665508" y="575747"/>
                    <a:pt x="682220" y="541184"/>
                  </a:cubicBezTo>
                  <a:lnTo>
                    <a:pt x="926896" y="35273"/>
                  </a:lnTo>
                  <a:cubicBezTo>
                    <a:pt x="951508" y="-15622"/>
                    <a:pt x="1025647" y="-10228"/>
                    <a:pt x="1042663" y="43629"/>
                  </a:cubicBezTo>
                  <a:lnTo>
                    <a:pt x="1277084" y="785936"/>
                  </a:lnTo>
                  <a:cubicBezTo>
                    <a:pt x="1294251" y="840401"/>
                    <a:pt x="1369454" y="845111"/>
                    <a:pt x="1393306" y="793228"/>
                  </a:cubicBezTo>
                  <a:lnTo>
                    <a:pt x="1610635" y="321424"/>
                  </a:lnTo>
                  <a:cubicBezTo>
                    <a:pt x="1630765" y="277670"/>
                    <a:pt x="1690776" y="272277"/>
                    <a:pt x="1718426" y="311701"/>
                  </a:cubicBezTo>
                  <a:lnTo>
                    <a:pt x="1986499" y="693793"/>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4" name="Google Shape;544;p31"/>
            <p:cNvSpPr/>
            <p:nvPr/>
          </p:nvSpPr>
          <p:spPr>
            <a:xfrm>
              <a:off x="3972662" y="2024069"/>
              <a:ext cx="45595" cy="45595"/>
            </a:xfrm>
            <a:custGeom>
              <a:avLst/>
              <a:gdLst/>
              <a:ahLst/>
              <a:cxnLst/>
              <a:rect l="l" t="t" r="r" b="b"/>
              <a:pathLst>
                <a:path w="94497" h="94497" extrusionOk="0">
                  <a:moveTo>
                    <a:pt x="94497" y="47249"/>
                  </a:moveTo>
                  <a:cubicBezTo>
                    <a:pt x="94497" y="73344"/>
                    <a:pt x="73343" y="94498"/>
                    <a:pt x="47249" y="94498"/>
                  </a:cubicBezTo>
                  <a:cubicBezTo>
                    <a:pt x="21154" y="94498"/>
                    <a:pt x="0" y="73344"/>
                    <a:pt x="0" y="47249"/>
                  </a:cubicBezTo>
                  <a:cubicBezTo>
                    <a:pt x="0" y="21154"/>
                    <a:pt x="21154" y="0"/>
                    <a:pt x="47249" y="0"/>
                  </a:cubicBezTo>
                  <a:cubicBezTo>
                    <a:pt x="73343" y="0"/>
                    <a:pt x="94497" y="21154"/>
                    <a:pt x="94497" y="47249"/>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5" name="Google Shape;545;p31"/>
            <p:cNvSpPr/>
            <p:nvPr/>
          </p:nvSpPr>
          <p:spPr>
            <a:xfrm>
              <a:off x="3664089" y="1827628"/>
              <a:ext cx="317443" cy="189754"/>
            </a:xfrm>
            <a:custGeom>
              <a:avLst/>
              <a:gdLst/>
              <a:ahLst/>
              <a:cxnLst/>
              <a:rect l="l" t="t" r="r" b="b"/>
              <a:pathLst>
                <a:path w="657912" h="393272" extrusionOk="0">
                  <a:moveTo>
                    <a:pt x="622286" y="386954"/>
                  </a:moveTo>
                  <a:lnTo>
                    <a:pt x="552324" y="315397"/>
                  </a:lnTo>
                  <a:lnTo>
                    <a:pt x="50059" y="315397"/>
                  </a:lnTo>
                  <a:cubicBezTo>
                    <a:pt x="22409" y="315397"/>
                    <a:pt x="0" y="292988"/>
                    <a:pt x="0" y="265337"/>
                  </a:cubicBezTo>
                  <a:lnTo>
                    <a:pt x="0" y="50059"/>
                  </a:lnTo>
                  <a:cubicBezTo>
                    <a:pt x="0" y="22409"/>
                    <a:pt x="22409" y="0"/>
                    <a:pt x="50059" y="0"/>
                  </a:cubicBezTo>
                  <a:lnTo>
                    <a:pt x="607853" y="0"/>
                  </a:lnTo>
                  <a:cubicBezTo>
                    <a:pt x="635503" y="0"/>
                    <a:pt x="657912" y="22409"/>
                    <a:pt x="657912" y="50059"/>
                  </a:cubicBezTo>
                  <a:lnTo>
                    <a:pt x="657912" y="315397"/>
                  </a:lnTo>
                  <a:lnTo>
                    <a:pt x="657912" y="372445"/>
                  </a:lnTo>
                  <a:cubicBezTo>
                    <a:pt x="657912" y="391056"/>
                    <a:pt x="635275" y="400323"/>
                    <a:pt x="622286" y="386954"/>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6" name="Google Shape;546;p31"/>
            <p:cNvSpPr/>
            <p:nvPr/>
          </p:nvSpPr>
          <p:spPr>
            <a:xfrm>
              <a:off x="3577367" y="2429163"/>
              <a:ext cx="53842" cy="3665"/>
            </a:xfrm>
            <a:custGeom>
              <a:avLst/>
              <a:gdLst/>
              <a:ahLst/>
              <a:cxnLst/>
              <a:rect l="l" t="t" r="r" b="b"/>
              <a:pathLst>
                <a:path w="111589" h="7596" extrusionOk="0">
                  <a:moveTo>
                    <a:pt x="0" y="0"/>
                  </a:moveTo>
                  <a:lnTo>
                    <a:pt x="111589"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7" name="Google Shape;547;p31"/>
            <p:cNvSpPr/>
            <p:nvPr/>
          </p:nvSpPr>
          <p:spPr>
            <a:xfrm>
              <a:off x="3577367" y="2318238"/>
              <a:ext cx="53842" cy="3665"/>
            </a:xfrm>
            <a:custGeom>
              <a:avLst/>
              <a:gdLst/>
              <a:ahLst/>
              <a:cxnLst/>
              <a:rect l="l" t="t" r="r" b="b"/>
              <a:pathLst>
                <a:path w="111589" h="7596" extrusionOk="0">
                  <a:moveTo>
                    <a:pt x="0" y="0"/>
                  </a:moveTo>
                  <a:lnTo>
                    <a:pt x="111589"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8" name="Google Shape;548;p31"/>
            <p:cNvSpPr/>
            <p:nvPr/>
          </p:nvSpPr>
          <p:spPr>
            <a:xfrm>
              <a:off x="3577367" y="2207348"/>
              <a:ext cx="53842" cy="3665"/>
            </a:xfrm>
            <a:custGeom>
              <a:avLst/>
              <a:gdLst/>
              <a:ahLst/>
              <a:cxnLst/>
              <a:rect l="l" t="t" r="r" b="b"/>
              <a:pathLst>
                <a:path w="111589" h="7596" extrusionOk="0">
                  <a:moveTo>
                    <a:pt x="0" y="0"/>
                  </a:moveTo>
                  <a:lnTo>
                    <a:pt x="111589"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9" name="Google Shape;549;p31"/>
            <p:cNvSpPr/>
            <p:nvPr/>
          </p:nvSpPr>
          <p:spPr>
            <a:xfrm>
              <a:off x="3577367" y="2096423"/>
              <a:ext cx="53842" cy="3665"/>
            </a:xfrm>
            <a:custGeom>
              <a:avLst/>
              <a:gdLst/>
              <a:ahLst/>
              <a:cxnLst/>
              <a:rect l="l" t="t" r="r" b="b"/>
              <a:pathLst>
                <a:path w="111589" h="7596" extrusionOk="0">
                  <a:moveTo>
                    <a:pt x="0" y="0"/>
                  </a:moveTo>
                  <a:lnTo>
                    <a:pt x="111589"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0" name="Google Shape;550;p31"/>
            <p:cNvSpPr/>
            <p:nvPr/>
          </p:nvSpPr>
          <p:spPr>
            <a:xfrm>
              <a:off x="3577367" y="1985534"/>
              <a:ext cx="53842" cy="3665"/>
            </a:xfrm>
            <a:custGeom>
              <a:avLst/>
              <a:gdLst/>
              <a:ahLst/>
              <a:cxnLst/>
              <a:rect l="l" t="t" r="r" b="b"/>
              <a:pathLst>
                <a:path w="111589" h="7596" extrusionOk="0">
                  <a:moveTo>
                    <a:pt x="0" y="0"/>
                  </a:moveTo>
                  <a:lnTo>
                    <a:pt x="111589"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1" name="Google Shape;551;p31"/>
            <p:cNvSpPr/>
            <p:nvPr/>
          </p:nvSpPr>
          <p:spPr>
            <a:xfrm>
              <a:off x="3577367" y="1874608"/>
              <a:ext cx="53842" cy="3665"/>
            </a:xfrm>
            <a:custGeom>
              <a:avLst/>
              <a:gdLst/>
              <a:ahLst/>
              <a:cxnLst/>
              <a:rect l="l" t="t" r="r" b="b"/>
              <a:pathLst>
                <a:path w="111589" h="7596" extrusionOk="0">
                  <a:moveTo>
                    <a:pt x="0" y="0"/>
                  </a:moveTo>
                  <a:lnTo>
                    <a:pt x="111589"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2" name="Google Shape;552;p31"/>
            <p:cNvSpPr/>
            <p:nvPr/>
          </p:nvSpPr>
          <p:spPr>
            <a:xfrm>
              <a:off x="3577367" y="1763720"/>
              <a:ext cx="53842" cy="3665"/>
            </a:xfrm>
            <a:custGeom>
              <a:avLst/>
              <a:gdLst/>
              <a:ahLst/>
              <a:cxnLst/>
              <a:rect l="l" t="t" r="r" b="b"/>
              <a:pathLst>
                <a:path w="111589" h="7596" extrusionOk="0">
                  <a:moveTo>
                    <a:pt x="0" y="0"/>
                  </a:moveTo>
                  <a:lnTo>
                    <a:pt x="111589"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3" name="Google Shape;553;p31"/>
            <p:cNvSpPr/>
            <p:nvPr/>
          </p:nvSpPr>
          <p:spPr>
            <a:xfrm>
              <a:off x="4293447" y="2127573"/>
              <a:ext cx="83273" cy="83273"/>
            </a:xfrm>
            <a:custGeom>
              <a:avLst/>
              <a:gdLst/>
              <a:ahLst/>
              <a:cxnLst/>
              <a:rect l="l" t="t" r="r" b="b"/>
              <a:pathLst>
                <a:path w="172587" h="172587" extrusionOk="0">
                  <a:moveTo>
                    <a:pt x="172587" y="86294"/>
                  </a:moveTo>
                  <a:cubicBezTo>
                    <a:pt x="172587" y="133952"/>
                    <a:pt x="133952" y="172587"/>
                    <a:pt x="86293" y="172587"/>
                  </a:cubicBezTo>
                  <a:cubicBezTo>
                    <a:pt x="38635" y="172587"/>
                    <a:pt x="0" y="133952"/>
                    <a:pt x="0" y="86294"/>
                  </a:cubicBezTo>
                  <a:cubicBezTo>
                    <a:pt x="0" y="38635"/>
                    <a:pt x="38635" y="0"/>
                    <a:pt x="86293" y="0"/>
                  </a:cubicBezTo>
                  <a:cubicBezTo>
                    <a:pt x="133952" y="0"/>
                    <a:pt x="172587" y="38635"/>
                    <a:pt x="172587" y="86294"/>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4" name="Google Shape;554;p31"/>
            <p:cNvSpPr/>
            <p:nvPr/>
          </p:nvSpPr>
          <p:spPr>
            <a:xfrm>
              <a:off x="4561547" y="1738602"/>
              <a:ext cx="406653" cy="3665"/>
            </a:xfrm>
            <a:custGeom>
              <a:avLst/>
              <a:gdLst/>
              <a:ahLst/>
              <a:cxnLst/>
              <a:rect l="l" t="t" r="r" b="b"/>
              <a:pathLst>
                <a:path w="842805" h="7596" extrusionOk="0">
                  <a:moveTo>
                    <a:pt x="842805" y="0"/>
                  </a:moveTo>
                  <a:lnTo>
                    <a:pt x="0"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55" name="Google Shape;555;p31"/>
          <p:cNvGrpSpPr/>
          <p:nvPr/>
        </p:nvGrpSpPr>
        <p:grpSpPr>
          <a:xfrm>
            <a:off x="1611167" y="1574806"/>
            <a:ext cx="1518587" cy="1233056"/>
            <a:chOff x="7329141" y="362469"/>
            <a:chExt cx="1022136" cy="829949"/>
          </a:xfrm>
        </p:grpSpPr>
        <p:sp>
          <p:nvSpPr>
            <p:cNvPr id="556" name="Google Shape;556;p31"/>
            <p:cNvSpPr/>
            <p:nvPr/>
          </p:nvSpPr>
          <p:spPr>
            <a:xfrm>
              <a:off x="7329141" y="362469"/>
              <a:ext cx="1022136" cy="829949"/>
            </a:xfrm>
            <a:custGeom>
              <a:avLst/>
              <a:gdLst/>
              <a:ahLst/>
              <a:cxnLst/>
              <a:rect l="l" t="t" r="r" b="b"/>
              <a:pathLst>
                <a:path w="1901648" h="1544092" extrusionOk="0">
                  <a:moveTo>
                    <a:pt x="1770840" y="1544092"/>
                  </a:moveTo>
                  <a:lnTo>
                    <a:pt x="130807" y="1544092"/>
                  </a:lnTo>
                  <a:cubicBezTo>
                    <a:pt x="58567" y="1544092"/>
                    <a:pt x="0" y="1485525"/>
                    <a:pt x="0" y="1413285"/>
                  </a:cubicBezTo>
                  <a:lnTo>
                    <a:pt x="0" y="130808"/>
                  </a:lnTo>
                  <a:cubicBezTo>
                    <a:pt x="0" y="58567"/>
                    <a:pt x="58567" y="0"/>
                    <a:pt x="130807" y="0"/>
                  </a:cubicBezTo>
                  <a:lnTo>
                    <a:pt x="1770840" y="0"/>
                  </a:lnTo>
                  <a:cubicBezTo>
                    <a:pt x="1843081" y="0"/>
                    <a:pt x="1901648" y="58567"/>
                    <a:pt x="1901648" y="130808"/>
                  </a:cubicBezTo>
                  <a:lnTo>
                    <a:pt x="1901648" y="1413285"/>
                  </a:lnTo>
                  <a:cubicBezTo>
                    <a:pt x="1901648" y="1485449"/>
                    <a:pt x="1843081" y="1544092"/>
                    <a:pt x="1770840" y="1544092"/>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7" name="Google Shape;557;p31"/>
            <p:cNvSpPr/>
            <p:nvPr/>
          </p:nvSpPr>
          <p:spPr>
            <a:xfrm>
              <a:off x="7479397" y="507863"/>
              <a:ext cx="275724" cy="489918"/>
            </a:xfrm>
            <a:custGeom>
              <a:avLst/>
              <a:gdLst/>
              <a:ahLst/>
              <a:cxnLst/>
              <a:rect l="l" t="t" r="r" b="b"/>
              <a:pathLst>
                <a:path w="512975" h="911475" extrusionOk="0">
                  <a:moveTo>
                    <a:pt x="512976" y="0"/>
                  </a:moveTo>
                  <a:cubicBezTo>
                    <a:pt x="229635" y="0"/>
                    <a:pt x="0" y="229635"/>
                    <a:pt x="0" y="512976"/>
                  </a:cubicBezTo>
                  <a:cubicBezTo>
                    <a:pt x="0" y="673864"/>
                    <a:pt x="74064" y="817434"/>
                    <a:pt x="189983" y="911476"/>
                  </a:cubicBezTo>
                  <a:lnTo>
                    <a:pt x="512976" y="512976"/>
                  </a:lnTo>
                  <a:lnTo>
                    <a:pt x="512976"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558" name="Google Shape;558;p31"/>
            <p:cNvGrpSpPr/>
            <p:nvPr/>
          </p:nvGrpSpPr>
          <p:grpSpPr>
            <a:xfrm>
              <a:off x="7581570" y="507863"/>
              <a:ext cx="449624" cy="551756"/>
              <a:chOff x="6727477" y="1096947"/>
              <a:chExt cx="836044" cy="1025951"/>
            </a:xfrm>
          </p:grpSpPr>
          <p:sp>
            <p:nvSpPr>
              <p:cNvPr id="559" name="Google Shape;559;p31"/>
              <p:cNvSpPr/>
              <p:nvPr/>
            </p:nvSpPr>
            <p:spPr>
              <a:xfrm>
                <a:off x="7050546" y="1096947"/>
                <a:ext cx="512975" cy="1014176"/>
              </a:xfrm>
              <a:custGeom>
                <a:avLst/>
                <a:gdLst/>
                <a:ahLst/>
                <a:cxnLst/>
                <a:rect l="l" t="t" r="r" b="b"/>
                <a:pathLst>
                  <a:path w="512975" h="1014176" extrusionOk="0">
                    <a:moveTo>
                      <a:pt x="512976" y="512976"/>
                    </a:moveTo>
                    <a:cubicBezTo>
                      <a:pt x="512976" y="229635"/>
                      <a:pt x="283341" y="0"/>
                      <a:pt x="0" y="0"/>
                    </a:cubicBezTo>
                    <a:lnTo>
                      <a:pt x="0" y="512976"/>
                    </a:lnTo>
                    <a:lnTo>
                      <a:pt x="109538" y="1014177"/>
                    </a:lnTo>
                    <a:cubicBezTo>
                      <a:pt x="340161" y="963966"/>
                      <a:pt x="512976" y="758639"/>
                      <a:pt x="512976" y="51297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0" name="Google Shape;560;p31"/>
              <p:cNvSpPr/>
              <p:nvPr/>
            </p:nvSpPr>
            <p:spPr>
              <a:xfrm>
                <a:off x="6727477" y="1609923"/>
                <a:ext cx="432531" cy="512975"/>
              </a:xfrm>
              <a:custGeom>
                <a:avLst/>
                <a:gdLst/>
                <a:ahLst/>
                <a:cxnLst/>
                <a:rect l="l" t="t" r="r" b="b"/>
                <a:pathLst>
                  <a:path w="432531" h="512975" extrusionOk="0">
                    <a:moveTo>
                      <a:pt x="0" y="398500"/>
                    </a:moveTo>
                    <a:cubicBezTo>
                      <a:pt x="88192" y="470057"/>
                      <a:pt x="200617" y="512976"/>
                      <a:pt x="322993" y="512976"/>
                    </a:cubicBezTo>
                    <a:cubicBezTo>
                      <a:pt x="360594" y="512976"/>
                      <a:pt x="397208" y="508874"/>
                      <a:pt x="432531" y="501201"/>
                    </a:cubicBezTo>
                    <a:lnTo>
                      <a:pt x="322993" y="0"/>
                    </a:lnTo>
                    <a:lnTo>
                      <a:pt x="0" y="398500"/>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561" name="Google Shape;561;p31"/>
            <p:cNvSpPr/>
            <p:nvPr/>
          </p:nvSpPr>
          <p:spPr>
            <a:xfrm>
              <a:off x="7755275" y="507863"/>
              <a:ext cx="222278" cy="438881"/>
            </a:xfrm>
            <a:custGeom>
              <a:avLst/>
              <a:gdLst/>
              <a:ahLst/>
              <a:cxnLst/>
              <a:rect l="l" t="t" r="r" b="b"/>
              <a:pathLst>
                <a:path w="413540" h="816522" extrusionOk="0">
                  <a:moveTo>
                    <a:pt x="0" y="0"/>
                  </a:moveTo>
                  <a:lnTo>
                    <a:pt x="0" y="512976"/>
                  </a:lnTo>
                  <a:lnTo>
                    <a:pt x="413541" y="816522"/>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2" name="Google Shape;562;p31"/>
            <p:cNvSpPr/>
            <p:nvPr/>
          </p:nvSpPr>
          <p:spPr>
            <a:xfrm>
              <a:off x="7918481" y="577354"/>
              <a:ext cx="207620" cy="40707"/>
            </a:xfrm>
            <a:custGeom>
              <a:avLst/>
              <a:gdLst/>
              <a:ahLst/>
              <a:cxnLst/>
              <a:rect l="l" t="t" r="r" b="b"/>
              <a:pathLst>
                <a:path w="386269" h="75734" extrusionOk="0">
                  <a:moveTo>
                    <a:pt x="0" y="0"/>
                  </a:moveTo>
                  <a:lnTo>
                    <a:pt x="386270" y="0"/>
                  </a:lnTo>
                  <a:lnTo>
                    <a:pt x="386270" y="75735"/>
                  </a:lnTo>
                  <a:lnTo>
                    <a:pt x="0" y="75735"/>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3" name="Google Shape;563;p31"/>
            <p:cNvSpPr/>
            <p:nvPr/>
          </p:nvSpPr>
          <p:spPr>
            <a:xfrm>
              <a:off x="7986379" y="855683"/>
              <a:ext cx="207620" cy="40707"/>
            </a:xfrm>
            <a:custGeom>
              <a:avLst/>
              <a:gdLst/>
              <a:ahLst/>
              <a:cxnLst/>
              <a:rect l="l" t="t" r="r" b="b"/>
              <a:pathLst>
                <a:path w="386269" h="75734" extrusionOk="0">
                  <a:moveTo>
                    <a:pt x="0" y="0"/>
                  </a:moveTo>
                  <a:lnTo>
                    <a:pt x="386270" y="0"/>
                  </a:lnTo>
                  <a:lnTo>
                    <a:pt x="386270" y="75735"/>
                  </a:lnTo>
                  <a:lnTo>
                    <a:pt x="0" y="75735"/>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4" name="Google Shape;564;p31"/>
            <p:cNvSpPr/>
            <p:nvPr/>
          </p:nvSpPr>
          <p:spPr>
            <a:xfrm>
              <a:off x="8078706" y="664248"/>
              <a:ext cx="132983" cy="4083"/>
            </a:xfrm>
            <a:custGeom>
              <a:avLst/>
              <a:gdLst/>
              <a:ahLst/>
              <a:cxnLst/>
              <a:rect l="l" t="t" r="r" b="b"/>
              <a:pathLst>
                <a:path w="247410" h="7596" extrusionOk="0">
                  <a:moveTo>
                    <a:pt x="0" y="0"/>
                  </a:moveTo>
                  <a:lnTo>
                    <a:pt x="247410"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5" name="Google Shape;565;p31"/>
            <p:cNvSpPr/>
            <p:nvPr/>
          </p:nvSpPr>
          <p:spPr>
            <a:xfrm>
              <a:off x="8078706" y="691415"/>
              <a:ext cx="132983" cy="4083"/>
            </a:xfrm>
            <a:custGeom>
              <a:avLst/>
              <a:gdLst/>
              <a:ahLst/>
              <a:cxnLst/>
              <a:rect l="l" t="t" r="r" b="b"/>
              <a:pathLst>
                <a:path w="247410" h="7596" extrusionOk="0">
                  <a:moveTo>
                    <a:pt x="0" y="0"/>
                  </a:moveTo>
                  <a:lnTo>
                    <a:pt x="247410"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6" name="Google Shape;566;p31"/>
            <p:cNvSpPr/>
            <p:nvPr/>
          </p:nvSpPr>
          <p:spPr>
            <a:xfrm>
              <a:off x="8078706" y="718541"/>
              <a:ext cx="132983" cy="4083"/>
            </a:xfrm>
            <a:custGeom>
              <a:avLst/>
              <a:gdLst/>
              <a:ahLst/>
              <a:cxnLst/>
              <a:rect l="l" t="t" r="r" b="b"/>
              <a:pathLst>
                <a:path w="247410" h="7596" extrusionOk="0">
                  <a:moveTo>
                    <a:pt x="0" y="0"/>
                  </a:moveTo>
                  <a:lnTo>
                    <a:pt x="247410"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7" name="Google Shape;567;p31"/>
            <p:cNvSpPr/>
            <p:nvPr/>
          </p:nvSpPr>
          <p:spPr>
            <a:xfrm>
              <a:off x="8078706" y="946989"/>
              <a:ext cx="132983" cy="4083"/>
            </a:xfrm>
            <a:custGeom>
              <a:avLst/>
              <a:gdLst/>
              <a:ahLst/>
              <a:cxnLst/>
              <a:rect l="l" t="t" r="r" b="b"/>
              <a:pathLst>
                <a:path w="247410" h="7596" extrusionOk="0">
                  <a:moveTo>
                    <a:pt x="0" y="0"/>
                  </a:moveTo>
                  <a:lnTo>
                    <a:pt x="247410"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8" name="Google Shape;568;p31"/>
            <p:cNvSpPr/>
            <p:nvPr/>
          </p:nvSpPr>
          <p:spPr>
            <a:xfrm>
              <a:off x="8078706" y="974156"/>
              <a:ext cx="132983" cy="4083"/>
            </a:xfrm>
            <a:custGeom>
              <a:avLst/>
              <a:gdLst/>
              <a:ahLst/>
              <a:cxnLst/>
              <a:rect l="l" t="t" r="r" b="b"/>
              <a:pathLst>
                <a:path w="247410" h="7596" extrusionOk="0">
                  <a:moveTo>
                    <a:pt x="0" y="0"/>
                  </a:moveTo>
                  <a:lnTo>
                    <a:pt x="247410"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9" name="Google Shape;569;p31"/>
            <p:cNvSpPr/>
            <p:nvPr/>
          </p:nvSpPr>
          <p:spPr>
            <a:xfrm>
              <a:off x="8078706" y="1001323"/>
              <a:ext cx="132983" cy="4083"/>
            </a:xfrm>
            <a:custGeom>
              <a:avLst/>
              <a:gdLst/>
              <a:ahLst/>
              <a:cxnLst/>
              <a:rect l="l" t="t" r="r" b="b"/>
              <a:pathLst>
                <a:path w="247410" h="7596" extrusionOk="0">
                  <a:moveTo>
                    <a:pt x="0" y="0"/>
                  </a:moveTo>
                  <a:lnTo>
                    <a:pt x="247410"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570" name="Google Shape;570;p31"/>
          <p:cNvSpPr txBox="1">
            <a:spLocks noGrp="1"/>
          </p:cNvSpPr>
          <p:nvPr>
            <p:ph type="subTitle" idx="6"/>
          </p:nvPr>
        </p:nvSpPr>
        <p:spPr>
          <a:xfrm>
            <a:off x="3780475" y="2842275"/>
            <a:ext cx="4650300" cy="447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Data Types: float, int, object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74"/>
        <p:cNvGrpSpPr/>
        <p:nvPr/>
      </p:nvGrpSpPr>
      <p:grpSpPr>
        <a:xfrm>
          <a:off x="0" y="0"/>
          <a:ext cx="0" cy="0"/>
          <a:chOff x="0" y="0"/>
          <a:chExt cx="0" cy="0"/>
        </a:xfrm>
      </p:grpSpPr>
      <p:sp>
        <p:nvSpPr>
          <p:cNvPr id="575" name="Google Shape;575;p32"/>
          <p:cNvSpPr txBox="1">
            <a:spLocks noGrp="1"/>
          </p:cNvSpPr>
          <p:nvPr>
            <p:ph type="subTitle" idx="1"/>
          </p:nvPr>
        </p:nvSpPr>
        <p:spPr>
          <a:xfrm>
            <a:off x="3151900" y="2672825"/>
            <a:ext cx="3124800" cy="693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Let’s see some visualizations</a:t>
            </a:r>
            <a:endParaRPr/>
          </a:p>
        </p:txBody>
      </p:sp>
      <p:sp>
        <p:nvSpPr>
          <p:cNvPr id="576" name="Google Shape;576;p32"/>
          <p:cNvSpPr txBox="1">
            <a:spLocks noGrp="1"/>
          </p:cNvSpPr>
          <p:nvPr>
            <p:ph type="title"/>
          </p:nvPr>
        </p:nvSpPr>
        <p:spPr>
          <a:xfrm>
            <a:off x="3151900" y="1636350"/>
            <a:ext cx="4150500" cy="908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Analysis</a:t>
            </a:r>
            <a:endParaRPr/>
          </a:p>
        </p:txBody>
      </p:sp>
      <p:sp>
        <p:nvSpPr>
          <p:cNvPr id="577" name="Google Shape;577;p32"/>
          <p:cNvSpPr txBox="1">
            <a:spLocks noGrp="1"/>
          </p:cNvSpPr>
          <p:nvPr>
            <p:ph type="title" idx="2"/>
          </p:nvPr>
        </p:nvSpPr>
        <p:spPr>
          <a:xfrm>
            <a:off x="1475300" y="1690000"/>
            <a:ext cx="1294500" cy="908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grpSp>
        <p:nvGrpSpPr>
          <p:cNvPr id="578" name="Google Shape;578;p32"/>
          <p:cNvGrpSpPr/>
          <p:nvPr/>
        </p:nvGrpSpPr>
        <p:grpSpPr>
          <a:xfrm>
            <a:off x="7783346" y="490666"/>
            <a:ext cx="901968" cy="901968"/>
            <a:chOff x="1350404" y="-3124999"/>
            <a:chExt cx="1570279" cy="1570279"/>
          </a:xfrm>
        </p:grpSpPr>
        <p:sp>
          <p:nvSpPr>
            <p:cNvPr id="579" name="Google Shape;579;p32"/>
            <p:cNvSpPr/>
            <p:nvPr/>
          </p:nvSpPr>
          <p:spPr>
            <a:xfrm>
              <a:off x="2135530" y="-3124999"/>
              <a:ext cx="2889" cy="1570279"/>
            </a:xfrm>
            <a:custGeom>
              <a:avLst/>
              <a:gdLst/>
              <a:ahLst/>
              <a:cxnLst/>
              <a:rect l="l" t="t" r="r" b="b"/>
              <a:pathLst>
                <a:path w="2889" h="1570279" extrusionOk="0">
                  <a:moveTo>
                    <a:pt x="0" y="0"/>
                  </a:moveTo>
                  <a:lnTo>
                    <a:pt x="0" y="157028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0" name="Google Shape;580;p32"/>
            <p:cNvSpPr/>
            <p:nvPr/>
          </p:nvSpPr>
          <p:spPr>
            <a:xfrm>
              <a:off x="1350404" y="-2339874"/>
              <a:ext cx="1570279" cy="2889"/>
            </a:xfrm>
            <a:custGeom>
              <a:avLst/>
              <a:gdLst/>
              <a:ahLst/>
              <a:cxnLst/>
              <a:rect l="l" t="t" r="r" b="b"/>
              <a:pathLst>
                <a:path w="1570279" h="2889" extrusionOk="0">
                  <a:moveTo>
                    <a:pt x="1570280" y="0"/>
                  </a:moveTo>
                  <a:lnTo>
                    <a:pt x="0"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1" name="Google Shape;581;p32"/>
            <p:cNvSpPr/>
            <p:nvPr/>
          </p:nvSpPr>
          <p:spPr>
            <a:xfrm>
              <a:off x="1580345" y="-2895030"/>
              <a:ext cx="1110370" cy="1110341"/>
            </a:xfrm>
            <a:custGeom>
              <a:avLst/>
              <a:gdLst/>
              <a:ahLst/>
              <a:cxnLst/>
              <a:rect l="l" t="t" r="r" b="b"/>
              <a:pathLst>
                <a:path w="1110370" h="1110341" extrusionOk="0">
                  <a:moveTo>
                    <a:pt x="1110371" y="0"/>
                  </a:moveTo>
                  <a:lnTo>
                    <a:pt x="0" y="1110342"/>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2" name="Google Shape;582;p32"/>
            <p:cNvSpPr/>
            <p:nvPr/>
          </p:nvSpPr>
          <p:spPr>
            <a:xfrm>
              <a:off x="1580345" y="-2895030"/>
              <a:ext cx="1110370" cy="1110341"/>
            </a:xfrm>
            <a:custGeom>
              <a:avLst/>
              <a:gdLst/>
              <a:ahLst/>
              <a:cxnLst/>
              <a:rect l="l" t="t" r="r" b="b"/>
              <a:pathLst>
                <a:path w="1110370" h="1110341" extrusionOk="0">
                  <a:moveTo>
                    <a:pt x="1110371" y="1110342"/>
                  </a:moveTo>
                  <a:lnTo>
                    <a:pt x="0"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83" name="Google Shape;583;p32"/>
          <p:cNvGrpSpPr/>
          <p:nvPr/>
        </p:nvGrpSpPr>
        <p:grpSpPr>
          <a:xfrm>
            <a:off x="713029" y="3447254"/>
            <a:ext cx="1266652" cy="1056012"/>
            <a:chOff x="5378191" y="1701500"/>
            <a:chExt cx="611171" cy="509535"/>
          </a:xfrm>
        </p:grpSpPr>
        <p:sp>
          <p:nvSpPr>
            <p:cNvPr id="584" name="Google Shape;584;p32"/>
            <p:cNvSpPr/>
            <p:nvPr/>
          </p:nvSpPr>
          <p:spPr>
            <a:xfrm>
              <a:off x="5378191" y="1701500"/>
              <a:ext cx="611171" cy="509535"/>
            </a:xfrm>
            <a:custGeom>
              <a:avLst/>
              <a:gdLst/>
              <a:ahLst/>
              <a:cxnLst/>
              <a:rect l="l" t="t" r="r" b="b"/>
              <a:pathLst>
                <a:path w="1266676" h="1056032" extrusionOk="0">
                  <a:moveTo>
                    <a:pt x="1101761" y="1056032"/>
                  </a:moveTo>
                  <a:lnTo>
                    <a:pt x="164915" y="1056032"/>
                  </a:lnTo>
                  <a:cubicBezTo>
                    <a:pt x="73835" y="1056032"/>
                    <a:pt x="0" y="982197"/>
                    <a:pt x="0" y="891118"/>
                  </a:cubicBezTo>
                  <a:lnTo>
                    <a:pt x="0" y="164915"/>
                  </a:lnTo>
                  <a:cubicBezTo>
                    <a:pt x="0" y="73836"/>
                    <a:pt x="73835" y="0"/>
                    <a:pt x="164915" y="0"/>
                  </a:cubicBezTo>
                  <a:lnTo>
                    <a:pt x="1101761" y="0"/>
                  </a:lnTo>
                  <a:cubicBezTo>
                    <a:pt x="1192841" y="0"/>
                    <a:pt x="1266677" y="73836"/>
                    <a:pt x="1266677" y="164915"/>
                  </a:cubicBezTo>
                  <a:lnTo>
                    <a:pt x="1266677" y="891118"/>
                  </a:lnTo>
                  <a:cubicBezTo>
                    <a:pt x="1266677" y="982197"/>
                    <a:pt x="1192841" y="1056032"/>
                    <a:pt x="1101761" y="1056032"/>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5" name="Google Shape;585;p32"/>
            <p:cNvSpPr/>
            <p:nvPr/>
          </p:nvSpPr>
          <p:spPr>
            <a:xfrm>
              <a:off x="5497928" y="1776815"/>
              <a:ext cx="34526" cy="34526"/>
            </a:xfrm>
            <a:custGeom>
              <a:avLst/>
              <a:gdLst/>
              <a:ahLst/>
              <a:cxnLst/>
              <a:rect l="l" t="t" r="r" b="b"/>
              <a:pathLst>
                <a:path w="71556" h="71556" extrusionOk="0">
                  <a:moveTo>
                    <a:pt x="71556" y="35778"/>
                  </a:moveTo>
                  <a:cubicBezTo>
                    <a:pt x="71556" y="16028"/>
                    <a:pt x="55528" y="0"/>
                    <a:pt x="35778" y="0"/>
                  </a:cubicBezTo>
                  <a:cubicBezTo>
                    <a:pt x="16028" y="0"/>
                    <a:pt x="0" y="16028"/>
                    <a:pt x="0" y="35778"/>
                  </a:cubicBezTo>
                  <a:cubicBezTo>
                    <a:pt x="0" y="55529"/>
                    <a:pt x="16028" y="71557"/>
                    <a:pt x="35778" y="71557"/>
                  </a:cubicBezTo>
                  <a:cubicBezTo>
                    <a:pt x="55528" y="71557"/>
                    <a:pt x="71556" y="55529"/>
                    <a:pt x="71556" y="35778"/>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6" name="Google Shape;586;p32"/>
            <p:cNvSpPr/>
            <p:nvPr/>
          </p:nvSpPr>
          <p:spPr>
            <a:xfrm>
              <a:off x="5608451" y="1776815"/>
              <a:ext cx="34526" cy="34526"/>
            </a:xfrm>
            <a:custGeom>
              <a:avLst/>
              <a:gdLst/>
              <a:ahLst/>
              <a:cxnLst/>
              <a:rect l="l" t="t" r="r" b="b"/>
              <a:pathLst>
                <a:path w="71557" h="71556" extrusionOk="0">
                  <a:moveTo>
                    <a:pt x="71557" y="35778"/>
                  </a:moveTo>
                  <a:cubicBezTo>
                    <a:pt x="71557" y="16028"/>
                    <a:pt x="55528" y="0"/>
                    <a:pt x="35778" y="0"/>
                  </a:cubicBezTo>
                  <a:cubicBezTo>
                    <a:pt x="16028" y="0"/>
                    <a:pt x="0" y="16028"/>
                    <a:pt x="0" y="35778"/>
                  </a:cubicBezTo>
                  <a:cubicBezTo>
                    <a:pt x="0" y="55529"/>
                    <a:pt x="16028" y="71557"/>
                    <a:pt x="35778" y="71557"/>
                  </a:cubicBezTo>
                  <a:cubicBezTo>
                    <a:pt x="55528" y="71557"/>
                    <a:pt x="71557" y="55529"/>
                    <a:pt x="71557" y="35778"/>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7" name="Google Shape;587;p32"/>
            <p:cNvSpPr/>
            <p:nvPr/>
          </p:nvSpPr>
          <p:spPr>
            <a:xfrm>
              <a:off x="5719011" y="1776815"/>
              <a:ext cx="34526" cy="34526"/>
            </a:xfrm>
            <a:custGeom>
              <a:avLst/>
              <a:gdLst/>
              <a:ahLst/>
              <a:cxnLst/>
              <a:rect l="l" t="t" r="r" b="b"/>
              <a:pathLst>
                <a:path w="71557" h="71556" extrusionOk="0">
                  <a:moveTo>
                    <a:pt x="71557" y="35778"/>
                  </a:moveTo>
                  <a:cubicBezTo>
                    <a:pt x="71557" y="16028"/>
                    <a:pt x="55529" y="0"/>
                    <a:pt x="35778" y="0"/>
                  </a:cubicBezTo>
                  <a:cubicBezTo>
                    <a:pt x="16028" y="0"/>
                    <a:pt x="0" y="16028"/>
                    <a:pt x="0" y="35778"/>
                  </a:cubicBezTo>
                  <a:cubicBezTo>
                    <a:pt x="0" y="55529"/>
                    <a:pt x="16028" y="71557"/>
                    <a:pt x="35778" y="71557"/>
                  </a:cubicBezTo>
                  <a:cubicBezTo>
                    <a:pt x="55529" y="71557"/>
                    <a:pt x="71557" y="55529"/>
                    <a:pt x="71557" y="35778"/>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8" name="Google Shape;588;p32"/>
            <p:cNvSpPr/>
            <p:nvPr/>
          </p:nvSpPr>
          <p:spPr>
            <a:xfrm>
              <a:off x="5829571" y="1776815"/>
              <a:ext cx="34526" cy="34526"/>
            </a:xfrm>
            <a:custGeom>
              <a:avLst/>
              <a:gdLst/>
              <a:ahLst/>
              <a:cxnLst/>
              <a:rect l="l" t="t" r="r" b="b"/>
              <a:pathLst>
                <a:path w="71557" h="71556" extrusionOk="0">
                  <a:moveTo>
                    <a:pt x="71557" y="35778"/>
                  </a:moveTo>
                  <a:cubicBezTo>
                    <a:pt x="71557" y="16028"/>
                    <a:pt x="55529" y="0"/>
                    <a:pt x="35778" y="0"/>
                  </a:cubicBezTo>
                  <a:cubicBezTo>
                    <a:pt x="16028" y="0"/>
                    <a:pt x="0" y="16028"/>
                    <a:pt x="0" y="35778"/>
                  </a:cubicBezTo>
                  <a:cubicBezTo>
                    <a:pt x="0" y="55529"/>
                    <a:pt x="16028" y="71557"/>
                    <a:pt x="35778" y="71557"/>
                  </a:cubicBezTo>
                  <a:cubicBezTo>
                    <a:pt x="55529" y="71557"/>
                    <a:pt x="71557" y="55529"/>
                    <a:pt x="71557" y="35778"/>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9" name="Google Shape;589;p32"/>
            <p:cNvSpPr/>
            <p:nvPr/>
          </p:nvSpPr>
          <p:spPr>
            <a:xfrm>
              <a:off x="5497928" y="1882549"/>
              <a:ext cx="34526" cy="34526"/>
            </a:xfrm>
            <a:custGeom>
              <a:avLst/>
              <a:gdLst/>
              <a:ahLst/>
              <a:cxnLst/>
              <a:rect l="l" t="t" r="r" b="b"/>
              <a:pathLst>
                <a:path w="71556" h="71556" extrusionOk="0">
                  <a:moveTo>
                    <a:pt x="71556" y="35778"/>
                  </a:moveTo>
                  <a:cubicBezTo>
                    <a:pt x="71556" y="16028"/>
                    <a:pt x="55528" y="0"/>
                    <a:pt x="35778" y="0"/>
                  </a:cubicBezTo>
                  <a:cubicBezTo>
                    <a:pt x="16028" y="0"/>
                    <a:pt x="0" y="16028"/>
                    <a:pt x="0" y="35778"/>
                  </a:cubicBezTo>
                  <a:cubicBezTo>
                    <a:pt x="0" y="55529"/>
                    <a:pt x="16028" y="71557"/>
                    <a:pt x="35778" y="71557"/>
                  </a:cubicBezTo>
                  <a:cubicBezTo>
                    <a:pt x="55528" y="71557"/>
                    <a:pt x="71556" y="55529"/>
                    <a:pt x="71556" y="35778"/>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0" name="Google Shape;590;p32"/>
            <p:cNvSpPr/>
            <p:nvPr/>
          </p:nvSpPr>
          <p:spPr>
            <a:xfrm>
              <a:off x="5608451" y="1882549"/>
              <a:ext cx="34526" cy="34526"/>
            </a:xfrm>
            <a:custGeom>
              <a:avLst/>
              <a:gdLst/>
              <a:ahLst/>
              <a:cxnLst/>
              <a:rect l="l" t="t" r="r" b="b"/>
              <a:pathLst>
                <a:path w="71557" h="71556" extrusionOk="0">
                  <a:moveTo>
                    <a:pt x="71557" y="35778"/>
                  </a:moveTo>
                  <a:cubicBezTo>
                    <a:pt x="71557" y="16028"/>
                    <a:pt x="55528" y="0"/>
                    <a:pt x="35778" y="0"/>
                  </a:cubicBezTo>
                  <a:cubicBezTo>
                    <a:pt x="16028" y="0"/>
                    <a:pt x="0" y="16028"/>
                    <a:pt x="0" y="35778"/>
                  </a:cubicBezTo>
                  <a:cubicBezTo>
                    <a:pt x="0" y="55529"/>
                    <a:pt x="16028" y="71557"/>
                    <a:pt x="35778" y="71557"/>
                  </a:cubicBezTo>
                  <a:cubicBezTo>
                    <a:pt x="55528" y="71557"/>
                    <a:pt x="71557" y="55529"/>
                    <a:pt x="71557" y="35778"/>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1" name="Google Shape;591;p32"/>
            <p:cNvSpPr/>
            <p:nvPr/>
          </p:nvSpPr>
          <p:spPr>
            <a:xfrm>
              <a:off x="5719011" y="1882549"/>
              <a:ext cx="34526" cy="34526"/>
            </a:xfrm>
            <a:custGeom>
              <a:avLst/>
              <a:gdLst/>
              <a:ahLst/>
              <a:cxnLst/>
              <a:rect l="l" t="t" r="r" b="b"/>
              <a:pathLst>
                <a:path w="71557" h="71556" extrusionOk="0">
                  <a:moveTo>
                    <a:pt x="71557" y="35778"/>
                  </a:moveTo>
                  <a:cubicBezTo>
                    <a:pt x="71557" y="16028"/>
                    <a:pt x="55529" y="0"/>
                    <a:pt x="35778" y="0"/>
                  </a:cubicBezTo>
                  <a:cubicBezTo>
                    <a:pt x="16028" y="0"/>
                    <a:pt x="0" y="16028"/>
                    <a:pt x="0" y="35778"/>
                  </a:cubicBezTo>
                  <a:cubicBezTo>
                    <a:pt x="0" y="55529"/>
                    <a:pt x="16028" y="71557"/>
                    <a:pt x="35778" y="71557"/>
                  </a:cubicBezTo>
                  <a:cubicBezTo>
                    <a:pt x="55529" y="71557"/>
                    <a:pt x="71557" y="55529"/>
                    <a:pt x="71557" y="35778"/>
                  </a:cubicBezTo>
                  <a:close/>
                </a:path>
              </a:pathLst>
            </a:custGeom>
            <a:solidFill>
              <a:srgbClr val="6E6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2" name="Google Shape;592;p32"/>
            <p:cNvSpPr/>
            <p:nvPr/>
          </p:nvSpPr>
          <p:spPr>
            <a:xfrm>
              <a:off x="5829571" y="1882549"/>
              <a:ext cx="34526" cy="34526"/>
            </a:xfrm>
            <a:custGeom>
              <a:avLst/>
              <a:gdLst/>
              <a:ahLst/>
              <a:cxnLst/>
              <a:rect l="l" t="t" r="r" b="b"/>
              <a:pathLst>
                <a:path w="71557" h="71556" extrusionOk="0">
                  <a:moveTo>
                    <a:pt x="71557" y="35778"/>
                  </a:moveTo>
                  <a:cubicBezTo>
                    <a:pt x="71557" y="16028"/>
                    <a:pt x="55529" y="0"/>
                    <a:pt x="35778" y="0"/>
                  </a:cubicBezTo>
                  <a:cubicBezTo>
                    <a:pt x="16028" y="0"/>
                    <a:pt x="0" y="16028"/>
                    <a:pt x="0" y="35778"/>
                  </a:cubicBezTo>
                  <a:cubicBezTo>
                    <a:pt x="0" y="55529"/>
                    <a:pt x="16028" y="71557"/>
                    <a:pt x="35778" y="71557"/>
                  </a:cubicBezTo>
                  <a:cubicBezTo>
                    <a:pt x="55529" y="71557"/>
                    <a:pt x="71557" y="55529"/>
                    <a:pt x="71557" y="35778"/>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3" name="Google Shape;593;p32"/>
            <p:cNvSpPr/>
            <p:nvPr/>
          </p:nvSpPr>
          <p:spPr>
            <a:xfrm>
              <a:off x="5497928" y="1988320"/>
              <a:ext cx="34526" cy="34526"/>
            </a:xfrm>
            <a:custGeom>
              <a:avLst/>
              <a:gdLst/>
              <a:ahLst/>
              <a:cxnLst/>
              <a:rect l="l" t="t" r="r" b="b"/>
              <a:pathLst>
                <a:path w="71556" h="71556" extrusionOk="0">
                  <a:moveTo>
                    <a:pt x="71556" y="35778"/>
                  </a:moveTo>
                  <a:cubicBezTo>
                    <a:pt x="71556" y="16028"/>
                    <a:pt x="55528" y="0"/>
                    <a:pt x="35778" y="0"/>
                  </a:cubicBezTo>
                  <a:cubicBezTo>
                    <a:pt x="16028" y="0"/>
                    <a:pt x="0" y="16028"/>
                    <a:pt x="0" y="35778"/>
                  </a:cubicBezTo>
                  <a:cubicBezTo>
                    <a:pt x="0" y="55529"/>
                    <a:pt x="16028" y="71557"/>
                    <a:pt x="35778" y="71557"/>
                  </a:cubicBezTo>
                  <a:cubicBezTo>
                    <a:pt x="55528" y="71557"/>
                    <a:pt x="71556" y="55529"/>
                    <a:pt x="71556" y="35778"/>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4" name="Google Shape;594;p32"/>
            <p:cNvSpPr/>
            <p:nvPr/>
          </p:nvSpPr>
          <p:spPr>
            <a:xfrm>
              <a:off x="5608451" y="1988320"/>
              <a:ext cx="34526" cy="34526"/>
            </a:xfrm>
            <a:custGeom>
              <a:avLst/>
              <a:gdLst/>
              <a:ahLst/>
              <a:cxnLst/>
              <a:rect l="l" t="t" r="r" b="b"/>
              <a:pathLst>
                <a:path w="71557" h="71556" extrusionOk="0">
                  <a:moveTo>
                    <a:pt x="71557" y="35778"/>
                  </a:moveTo>
                  <a:cubicBezTo>
                    <a:pt x="71557" y="16028"/>
                    <a:pt x="55528" y="0"/>
                    <a:pt x="35778" y="0"/>
                  </a:cubicBezTo>
                  <a:cubicBezTo>
                    <a:pt x="16028" y="0"/>
                    <a:pt x="0" y="16028"/>
                    <a:pt x="0" y="35778"/>
                  </a:cubicBezTo>
                  <a:cubicBezTo>
                    <a:pt x="0" y="55529"/>
                    <a:pt x="16028" y="71557"/>
                    <a:pt x="35778" y="71557"/>
                  </a:cubicBezTo>
                  <a:cubicBezTo>
                    <a:pt x="55528" y="71557"/>
                    <a:pt x="71557" y="55529"/>
                    <a:pt x="71557" y="35778"/>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5" name="Google Shape;595;p32"/>
            <p:cNvSpPr/>
            <p:nvPr/>
          </p:nvSpPr>
          <p:spPr>
            <a:xfrm>
              <a:off x="5719011" y="1988320"/>
              <a:ext cx="34526" cy="34526"/>
            </a:xfrm>
            <a:custGeom>
              <a:avLst/>
              <a:gdLst/>
              <a:ahLst/>
              <a:cxnLst/>
              <a:rect l="l" t="t" r="r" b="b"/>
              <a:pathLst>
                <a:path w="71557" h="71556" extrusionOk="0">
                  <a:moveTo>
                    <a:pt x="71557" y="35778"/>
                  </a:moveTo>
                  <a:cubicBezTo>
                    <a:pt x="71557" y="16028"/>
                    <a:pt x="55529" y="0"/>
                    <a:pt x="35778" y="0"/>
                  </a:cubicBezTo>
                  <a:cubicBezTo>
                    <a:pt x="16028" y="0"/>
                    <a:pt x="0" y="16028"/>
                    <a:pt x="0" y="35778"/>
                  </a:cubicBezTo>
                  <a:cubicBezTo>
                    <a:pt x="0" y="55529"/>
                    <a:pt x="16028" y="71557"/>
                    <a:pt x="35778" y="71557"/>
                  </a:cubicBezTo>
                  <a:cubicBezTo>
                    <a:pt x="55529" y="71557"/>
                    <a:pt x="71557" y="55529"/>
                    <a:pt x="71557" y="35778"/>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6" name="Google Shape;596;p32"/>
            <p:cNvSpPr/>
            <p:nvPr/>
          </p:nvSpPr>
          <p:spPr>
            <a:xfrm>
              <a:off x="5829571" y="1988320"/>
              <a:ext cx="34526" cy="34526"/>
            </a:xfrm>
            <a:custGeom>
              <a:avLst/>
              <a:gdLst/>
              <a:ahLst/>
              <a:cxnLst/>
              <a:rect l="l" t="t" r="r" b="b"/>
              <a:pathLst>
                <a:path w="71557" h="71556" extrusionOk="0">
                  <a:moveTo>
                    <a:pt x="71557" y="35778"/>
                  </a:moveTo>
                  <a:cubicBezTo>
                    <a:pt x="71557" y="16028"/>
                    <a:pt x="55529" y="0"/>
                    <a:pt x="35778" y="0"/>
                  </a:cubicBezTo>
                  <a:cubicBezTo>
                    <a:pt x="16028" y="0"/>
                    <a:pt x="0" y="16028"/>
                    <a:pt x="0" y="35778"/>
                  </a:cubicBezTo>
                  <a:cubicBezTo>
                    <a:pt x="0" y="55529"/>
                    <a:pt x="16028" y="71557"/>
                    <a:pt x="35778" y="71557"/>
                  </a:cubicBezTo>
                  <a:cubicBezTo>
                    <a:pt x="55529" y="71557"/>
                    <a:pt x="71557" y="55529"/>
                    <a:pt x="71557" y="35778"/>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7" name="Google Shape;597;p32"/>
            <p:cNvSpPr/>
            <p:nvPr/>
          </p:nvSpPr>
          <p:spPr>
            <a:xfrm>
              <a:off x="5497928" y="2094090"/>
              <a:ext cx="34526" cy="34526"/>
            </a:xfrm>
            <a:custGeom>
              <a:avLst/>
              <a:gdLst/>
              <a:ahLst/>
              <a:cxnLst/>
              <a:rect l="l" t="t" r="r" b="b"/>
              <a:pathLst>
                <a:path w="71556" h="71556" extrusionOk="0">
                  <a:moveTo>
                    <a:pt x="71556" y="35778"/>
                  </a:moveTo>
                  <a:cubicBezTo>
                    <a:pt x="71556" y="16028"/>
                    <a:pt x="55528" y="0"/>
                    <a:pt x="35778" y="0"/>
                  </a:cubicBezTo>
                  <a:cubicBezTo>
                    <a:pt x="16028" y="0"/>
                    <a:pt x="0" y="16028"/>
                    <a:pt x="0" y="35778"/>
                  </a:cubicBezTo>
                  <a:cubicBezTo>
                    <a:pt x="0" y="55529"/>
                    <a:pt x="16028" y="71557"/>
                    <a:pt x="35778" y="71557"/>
                  </a:cubicBezTo>
                  <a:cubicBezTo>
                    <a:pt x="55528" y="71557"/>
                    <a:pt x="71556" y="55529"/>
                    <a:pt x="71556" y="35778"/>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8" name="Google Shape;598;p32"/>
            <p:cNvSpPr/>
            <p:nvPr/>
          </p:nvSpPr>
          <p:spPr>
            <a:xfrm>
              <a:off x="5608451" y="2094090"/>
              <a:ext cx="34526" cy="34526"/>
            </a:xfrm>
            <a:custGeom>
              <a:avLst/>
              <a:gdLst/>
              <a:ahLst/>
              <a:cxnLst/>
              <a:rect l="l" t="t" r="r" b="b"/>
              <a:pathLst>
                <a:path w="71557" h="71556" extrusionOk="0">
                  <a:moveTo>
                    <a:pt x="71557" y="35778"/>
                  </a:moveTo>
                  <a:cubicBezTo>
                    <a:pt x="71557" y="16028"/>
                    <a:pt x="55528" y="0"/>
                    <a:pt x="35778" y="0"/>
                  </a:cubicBezTo>
                  <a:cubicBezTo>
                    <a:pt x="16028" y="0"/>
                    <a:pt x="0" y="16028"/>
                    <a:pt x="0" y="35778"/>
                  </a:cubicBezTo>
                  <a:cubicBezTo>
                    <a:pt x="0" y="55529"/>
                    <a:pt x="16028" y="71557"/>
                    <a:pt x="35778" y="71557"/>
                  </a:cubicBezTo>
                  <a:cubicBezTo>
                    <a:pt x="55528" y="71557"/>
                    <a:pt x="71557" y="55529"/>
                    <a:pt x="71557" y="35778"/>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9" name="Google Shape;599;p32"/>
            <p:cNvSpPr/>
            <p:nvPr/>
          </p:nvSpPr>
          <p:spPr>
            <a:xfrm>
              <a:off x="5719011" y="2094090"/>
              <a:ext cx="34526" cy="34526"/>
            </a:xfrm>
            <a:custGeom>
              <a:avLst/>
              <a:gdLst/>
              <a:ahLst/>
              <a:cxnLst/>
              <a:rect l="l" t="t" r="r" b="b"/>
              <a:pathLst>
                <a:path w="71557" h="71556" extrusionOk="0">
                  <a:moveTo>
                    <a:pt x="71557" y="35778"/>
                  </a:moveTo>
                  <a:cubicBezTo>
                    <a:pt x="71557" y="16028"/>
                    <a:pt x="55529" y="0"/>
                    <a:pt x="35778" y="0"/>
                  </a:cubicBezTo>
                  <a:cubicBezTo>
                    <a:pt x="16028" y="0"/>
                    <a:pt x="0" y="16028"/>
                    <a:pt x="0" y="35778"/>
                  </a:cubicBezTo>
                  <a:cubicBezTo>
                    <a:pt x="0" y="55529"/>
                    <a:pt x="16028" y="71557"/>
                    <a:pt x="35778" y="71557"/>
                  </a:cubicBezTo>
                  <a:cubicBezTo>
                    <a:pt x="55529" y="71557"/>
                    <a:pt x="71557" y="55529"/>
                    <a:pt x="71557" y="3577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0" name="Google Shape;600;p32"/>
            <p:cNvSpPr/>
            <p:nvPr/>
          </p:nvSpPr>
          <p:spPr>
            <a:xfrm>
              <a:off x="5829571" y="2094090"/>
              <a:ext cx="34526" cy="34526"/>
            </a:xfrm>
            <a:custGeom>
              <a:avLst/>
              <a:gdLst/>
              <a:ahLst/>
              <a:cxnLst/>
              <a:rect l="l" t="t" r="r" b="b"/>
              <a:pathLst>
                <a:path w="71557" h="71556" extrusionOk="0">
                  <a:moveTo>
                    <a:pt x="71557" y="35778"/>
                  </a:moveTo>
                  <a:cubicBezTo>
                    <a:pt x="71557" y="16028"/>
                    <a:pt x="55529" y="0"/>
                    <a:pt x="35778" y="0"/>
                  </a:cubicBezTo>
                  <a:cubicBezTo>
                    <a:pt x="16028" y="0"/>
                    <a:pt x="0" y="16028"/>
                    <a:pt x="0" y="35778"/>
                  </a:cubicBezTo>
                  <a:cubicBezTo>
                    <a:pt x="0" y="55529"/>
                    <a:pt x="16028" y="71557"/>
                    <a:pt x="35778" y="71557"/>
                  </a:cubicBezTo>
                  <a:cubicBezTo>
                    <a:pt x="55529" y="71557"/>
                    <a:pt x="71557" y="55529"/>
                    <a:pt x="71557" y="35778"/>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4"/>
        <p:cNvGrpSpPr/>
        <p:nvPr/>
      </p:nvGrpSpPr>
      <p:grpSpPr>
        <a:xfrm>
          <a:off x="0" y="0"/>
          <a:ext cx="0" cy="0"/>
          <a:chOff x="0" y="0"/>
          <a:chExt cx="0" cy="0"/>
        </a:xfrm>
      </p:grpSpPr>
      <p:sp>
        <p:nvSpPr>
          <p:cNvPr id="605" name="Google Shape;605;p33"/>
          <p:cNvSpPr txBox="1">
            <a:spLocks noGrp="1"/>
          </p:cNvSpPr>
          <p:nvPr>
            <p:ph type="title"/>
          </p:nvPr>
        </p:nvSpPr>
        <p:spPr>
          <a:xfrm>
            <a:off x="4280550" y="1398215"/>
            <a:ext cx="3936300" cy="115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Pie chart</a:t>
            </a:r>
            <a:endParaRPr dirty="0"/>
          </a:p>
        </p:txBody>
      </p:sp>
      <p:sp>
        <p:nvSpPr>
          <p:cNvPr id="606" name="Google Shape;606;p33"/>
          <p:cNvSpPr txBox="1">
            <a:spLocks noGrp="1"/>
          </p:cNvSpPr>
          <p:nvPr>
            <p:ph type="body" idx="1"/>
          </p:nvPr>
        </p:nvSpPr>
        <p:spPr>
          <a:xfrm>
            <a:off x="4280550" y="2093200"/>
            <a:ext cx="3936300" cy="2224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In first chart we can see 59.9% of dengue cases are severe and 40.1% are non-severe. But in the second, It indicates that 9.3% of the population suffers from severe headaches, while 90.7% do not.</a:t>
            </a:r>
            <a:endParaRPr/>
          </a:p>
        </p:txBody>
      </p:sp>
      <p:grpSp>
        <p:nvGrpSpPr>
          <p:cNvPr id="607" name="Google Shape;607;p33"/>
          <p:cNvGrpSpPr/>
          <p:nvPr/>
        </p:nvGrpSpPr>
        <p:grpSpPr>
          <a:xfrm>
            <a:off x="7223732" y="4541809"/>
            <a:ext cx="1360765" cy="666952"/>
            <a:chOff x="-215300" y="3851305"/>
            <a:chExt cx="1694813" cy="830678"/>
          </a:xfrm>
        </p:grpSpPr>
        <p:sp>
          <p:nvSpPr>
            <p:cNvPr id="608" name="Google Shape;608;p33"/>
            <p:cNvSpPr/>
            <p:nvPr/>
          </p:nvSpPr>
          <p:spPr>
            <a:xfrm>
              <a:off x="861887" y="3947362"/>
              <a:ext cx="215345" cy="42222"/>
            </a:xfrm>
            <a:custGeom>
              <a:avLst/>
              <a:gdLst/>
              <a:ahLst/>
              <a:cxnLst/>
              <a:rect l="l" t="t" r="r" b="b"/>
              <a:pathLst>
                <a:path w="386269" h="75734" extrusionOk="0">
                  <a:moveTo>
                    <a:pt x="0" y="0"/>
                  </a:moveTo>
                  <a:lnTo>
                    <a:pt x="386270" y="0"/>
                  </a:lnTo>
                  <a:lnTo>
                    <a:pt x="386270" y="75735"/>
                  </a:lnTo>
                  <a:lnTo>
                    <a:pt x="0" y="75735"/>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609" name="Google Shape;609;p33"/>
            <p:cNvGrpSpPr/>
            <p:nvPr/>
          </p:nvGrpSpPr>
          <p:grpSpPr>
            <a:xfrm>
              <a:off x="861887" y="4031521"/>
              <a:ext cx="137882" cy="60495"/>
              <a:chOff x="1949580" y="3551527"/>
              <a:chExt cx="247410" cy="108551"/>
            </a:xfrm>
          </p:grpSpPr>
          <p:sp>
            <p:nvSpPr>
              <p:cNvPr id="610" name="Google Shape;610;p33"/>
              <p:cNvSpPr/>
              <p:nvPr/>
            </p:nvSpPr>
            <p:spPr>
              <a:xfrm>
                <a:off x="1949580" y="3551527"/>
                <a:ext cx="247410" cy="7596"/>
              </a:xfrm>
              <a:custGeom>
                <a:avLst/>
                <a:gdLst/>
                <a:ahLst/>
                <a:cxnLst/>
                <a:rect l="l" t="t" r="r" b="b"/>
                <a:pathLst>
                  <a:path w="247410" h="7596" extrusionOk="0">
                    <a:moveTo>
                      <a:pt x="0" y="0"/>
                    </a:moveTo>
                    <a:lnTo>
                      <a:pt x="247410"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1" name="Google Shape;611;p33"/>
              <p:cNvSpPr/>
              <p:nvPr/>
            </p:nvSpPr>
            <p:spPr>
              <a:xfrm>
                <a:off x="1949580" y="3601966"/>
                <a:ext cx="247410" cy="7596"/>
              </a:xfrm>
              <a:custGeom>
                <a:avLst/>
                <a:gdLst/>
                <a:ahLst/>
                <a:cxnLst/>
                <a:rect l="l" t="t" r="r" b="b"/>
                <a:pathLst>
                  <a:path w="247410" h="7596" extrusionOk="0">
                    <a:moveTo>
                      <a:pt x="0" y="0"/>
                    </a:moveTo>
                    <a:lnTo>
                      <a:pt x="247410"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2" name="Google Shape;612;p33"/>
              <p:cNvSpPr/>
              <p:nvPr/>
            </p:nvSpPr>
            <p:spPr>
              <a:xfrm>
                <a:off x="1949580" y="3652482"/>
                <a:ext cx="247410" cy="7596"/>
              </a:xfrm>
              <a:custGeom>
                <a:avLst/>
                <a:gdLst/>
                <a:ahLst/>
                <a:cxnLst/>
                <a:rect l="l" t="t" r="r" b="b"/>
                <a:pathLst>
                  <a:path w="247410" h="7596" extrusionOk="0">
                    <a:moveTo>
                      <a:pt x="0" y="0"/>
                    </a:moveTo>
                    <a:lnTo>
                      <a:pt x="247410"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613" name="Google Shape;613;p33"/>
            <p:cNvSpPr/>
            <p:nvPr/>
          </p:nvSpPr>
          <p:spPr>
            <a:xfrm>
              <a:off x="-85801" y="4070172"/>
              <a:ext cx="105745" cy="611734"/>
            </a:xfrm>
            <a:custGeom>
              <a:avLst/>
              <a:gdLst/>
              <a:ahLst/>
              <a:cxnLst/>
              <a:rect l="l" t="t" r="r" b="b"/>
              <a:pathLst>
                <a:path w="189678" h="1097280" extrusionOk="0">
                  <a:moveTo>
                    <a:pt x="0" y="0"/>
                  </a:moveTo>
                  <a:lnTo>
                    <a:pt x="189679" y="0"/>
                  </a:lnTo>
                  <a:lnTo>
                    <a:pt x="189679" y="1097280"/>
                  </a:lnTo>
                  <a:lnTo>
                    <a:pt x="0" y="1097280"/>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4" name="Google Shape;614;p33"/>
            <p:cNvSpPr/>
            <p:nvPr/>
          </p:nvSpPr>
          <p:spPr>
            <a:xfrm>
              <a:off x="104109" y="4375950"/>
              <a:ext cx="105745" cy="305846"/>
            </a:xfrm>
            <a:custGeom>
              <a:avLst/>
              <a:gdLst/>
              <a:ahLst/>
              <a:cxnLst/>
              <a:rect l="l" t="t" r="r" b="b"/>
              <a:pathLst>
                <a:path w="189678" h="548602" extrusionOk="0">
                  <a:moveTo>
                    <a:pt x="0" y="0"/>
                  </a:moveTo>
                  <a:lnTo>
                    <a:pt x="189679" y="0"/>
                  </a:lnTo>
                  <a:lnTo>
                    <a:pt x="189679" y="548602"/>
                  </a:lnTo>
                  <a:lnTo>
                    <a:pt x="0" y="548602"/>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5" name="Google Shape;615;p33"/>
            <p:cNvSpPr/>
            <p:nvPr/>
          </p:nvSpPr>
          <p:spPr>
            <a:xfrm>
              <a:off x="294020" y="4210340"/>
              <a:ext cx="105745" cy="471557"/>
            </a:xfrm>
            <a:custGeom>
              <a:avLst/>
              <a:gdLst/>
              <a:ahLst/>
              <a:cxnLst/>
              <a:rect l="l" t="t" r="r" b="b"/>
              <a:pathLst>
                <a:path w="189678" h="845843" extrusionOk="0">
                  <a:moveTo>
                    <a:pt x="0" y="0"/>
                  </a:moveTo>
                  <a:lnTo>
                    <a:pt x="189679" y="0"/>
                  </a:lnTo>
                  <a:lnTo>
                    <a:pt x="189679" y="845844"/>
                  </a:lnTo>
                  <a:lnTo>
                    <a:pt x="0" y="845844"/>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6" name="Google Shape;616;p33"/>
            <p:cNvSpPr/>
            <p:nvPr/>
          </p:nvSpPr>
          <p:spPr>
            <a:xfrm>
              <a:off x="483972" y="4070172"/>
              <a:ext cx="105745" cy="611734"/>
            </a:xfrm>
            <a:custGeom>
              <a:avLst/>
              <a:gdLst/>
              <a:ahLst/>
              <a:cxnLst/>
              <a:rect l="l" t="t" r="r" b="b"/>
              <a:pathLst>
                <a:path w="189678" h="1097280" extrusionOk="0">
                  <a:moveTo>
                    <a:pt x="0" y="0"/>
                  </a:moveTo>
                  <a:lnTo>
                    <a:pt x="189679" y="0"/>
                  </a:lnTo>
                  <a:lnTo>
                    <a:pt x="189679" y="1097280"/>
                  </a:lnTo>
                  <a:lnTo>
                    <a:pt x="0" y="1097280"/>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7" name="Google Shape;617;p33"/>
            <p:cNvSpPr/>
            <p:nvPr/>
          </p:nvSpPr>
          <p:spPr>
            <a:xfrm>
              <a:off x="673882" y="4070172"/>
              <a:ext cx="105745" cy="611734"/>
            </a:xfrm>
            <a:custGeom>
              <a:avLst/>
              <a:gdLst/>
              <a:ahLst/>
              <a:cxnLst/>
              <a:rect l="l" t="t" r="r" b="b"/>
              <a:pathLst>
                <a:path w="189678" h="1097280" extrusionOk="0">
                  <a:moveTo>
                    <a:pt x="0" y="0"/>
                  </a:moveTo>
                  <a:lnTo>
                    <a:pt x="189679" y="0"/>
                  </a:lnTo>
                  <a:lnTo>
                    <a:pt x="189679" y="1097280"/>
                  </a:lnTo>
                  <a:lnTo>
                    <a:pt x="0" y="1097280"/>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8" name="Google Shape;618;p33"/>
            <p:cNvSpPr/>
            <p:nvPr/>
          </p:nvSpPr>
          <p:spPr>
            <a:xfrm>
              <a:off x="863835" y="4347926"/>
              <a:ext cx="105745" cy="333923"/>
            </a:xfrm>
            <a:custGeom>
              <a:avLst/>
              <a:gdLst/>
              <a:ahLst/>
              <a:cxnLst/>
              <a:rect l="l" t="t" r="r" b="b"/>
              <a:pathLst>
                <a:path w="189678" h="598965" extrusionOk="0">
                  <a:moveTo>
                    <a:pt x="0" y="0"/>
                  </a:moveTo>
                  <a:lnTo>
                    <a:pt x="189679" y="0"/>
                  </a:lnTo>
                  <a:lnTo>
                    <a:pt x="189679" y="598965"/>
                  </a:lnTo>
                  <a:lnTo>
                    <a:pt x="0" y="59896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9" name="Google Shape;619;p33"/>
            <p:cNvSpPr/>
            <p:nvPr/>
          </p:nvSpPr>
          <p:spPr>
            <a:xfrm>
              <a:off x="1053745" y="4472133"/>
              <a:ext cx="105745" cy="209628"/>
            </a:xfrm>
            <a:custGeom>
              <a:avLst/>
              <a:gdLst/>
              <a:ahLst/>
              <a:cxnLst/>
              <a:rect l="l" t="t" r="r" b="b"/>
              <a:pathLst>
                <a:path w="189678" h="376014" extrusionOk="0">
                  <a:moveTo>
                    <a:pt x="0" y="0"/>
                  </a:moveTo>
                  <a:lnTo>
                    <a:pt x="189679" y="0"/>
                  </a:lnTo>
                  <a:lnTo>
                    <a:pt x="189679" y="376015"/>
                  </a:lnTo>
                  <a:lnTo>
                    <a:pt x="0" y="376015"/>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0" name="Google Shape;620;p33"/>
            <p:cNvSpPr/>
            <p:nvPr/>
          </p:nvSpPr>
          <p:spPr>
            <a:xfrm>
              <a:off x="1243698" y="4070172"/>
              <a:ext cx="105745" cy="611734"/>
            </a:xfrm>
            <a:custGeom>
              <a:avLst/>
              <a:gdLst/>
              <a:ahLst/>
              <a:cxnLst/>
              <a:rect l="l" t="t" r="r" b="b"/>
              <a:pathLst>
                <a:path w="189678" h="1097280" extrusionOk="0">
                  <a:moveTo>
                    <a:pt x="0" y="0"/>
                  </a:moveTo>
                  <a:lnTo>
                    <a:pt x="189679" y="0"/>
                  </a:lnTo>
                  <a:lnTo>
                    <a:pt x="189679" y="1097280"/>
                  </a:lnTo>
                  <a:lnTo>
                    <a:pt x="0" y="1097280"/>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1" name="Google Shape;621;p33"/>
            <p:cNvSpPr/>
            <p:nvPr/>
          </p:nvSpPr>
          <p:spPr>
            <a:xfrm>
              <a:off x="-32968" y="4087783"/>
              <a:ext cx="1329975" cy="420315"/>
            </a:xfrm>
            <a:custGeom>
              <a:avLst/>
              <a:gdLst/>
              <a:ahLst/>
              <a:cxnLst/>
              <a:rect l="l" t="t" r="r" b="b"/>
              <a:pathLst>
                <a:path w="2385606" h="753929" extrusionOk="0">
                  <a:moveTo>
                    <a:pt x="0" y="0"/>
                  </a:moveTo>
                  <a:lnTo>
                    <a:pt x="340844" y="555135"/>
                  </a:lnTo>
                  <a:lnTo>
                    <a:pt x="681613" y="262147"/>
                  </a:lnTo>
                  <a:lnTo>
                    <a:pt x="1022381" y="0"/>
                  </a:lnTo>
                  <a:lnTo>
                    <a:pt x="1363225" y="0"/>
                  </a:lnTo>
                  <a:lnTo>
                    <a:pt x="1703993" y="517077"/>
                  </a:lnTo>
                  <a:lnTo>
                    <a:pt x="2044838" y="753929"/>
                  </a:lnTo>
                  <a:lnTo>
                    <a:pt x="2385606"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2" name="Google Shape;622;p33"/>
            <p:cNvSpPr/>
            <p:nvPr/>
          </p:nvSpPr>
          <p:spPr>
            <a:xfrm>
              <a:off x="-61417" y="4059335"/>
              <a:ext cx="56917" cy="56917"/>
            </a:xfrm>
            <a:custGeom>
              <a:avLst/>
              <a:gdLst/>
              <a:ahLst/>
              <a:cxnLst/>
              <a:rect l="l" t="t" r="r" b="b"/>
              <a:pathLst>
                <a:path w="102093" h="102093" extrusionOk="0">
                  <a:moveTo>
                    <a:pt x="102094" y="51047"/>
                  </a:moveTo>
                  <a:cubicBezTo>
                    <a:pt x="102094" y="79239"/>
                    <a:pt x="79239" y="102094"/>
                    <a:pt x="51047" y="102094"/>
                  </a:cubicBezTo>
                  <a:cubicBezTo>
                    <a:pt x="22854" y="102094"/>
                    <a:pt x="0" y="79239"/>
                    <a:pt x="0" y="51047"/>
                  </a:cubicBezTo>
                  <a:cubicBezTo>
                    <a:pt x="0" y="22854"/>
                    <a:pt x="22854" y="0"/>
                    <a:pt x="51047" y="0"/>
                  </a:cubicBezTo>
                  <a:cubicBezTo>
                    <a:pt x="79239" y="0"/>
                    <a:pt x="102094" y="22854"/>
                    <a:pt x="102094" y="51047"/>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3" name="Google Shape;623;p33"/>
            <p:cNvSpPr/>
            <p:nvPr/>
          </p:nvSpPr>
          <p:spPr>
            <a:xfrm>
              <a:off x="128536" y="4354614"/>
              <a:ext cx="56917" cy="56917"/>
            </a:xfrm>
            <a:custGeom>
              <a:avLst/>
              <a:gdLst/>
              <a:ahLst/>
              <a:cxnLst/>
              <a:rect l="l" t="t" r="r" b="b"/>
              <a:pathLst>
                <a:path w="102093" h="102093" extrusionOk="0">
                  <a:moveTo>
                    <a:pt x="102094" y="51047"/>
                  </a:moveTo>
                  <a:cubicBezTo>
                    <a:pt x="102094" y="79239"/>
                    <a:pt x="79239" y="102094"/>
                    <a:pt x="51047" y="102094"/>
                  </a:cubicBezTo>
                  <a:cubicBezTo>
                    <a:pt x="22854" y="102094"/>
                    <a:pt x="0" y="79239"/>
                    <a:pt x="0" y="51047"/>
                  </a:cubicBezTo>
                  <a:cubicBezTo>
                    <a:pt x="0" y="22854"/>
                    <a:pt x="22854" y="0"/>
                    <a:pt x="51047" y="0"/>
                  </a:cubicBezTo>
                  <a:cubicBezTo>
                    <a:pt x="79239" y="0"/>
                    <a:pt x="102094" y="22854"/>
                    <a:pt x="102094" y="51047"/>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4" name="Google Shape;624;p33"/>
            <p:cNvSpPr/>
            <p:nvPr/>
          </p:nvSpPr>
          <p:spPr>
            <a:xfrm>
              <a:off x="318446" y="4189385"/>
              <a:ext cx="56917" cy="56917"/>
            </a:xfrm>
            <a:custGeom>
              <a:avLst/>
              <a:gdLst/>
              <a:ahLst/>
              <a:cxnLst/>
              <a:rect l="l" t="t" r="r" b="b"/>
              <a:pathLst>
                <a:path w="102093" h="102093" extrusionOk="0">
                  <a:moveTo>
                    <a:pt x="102094" y="51047"/>
                  </a:moveTo>
                  <a:cubicBezTo>
                    <a:pt x="102094" y="79239"/>
                    <a:pt x="79239" y="102094"/>
                    <a:pt x="51047" y="102094"/>
                  </a:cubicBezTo>
                  <a:cubicBezTo>
                    <a:pt x="22854" y="102094"/>
                    <a:pt x="0" y="79239"/>
                    <a:pt x="0" y="51047"/>
                  </a:cubicBezTo>
                  <a:cubicBezTo>
                    <a:pt x="0" y="22854"/>
                    <a:pt x="22854" y="0"/>
                    <a:pt x="51047" y="0"/>
                  </a:cubicBezTo>
                  <a:cubicBezTo>
                    <a:pt x="79239" y="0"/>
                    <a:pt x="102094" y="22854"/>
                    <a:pt x="102094" y="5104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5" name="Google Shape;625;p33"/>
            <p:cNvSpPr/>
            <p:nvPr/>
          </p:nvSpPr>
          <p:spPr>
            <a:xfrm>
              <a:off x="508356" y="4059335"/>
              <a:ext cx="56917" cy="56917"/>
            </a:xfrm>
            <a:custGeom>
              <a:avLst/>
              <a:gdLst/>
              <a:ahLst/>
              <a:cxnLst/>
              <a:rect l="l" t="t" r="r" b="b"/>
              <a:pathLst>
                <a:path w="102093" h="102093" extrusionOk="0">
                  <a:moveTo>
                    <a:pt x="102094" y="51047"/>
                  </a:moveTo>
                  <a:cubicBezTo>
                    <a:pt x="102094" y="79239"/>
                    <a:pt x="79239" y="102094"/>
                    <a:pt x="51047" y="102094"/>
                  </a:cubicBezTo>
                  <a:cubicBezTo>
                    <a:pt x="22855" y="102094"/>
                    <a:pt x="0" y="79239"/>
                    <a:pt x="0" y="51047"/>
                  </a:cubicBezTo>
                  <a:cubicBezTo>
                    <a:pt x="0" y="22854"/>
                    <a:pt x="22855" y="0"/>
                    <a:pt x="51047" y="0"/>
                  </a:cubicBezTo>
                  <a:cubicBezTo>
                    <a:pt x="79239" y="0"/>
                    <a:pt x="102094" y="22854"/>
                    <a:pt x="102094" y="51047"/>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6" name="Google Shape;626;p33"/>
            <p:cNvSpPr/>
            <p:nvPr/>
          </p:nvSpPr>
          <p:spPr>
            <a:xfrm>
              <a:off x="698309" y="4059335"/>
              <a:ext cx="56917" cy="56917"/>
            </a:xfrm>
            <a:custGeom>
              <a:avLst/>
              <a:gdLst/>
              <a:ahLst/>
              <a:cxnLst/>
              <a:rect l="l" t="t" r="r" b="b"/>
              <a:pathLst>
                <a:path w="102093" h="102093" extrusionOk="0">
                  <a:moveTo>
                    <a:pt x="102094" y="51047"/>
                  </a:moveTo>
                  <a:cubicBezTo>
                    <a:pt x="102094" y="79239"/>
                    <a:pt x="79239" y="102094"/>
                    <a:pt x="51047" y="102094"/>
                  </a:cubicBezTo>
                  <a:cubicBezTo>
                    <a:pt x="22854" y="102094"/>
                    <a:pt x="0" y="79239"/>
                    <a:pt x="0" y="51047"/>
                  </a:cubicBezTo>
                  <a:cubicBezTo>
                    <a:pt x="0" y="22854"/>
                    <a:pt x="22854" y="0"/>
                    <a:pt x="51047" y="0"/>
                  </a:cubicBezTo>
                  <a:cubicBezTo>
                    <a:pt x="79239" y="0"/>
                    <a:pt x="102094" y="22854"/>
                    <a:pt x="102094" y="51047"/>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7" name="Google Shape;627;p33"/>
            <p:cNvSpPr/>
            <p:nvPr/>
          </p:nvSpPr>
          <p:spPr>
            <a:xfrm>
              <a:off x="893172" y="4336368"/>
              <a:ext cx="56917" cy="56917"/>
            </a:xfrm>
            <a:custGeom>
              <a:avLst/>
              <a:gdLst/>
              <a:ahLst/>
              <a:cxnLst/>
              <a:rect l="l" t="t" r="r" b="b"/>
              <a:pathLst>
                <a:path w="102093" h="102093" extrusionOk="0">
                  <a:moveTo>
                    <a:pt x="102094" y="51047"/>
                  </a:moveTo>
                  <a:cubicBezTo>
                    <a:pt x="102094" y="79239"/>
                    <a:pt x="79239" y="102094"/>
                    <a:pt x="51047" y="102094"/>
                  </a:cubicBezTo>
                  <a:cubicBezTo>
                    <a:pt x="22854" y="102094"/>
                    <a:pt x="0" y="79239"/>
                    <a:pt x="0" y="51047"/>
                  </a:cubicBezTo>
                  <a:cubicBezTo>
                    <a:pt x="0" y="22854"/>
                    <a:pt x="22854" y="0"/>
                    <a:pt x="51047" y="0"/>
                  </a:cubicBezTo>
                  <a:cubicBezTo>
                    <a:pt x="79239" y="0"/>
                    <a:pt x="102094" y="22854"/>
                    <a:pt x="102094" y="5104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8" name="Google Shape;628;p33"/>
            <p:cNvSpPr/>
            <p:nvPr/>
          </p:nvSpPr>
          <p:spPr>
            <a:xfrm>
              <a:off x="1078172" y="4457909"/>
              <a:ext cx="56917" cy="56917"/>
            </a:xfrm>
            <a:custGeom>
              <a:avLst/>
              <a:gdLst/>
              <a:ahLst/>
              <a:cxnLst/>
              <a:rect l="l" t="t" r="r" b="b"/>
              <a:pathLst>
                <a:path w="102093" h="102093" extrusionOk="0">
                  <a:moveTo>
                    <a:pt x="102094" y="51047"/>
                  </a:moveTo>
                  <a:cubicBezTo>
                    <a:pt x="102094" y="79239"/>
                    <a:pt x="79239" y="102094"/>
                    <a:pt x="51047" y="102094"/>
                  </a:cubicBezTo>
                  <a:cubicBezTo>
                    <a:pt x="22854" y="102094"/>
                    <a:pt x="0" y="79239"/>
                    <a:pt x="0" y="51047"/>
                  </a:cubicBezTo>
                  <a:cubicBezTo>
                    <a:pt x="0" y="22854"/>
                    <a:pt x="22854" y="0"/>
                    <a:pt x="51047" y="0"/>
                  </a:cubicBezTo>
                  <a:cubicBezTo>
                    <a:pt x="79239" y="0"/>
                    <a:pt x="102094" y="22854"/>
                    <a:pt x="102094" y="51047"/>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9" name="Google Shape;629;p33"/>
            <p:cNvSpPr/>
            <p:nvPr/>
          </p:nvSpPr>
          <p:spPr>
            <a:xfrm>
              <a:off x="1268082" y="4046253"/>
              <a:ext cx="56917" cy="56917"/>
            </a:xfrm>
            <a:custGeom>
              <a:avLst/>
              <a:gdLst/>
              <a:ahLst/>
              <a:cxnLst/>
              <a:rect l="l" t="t" r="r" b="b"/>
              <a:pathLst>
                <a:path w="102093" h="102093" extrusionOk="0">
                  <a:moveTo>
                    <a:pt x="102094" y="51047"/>
                  </a:moveTo>
                  <a:cubicBezTo>
                    <a:pt x="102094" y="79239"/>
                    <a:pt x="79239" y="102094"/>
                    <a:pt x="51047" y="102094"/>
                  </a:cubicBezTo>
                  <a:cubicBezTo>
                    <a:pt x="22854" y="102094"/>
                    <a:pt x="0" y="79239"/>
                    <a:pt x="0" y="51047"/>
                  </a:cubicBezTo>
                  <a:cubicBezTo>
                    <a:pt x="0" y="22854"/>
                    <a:pt x="22854" y="0"/>
                    <a:pt x="51047" y="0"/>
                  </a:cubicBezTo>
                  <a:cubicBezTo>
                    <a:pt x="79239" y="0"/>
                    <a:pt x="102094" y="22854"/>
                    <a:pt x="102094" y="5104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0" name="Google Shape;630;p33"/>
            <p:cNvSpPr/>
            <p:nvPr/>
          </p:nvSpPr>
          <p:spPr>
            <a:xfrm>
              <a:off x="-215300" y="3851305"/>
              <a:ext cx="1694813" cy="830678"/>
            </a:xfrm>
            <a:custGeom>
              <a:avLst/>
              <a:gdLst/>
              <a:ahLst/>
              <a:cxnLst/>
              <a:rect l="l" t="t" r="r" b="b"/>
              <a:pathLst>
                <a:path w="3040023" h="1490006" extrusionOk="0">
                  <a:moveTo>
                    <a:pt x="2916053" y="1490007"/>
                  </a:moveTo>
                  <a:lnTo>
                    <a:pt x="123971" y="1490007"/>
                  </a:lnTo>
                  <a:cubicBezTo>
                    <a:pt x="55529" y="1490007"/>
                    <a:pt x="0" y="1434478"/>
                    <a:pt x="0" y="1366036"/>
                  </a:cubicBezTo>
                  <a:lnTo>
                    <a:pt x="0" y="123971"/>
                  </a:lnTo>
                  <a:cubicBezTo>
                    <a:pt x="0" y="55529"/>
                    <a:pt x="55529" y="0"/>
                    <a:pt x="123971" y="0"/>
                  </a:cubicBezTo>
                  <a:lnTo>
                    <a:pt x="2916053" y="0"/>
                  </a:lnTo>
                  <a:cubicBezTo>
                    <a:pt x="2984495" y="0"/>
                    <a:pt x="3040024" y="55529"/>
                    <a:pt x="3040024" y="123971"/>
                  </a:cubicBezTo>
                  <a:lnTo>
                    <a:pt x="3040024" y="1366036"/>
                  </a:lnTo>
                  <a:cubicBezTo>
                    <a:pt x="3040024" y="1434554"/>
                    <a:pt x="2984495" y="1490007"/>
                    <a:pt x="2916053" y="1490007"/>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pic>
        <p:nvPicPr>
          <p:cNvPr id="631" name="Google Shape;631;p33"/>
          <p:cNvPicPr preferRelativeResize="0"/>
          <p:nvPr/>
        </p:nvPicPr>
        <p:blipFill>
          <a:blip r:embed="rId3">
            <a:alphaModFix/>
          </a:blip>
          <a:stretch>
            <a:fillRect/>
          </a:stretch>
        </p:blipFill>
        <p:spPr>
          <a:xfrm>
            <a:off x="1488276" y="2810853"/>
            <a:ext cx="2792274" cy="2274976"/>
          </a:xfrm>
          <a:prstGeom prst="rect">
            <a:avLst/>
          </a:prstGeom>
          <a:noFill/>
          <a:ln>
            <a:noFill/>
          </a:ln>
        </p:spPr>
      </p:pic>
      <p:pic>
        <p:nvPicPr>
          <p:cNvPr id="632" name="Google Shape;632;p33"/>
          <p:cNvPicPr preferRelativeResize="0"/>
          <p:nvPr/>
        </p:nvPicPr>
        <p:blipFill>
          <a:blip r:embed="rId4">
            <a:alphaModFix/>
          </a:blip>
          <a:stretch>
            <a:fillRect/>
          </a:stretch>
        </p:blipFill>
        <p:spPr>
          <a:xfrm>
            <a:off x="1488275" y="294624"/>
            <a:ext cx="2792275" cy="25015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36"/>
        <p:cNvGrpSpPr/>
        <p:nvPr/>
      </p:nvGrpSpPr>
      <p:grpSpPr>
        <a:xfrm>
          <a:off x="0" y="0"/>
          <a:ext cx="0" cy="0"/>
          <a:chOff x="0" y="0"/>
          <a:chExt cx="0" cy="0"/>
        </a:xfrm>
      </p:grpSpPr>
      <p:sp>
        <p:nvSpPr>
          <p:cNvPr id="637" name="Google Shape;637;p3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hlink"/>
              </a:buClr>
              <a:buSzPts val="1100"/>
              <a:buFont typeface="Arial"/>
              <a:buNone/>
            </a:pPr>
            <a:r>
              <a:rPr lang="en"/>
              <a:t>Dengue Cases Over 	time</a:t>
            </a:r>
            <a:endParaRPr/>
          </a:p>
        </p:txBody>
      </p:sp>
      <p:sp>
        <p:nvSpPr>
          <p:cNvPr id="638" name="Google Shape;638;p34"/>
          <p:cNvSpPr txBox="1">
            <a:spLocks noGrp="1"/>
          </p:cNvSpPr>
          <p:nvPr>
            <p:ph type="subTitle" idx="1"/>
          </p:nvPr>
        </p:nvSpPr>
        <p:spPr>
          <a:xfrm>
            <a:off x="713225" y="1297625"/>
            <a:ext cx="3692400" cy="11127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Clr>
                <a:schemeClr val="hlink"/>
              </a:buClr>
              <a:buSzPts val="1100"/>
              <a:buFont typeface="Arial"/>
              <a:buNone/>
            </a:pPr>
            <a:r>
              <a:rPr lang="en"/>
              <a:t>The graph shows a trend in the number of dengue cases throughout 2024. It starts with a relatively low number of cases in January and February, then increases gradually until May</a:t>
            </a:r>
            <a:endParaRPr/>
          </a:p>
        </p:txBody>
      </p:sp>
      <p:sp>
        <p:nvSpPr>
          <p:cNvPr id="639" name="Google Shape;639;p34"/>
          <p:cNvSpPr txBox="1">
            <a:spLocks noGrp="1"/>
          </p:cNvSpPr>
          <p:nvPr>
            <p:ph type="subTitle" idx="3"/>
          </p:nvPr>
        </p:nvSpPr>
        <p:spPr>
          <a:xfrm>
            <a:off x="720000" y="2945413"/>
            <a:ext cx="4343700" cy="11127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Clr>
                <a:schemeClr val="hlink"/>
              </a:buClr>
              <a:buSzPts val="1100"/>
              <a:buFont typeface="Arial"/>
              <a:buNone/>
            </a:pPr>
            <a:r>
              <a:rPr lang="en"/>
              <a:t>The graph shows a seasonal pattern in the number of dengue fever cases. The number of cases is lowest in November and December, and highest in June and July. This pattern is likely due to changes in temperature and rainfall, which can affect the mosquito populations that transmit dengue fever.</a:t>
            </a:r>
            <a:endParaRPr/>
          </a:p>
        </p:txBody>
      </p:sp>
      <p:grpSp>
        <p:nvGrpSpPr>
          <p:cNvPr id="640" name="Google Shape;640;p34"/>
          <p:cNvGrpSpPr/>
          <p:nvPr/>
        </p:nvGrpSpPr>
        <p:grpSpPr>
          <a:xfrm>
            <a:off x="5277825" y="1463385"/>
            <a:ext cx="1669187" cy="1112825"/>
            <a:chOff x="5491417" y="588600"/>
            <a:chExt cx="1098728" cy="732459"/>
          </a:xfrm>
        </p:grpSpPr>
        <p:sp>
          <p:nvSpPr>
            <p:cNvPr id="641" name="Google Shape;641;p34"/>
            <p:cNvSpPr/>
            <p:nvPr/>
          </p:nvSpPr>
          <p:spPr>
            <a:xfrm>
              <a:off x="5491417" y="588600"/>
              <a:ext cx="183058" cy="183057"/>
            </a:xfrm>
            <a:custGeom>
              <a:avLst/>
              <a:gdLst/>
              <a:ahLst/>
              <a:cxnLst/>
              <a:rect l="l" t="t" r="r" b="b"/>
              <a:pathLst>
                <a:path w="254247" h="254246" extrusionOk="0">
                  <a:moveTo>
                    <a:pt x="254248" y="254247"/>
                  </a:moveTo>
                  <a:lnTo>
                    <a:pt x="0" y="254247"/>
                  </a:lnTo>
                  <a:lnTo>
                    <a:pt x="0" y="106044"/>
                  </a:lnTo>
                  <a:cubicBezTo>
                    <a:pt x="0" y="47477"/>
                    <a:pt x="47477" y="0"/>
                    <a:pt x="106044" y="0"/>
                  </a:cubicBezTo>
                  <a:lnTo>
                    <a:pt x="254248" y="0"/>
                  </a:lnTo>
                  <a:lnTo>
                    <a:pt x="254248"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2" name="Google Shape;642;p34"/>
            <p:cNvSpPr/>
            <p:nvPr/>
          </p:nvSpPr>
          <p:spPr>
            <a:xfrm>
              <a:off x="5491417" y="771734"/>
              <a:ext cx="183057" cy="183057"/>
            </a:xfrm>
            <a:custGeom>
              <a:avLst/>
              <a:gdLst/>
              <a:ahLst/>
              <a:cxnLst/>
              <a:rect l="l" t="t" r="r" b="b"/>
              <a:pathLst>
                <a:path w="254246" h="254246" extrusionOk="0">
                  <a:moveTo>
                    <a:pt x="0" y="0"/>
                  </a:moveTo>
                  <a:lnTo>
                    <a:pt x="254246" y="0"/>
                  </a:lnTo>
                  <a:lnTo>
                    <a:pt x="254246"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3" name="Google Shape;643;p34"/>
            <p:cNvSpPr/>
            <p:nvPr/>
          </p:nvSpPr>
          <p:spPr>
            <a:xfrm>
              <a:off x="5491417" y="954868"/>
              <a:ext cx="183057" cy="183057"/>
            </a:xfrm>
            <a:custGeom>
              <a:avLst/>
              <a:gdLst/>
              <a:ahLst/>
              <a:cxnLst/>
              <a:rect l="l" t="t" r="r" b="b"/>
              <a:pathLst>
                <a:path w="254246" h="254246" extrusionOk="0">
                  <a:moveTo>
                    <a:pt x="0" y="0"/>
                  </a:moveTo>
                  <a:lnTo>
                    <a:pt x="254246" y="0"/>
                  </a:lnTo>
                  <a:lnTo>
                    <a:pt x="254246"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4" name="Google Shape;644;p34"/>
            <p:cNvSpPr/>
            <p:nvPr/>
          </p:nvSpPr>
          <p:spPr>
            <a:xfrm>
              <a:off x="5491417" y="1138002"/>
              <a:ext cx="183058" cy="183002"/>
            </a:xfrm>
            <a:custGeom>
              <a:avLst/>
              <a:gdLst/>
              <a:ahLst/>
              <a:cxnLst/>
              <a:rect l="l" t="t" r="r" b="b"/>
              <a:pathLst>
                <a:path w="254247" h="254170" extrusionOk="0">
                  <a:moveTo>
                    <a:pt x="254248" y="254171"/>
                  </a:moveTo>
                  <a:lnTo>
                    <a:pt x="106044" y="254171"/>
                  </a:lnTo>
                  <a:cubicBezTo>
                    <a:pt x="47477" y="254171"/>
                    <a:pt x="0" y="206694"/>
                    <a:pt x="0" y="148127"/>
                  </a:cubicBezTo>
                  <a:lnTo>
                    <a:pt x="0" y="0"/>
                  </a:lnTo>
                  <a:lnTo>
                    <a:pt x="254248" y="0"/>
                  </a:lnTo>
                  <a:lnTo>
                    <a:pt x="254248" y="254171"/>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5" name="Google Shape;645;p34"/>
            <p:cNvSpPr/>
            <p:nvPr/>
          </p:nvSpPr>
          <p:spPr>
            <a:xfrm>
              <a:off x="5674551" y="588600"/>
              <a:ext cx="183057" cy="183057"/>
            </a:xfrm>
            <a:custGeom>
              <a:avLst/>
              <a:gdLst/>
              <a:ahLst/>
              <a:cxnLst/>
              <a:rect l="l" t="t" r="r" b="b"/>
              <a:pathLst>
                <a:path w="254246" h="254246" extrusionOk="0">
                  <a:moveTo>
                    <a:pt x="0" y="0"/>
                  </a:moveTo>
                  <a:lnTo>
                    <a:pt x="254247" y="0"/>
                  </a:lnTo>
                  <a:lnTo>
                    <a:pt x="254247"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6" name="Google Shape;646;p34"/>
            <p:cNvSpPr/>
            <p:nvPr/>
          </p:nvSpPr>
          <p:spPr>
            <a:xfrm>
              <a:off x="5674551" y="771734"/>
              <a:ext cx="183057" cy="183057"/>
            </a:xfrm>
            <a:custGeom>
              <a:avLst/>
              <a:gdLst/>
              <a:ahLst/>
              <a:cxnLst/>
              <a:rect l="l" t="t" r="r" b="b"/>
              <a:pathLst>
                <a:path w="254246" h="254246" extrusionOk="0">
                  <a:moveTo>
                    <a:pt x="0" y="0"/>
                  </a:moveTo>
                  <a:lnTo>
                    <a:pt x="254247" y="0"/>
                  </a:lnTo>
                  <a:lnTo>
                    <a:pt x="254247"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7" name="Google Shape;647;p34"/>
            <p:cNvSpPr/>
            <p:nvPr/>
          </p:nvSpPr>
          <p:spPr>
            <a:xfrm>
              <a:off x="5674551" y="954868"/>
              <a:ext cx="183057" cy="183057"/>
            </a:xfrm>
            <a:custGeom>
              <a:avLst/>
              <a:gdLst/>
              <a:ahLst/>
              <a:cxnLst/>
              <a:rect l="l" t="t" r="r" b="b"/>
              <a:pathLst>
                <a:path w="254246" h="254246" extrusionOk="0">
                  <a:moveTo>
                    <a:pt x="0" y="0"/>
                  </a:moveTo>
                  <a:lnTo>
                    <a:pt x="254247" y="0"/>
                  </a:lnTo>
                  <a:lnTo>
                    <a:pt x="254247"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8" name="Google Shape;648;p34"/>
            <p:cNvSpPr/>
            <p:nvPr/>
          </p:nvSpPr>
          <p:spPr>
            <a:xfrm>
              <a:off x="5674551" y="1138002"/>
              <a:ext cx="183057" cy="183057"/>
            </a:xfrm>
            <a:custGeom>
              <a:avLst/>
              <a:gdLst/>
              <a:ahLst/>
              <a:cxnLst/>
              <a:rect l="l" t="t" r="r" b="b"/>
              <a:pathLst>
                <a:path w="254246" h="254246" extrusionOk="0">
                  <a:moveTo>
                    <a:pt x="0" y="0"/>
                  </a:moveTo>
                  <a:lnTo>
                    <a:pt x="254247" y="0"/>
                  </a:lnTo>
                  <a:lnTo>
                    <a:pt x="254247"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9" name="Google Shape;649;p34"/>
            <p:cNvSpPr/>
            <p:nvPr/>
          </p:nvSpPr>
          <p:spPr>
            <a:xfrm>
              <a:off x="5857685" y="588600"/>
              <a:ext cx="183057" cy="183057"/>
            </a:xfrm>
            <a:custGeom>
              <a:avLst/>
              <a:gdLst/>
              <a:ahLst/>
              <a:cxnLst/>
              <a:rect l="l" t="t" r="r" b="b"/>
              <a:pathLst>
                <a:path w="254246" h="254246" extrusionOk="0">
                  <a:moveTo>
                    <a:pt x="0" y="0"/>
                  </a:moveTo>
                  <a:lnTo>
                    <a:pt x="254247" y="0"/>
                  </a:lnTo>
                  <a:lnTo>
                    <a:pt x="254247"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0" name="Google Shape;650;p34"/>
            <p:cNvSpPr/>
            <p:nvPr/>
          </p:nvSpPr>
          <p:spPr>
            <a:xfrm>
              <a:off x="5857685" y="771734"/>
              <a:ext cx="183057" cy="183057"/>
            </a:xfrm>
            <a:custGeom>
              <a:avLst/>
              <a:gdLst/>
              <a:ahLst/>
              <a:cxnLst/>
              <a:rect l="l" t="t" r="r" b="b"/>
              <a:pathLst>
                <a:path w="254246" h="254246" extrusionOk="0">
                  <a:moveTo>
                    <a:pt x="0" y="0"/>
                  </a:moveTo>
                  <a:lnTo>
                    <a:pt x="254247" y="0"/>
                  </a:lnTo>
                  <a:lnTo>
                    <a:pt x="254247"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1" name="Google Shape;651;p34"/>
            <p:cNvSpPr/>
            <p:nvPr/>
          </p:nvSpPr>
          <p:spPr>
            <a:xfrm>
              <a:off x="5857685" y="954868"/>
              <a:ext cx="183057" cy="183057"/>
            </a:xfrm>
            <a:custGeom>
              <a:avLst/>
              <a:gdLst/>
              <a:ahLst/>
              <a:cxnLst/>
              <a:rect l="l" t="t" r="r" b="b"/>
              <a:pathLst>
                <a:path w="254246" h="254246" extrusionOk="0">
                  <a:moveTo>
                    <a:pt x="0" y="0"/>
                  </a:moveTo>
                  <a:lnTo>
                    <a:pt x="254247" y="0"/>
                  </a:lnTo>
                  <a:lnTo>
                    <a:pt x="254247"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2" name="Google Shape;652;p34"/>
            <p:cNvSpPr/>
            <p:nvPr/>
          </p:nvSpPr>
          <p:spPr>
            <a:xfrm>
              <a:off x="5857685" y="1138002"/>
              <a:ext cx="183057" cy="183057"/>
            </a:xfrm>
            <a:custGeom>
              <a:avLst/>
              <a:gdLst/>
              <a:ahLst/>
              <a:cxnLst/>
              <a:rect l="l" t="t" r="r" b="b"/>
              <a:pathLst>
                <a:path w="254246" h="254246" extrusionOk="0">
                  <a:moveTo>
                    <a:pt x="0" y="0"/>
                  </a:moveTo>
                  <a:lnTo>
                    <a:pt x="254247" y="0"/>
                  </a:lnTo>
                  <a:lnTo>
                    <a:pt x="254247"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3" name="Google Shape;653;p34"/>
            <p:cNvSpPr/>
            <p:nvPr/>
          </p:nvSpPr>
          <p:spPr>
            <a:xfrm>
              <a:off x="6040819" y="588600"/>
              <a:ext cx="183057" cy="183057"/>
            </a:xfrm>
            <a:custGeom>
              <a:avLst/>
              <a:gdLst/>
              <a:ahLst/>
              <a:cxnLst/>
              <a:rect l="l" t="t" r="r" b="b"/>
              <a:pathLst>
                <a:path w="254246" h="254246" extrusionOk="0">
                  <a:moveTo>
                    <a:pt x="0" y="0"/>
                  </a:moveTo>
                  <a:lnTo>
                    <a:pt x="254246" y="0"/>
                  </a:lnTo>
                  <a:lnTo>
                    <a:pt x="254246"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4" name="Google Shape;654;p34"/>
            <p:cNvSpPr/>
            <p:nvPr/>
          </p:nvSpPr>
          <p:spPr>
            <a:xfrm>
              <a:off x="6040819" y="771734"/>
              <a:ext cx="183057" cy="183057"/>
            </a:xfrm>
            <a:custGeom>
              <a:avLst/>
              <a:gdLst/>
              <a:ahLst/>
              <a:cxnLst/>
              <a:rect l="l" t="t" r="r" b="b"/>
              <a:pathLst>
                <a:path w="254246" h="254246" extrusionOk="0">
                  <a:moveTo>
                    <a:pt x="0" y="0"/>
                  </a:moveTo>
                  <a:lnTo>
                    <a:pt x="254246" y="0"/>
                  </a:lnTo>
                  <a:lnTo>
                    <a:pt x="254246"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5" name="Google Shape;655;p34"/>
            <p:cNvSpPr/>
            <p:nvPr/>
          </p:nvSpPr>
          <p:spPr>
            <a:xfrm>
              <a:off x="6040819" y="954868"/>
              <a:ext cx="183057" cy="183057"/>
            </a:xfrm>
            <a:custGeom>
              <a:avLst/>
              <a:gdLst/>
              <a:ahLst/>
              <a:cxnLst/>
              <a:rect l="l" t="t" r="r" b="b"/>
              <a:pathLst>
                <a:path w="254246" h="254246" extrusionOk="0">
                  <a:moveTo>
                    <a:pt x="0" y="0"/>
                  </a:moveTo>
                  <a:lnTo>
                    <a:pt x="254246" y="0"/>
                  </a:lnTo>
                  <a:lnTo>
                    <a:pt x="254246"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6" name="Google Shape;656;p34"/>
            <p:cNvSpPr/>
            <p:nvPr/>
          </p:nvSpPr>
          <p:spPr>
            <a:xfrm>
              <a:off x="6040819" y="1138002"/>
              <a:ext cx="183057" cy="183057"/>
            </a:xfrm>
            <a:custGeom>
              <a:avLst/>
              <a:gdLst/>
              <a:ahLst/>
              <a:cxnLst/>
              <a:rect l="l" t="t" r="r" b="b"/>
              <a:pathLst>
                <a:path w="254246" h="254246" extrusionOk="0">
                  <a:moveTo>
                    <a:pt x="0" y="0"/>
                  </a:moveTo>
                  <a:lnTo>
                    <a:pt x="254246" y="0"/>
                  </a:lnTo>
                  <a:lnTo>
                    <a:pt x="254246"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7" name="Google Shape;657;p34"/>
            <p:cNvSpPr/>
            <p:nvPr/>
          </p:nvSpPr>
          <p:spPr>
            <a:xfrm>
              <a:off x="6223953" y="588600"/>
              <a:ext cx="183057" cy="183057"/>
            </a:xfrm>
            <a:custGeom>
              <a:avLst/>
              <a:gdLst/>
              <a:ahLst/>
              <a:cxnLst/>
              <a:rect l="l" t="t" r="r" b="b"/>
              <a:pathLst>
                <a:path w="254246" h="254246" extrusionOk="0">
                  <a:moveTo>
                    <a:pt x="0" y="0"/>
                  </a:moveTo>
                  <a:lnTo>
                    <a:pt x="254246" y="0"/>
                  </a:lnTo>
                  <a:lnTo>
                    <a:pt x="254246"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8" name="Google Shape;658;p34"/>
            <p:cNvSpPr/>
            <p:nvPr/>
          </p:nvSpPr>
          <p:spPr>
            <a:xfrm>
              <a:off x="6223953" y="771734"/>
              <a:ext cx="183057" cy="183057"/>
            </a:xfrm>
            <a:custGeom>
              <a:avLst/>
              <a:gdLst/>
              <a:ahLst/>
              <a:cxnLst/>
              <a:rect l="l" t="t" r="r" b="b"/>
              <a:pathLst>
                <a:path w="254246" h="254246" extrusionOk="0">
                  <a:moveTo>
                    <a:pt x="0" y="0"/>
                  </a:moveTo>
                  <a:lnTo>
                    <a:pt x="254246" y="0"/>
                  </a:lnTo>
                  <a:lnTo>
                    <a:pt x="254246"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9" name="Google Shape;659;p34"/>
            <p:cNvSpPr/>
            <p:nvPr/>
          </p:nvSpPr>
          <p:spPr>
            <a:xfrm>
              <a:off x="6223953" y="954868"/>
              <a:ext cx="183057" cy="183057"/>
            </a:xfrm>
            <a:custGeom>
              <a:avLst/>
              <a:gdLst/>
              <a:ahLst/>
              <a:cxnLst/>
              <a:rect l="l" t="t" r="r" b="b"/>
              <a:pathLst>
                <a:path w="254246" h="254246" extrusionOk="0">
                  <a:moveTo>
                    <a:pt x="0" y="0"/>
                  </a:moveTo>
                  <a:lnTo>
                    <a:pt x="254246" y="0"/>
                  </a:lnTo>
                  <a:lnTo>
                    <a:pt x="254246"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0" name="Google Shape;660;p34"/>
            <p:cNvSpPr/>
            <p:nvPr/>
          </p:nvSpPr>
          <p:spPr>
            <a:xfrm>
              <a:off x="6223953" y="1138002"/>
              <a:ext cx="183057" cy="183057"/>
            </a:xfrm>
            <a:custGeom>
              <a:avLst/>
              <a:gdLst/>
              <a:ahLst/>
              <a:cxnLst/>
              <a:rect l="l" t="t" r="r" b="b"/>
              <a:pathLst>
                <a:path w="254246" h="254246" extrusionOk="0">
                  <a:moveTo>
                    <a:pt x="0" y="0"/>
                  </a:moveTo>
                  <a:lnTo>
                    <a:pt x="254246" y="0"/>
                  </a:lnTo>
                  <a:lnTo>
                    <a:pt x="254246"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1" name="Google Shape;661;p34"/>
            <p:cNvSpPr/>
            <p:nvPr/>
          </p:nvSpPr>
          <p:spPr>
            <a:xfrm>
              <a:off x="6407087" y="588600"/>
              <a:ext cx="183057" cy="183057"/>
            </a:xfrm>
            <a:custGeom>
              <a:avLst/>
              <a:gdLst/>
              <a:ahLst/>
              <a:cxnLst/>
              <a:rect l="l" t="t" r="r" b="b"/>
              <a:pathLst>
                <a:path w="254246" h="254246" extrusionOk="0">
                  <a:moveTo>
                    <a:pt x="254247" y="254247"/>
                  </a:moveTo>
                  <a:lnTo>
                    <a:pt x="0" y="254247"/>
                  </a:lnTo>
                  <a:lnTo>
                    <a:pt x="0" y="0"/>
                  </a:lnTo>
                  <a:lnTo>
                    <a:pt x="148203" y="0"/>
                  </a:lnTo>
                  <a:cubicBezTo>
                    <a:pt x="206770" y="0"/>
                    <a:pt x="254247" y="47477"/>
                    <a:pt x="254247" y="106044"/>
                  </a:cubicBezTo>
                  <a:lnTo>
                    <a:pt x="254247"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2" name="Google Shape;662;p34"/>
            <p:cNvSpPr/>
            <p:nvPr/>
          </p:nvSpPr>
          <p:spPr>
            <a:xfrm>
              <a:off x="6407087" y="771734"/>
              <a:ext cx="183057" cy="183057"/>
            </a:xfrm>
            <a:custGeom>
              <a:avLst/>
              <a:gdLst/>
              <a:ahLst/>
              <a:cxnLst/>
              <a:rect l="l" t="t" r="r" b="b"/>
              <a:pathLst>
                <a:path w="254246" h="254246" extrusionOk="0">
                  <a:moveTo>
                    <a:pt x="0" y="0"/>
                  </a:moveTo>
                  <a:lnTo>
                    <a:pt x="254247" y="0"/>
                  </a:lnTo>
                  <a:lnTo>
                    <a:pt x="254247"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3" name="Google Shape;663;p34"/>
            <p:cNvSpPr/>
            <p:nvPr/>
          </p:nvSpPr>
          <p:spPr>
            <a:xfrm>
              <a:off x="6407087" y="954868"/>
              <a:ext cx="183057" cy="183057"/>
            </a:xfrm>
            <a:custGeom>
              <a:avLst/>
              <a:gdLst/>
              <a:ahLst/>
              <a:cxnLst/>
              <a:rect l="l" t="t" r="r" b="b"/>
              <a:pathLst>
                <a:path w="254246" h="254246" extrusionOk="0">
                  <a:moveTo>
                    <a:pt x="0" y="0"/>
                  </a:moveTo>
                  <a:lnTo>
                    <a:pt x="254247" y="0"/>
                  </a:lnTo>
                  <a:lnTo>
                    <a:pt x="254247" y="254247"/>
                  </a:lnTo>
                  <a:lnTo>
                    <a:pt x="0" y="254247"/>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4" name="Google Shape;664;p34"/>
            <p:cNvSpPr/>
            <p:nvPr/>
          </p:nvSpPr>
          <p:spPr>
            <a:xfrm>
              <a:off x="6407032" y="1138002"/>
              <a:ext cx="183057" cy="183002"/>
            </a:xfrm>
            <a:custGeom>
              <a:avLst/>
              <a:gdLst/>
              <a:ahLst/>
              <a:cxnLst/>
              <a:rect l="l" t="t" r="r" b="b"/>
              <a:pathLst>
                <a:path w="254246" h="254170" extrusionOk="0">
                  <a:moveTo>
                    <a:pt x="148203" y="254171"/>
                  </a:moveTo>
                  <a:lnTo>
                    <a:pt x="0" y="254171"/>
                  </a:lnTo>
                  <a:lnTo>
                    <a:pt x="0" y="0"/>
                  </a:lnTo>
                  <a:lnTo>
                    <a:pt x="254247" y="0"/>
                  </a:lnTo>
                  <a:lnTo>
                    <a:pt x="254247" y="148203"/>
                  </a:lnTo>
                  <a:cubicBezTo>
                    <a:pt x="254323" y="206694"/>
                    <a:pt x="206770" y="254171"/>
                    <a:pt x="148203" y="254171"/>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5" name="Google Shape;665;p34"/>
            <p:cNvSpPr/>
            <p:nvPr/>
          </p:nvSpPr>
          <p:spPr>
            <a:xfrm>
              <a:off x="5646646" y="740710"/>
              <a:ext cx="55786" cy="55786"/>
            </a:xfrm>
            <a:custGeom>
              <a:avLst/>
              <a:gdLst/>
              <a:ahLst/>
              <a:cxnLst/>
              <a:rect l="l" t="t" r="r" b="b"/>
              <a:pathLst>
                <a:path w="77481" h="77481" extrusionOk="0">
                  <a:moveTo>
                    <a:pt x="77482" y="38741"/>
                  </a:moveTo>
                  <a:cubicBezTo>
                    <a:pt x="77482" y="60162"/>
                    <a:pt x="60162" y="77482"/>
                    <a:pt x="38741" y="77482"/>
                  </a:cubicBezTo>
                  <a:cubicBezTo>
                    <a:pt x="17319" y="77482"/>
                    <a:pt x="0" y="60162"/>
                    <a:pt x="0" y="38741"/>
                  </a:cubicBezTo>
                  <a:cubicBezTo>
                    <a:pt x="0" y="17319"/>
                    <a:pt x="17319" y="0"/>
                    <a:pt x="38741" y="0"/>
                  </a:cubicBezTo>
                  <a:cubicBezTo>
                    <a:pt x="60162" y="76"/>
                    <a:pt x="77482" y="17395"/>
                    <a:pt x="77482" y="38741"/>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6" name="Google Shape;666;p34"/>
            <p:cNvSpPr/>
            <p:nvPr/>
          </p:nvSpPr>
          <p:spPr>
            <a:xfrm>
              <a:off x="5741250" y="831703"/>
              <a:ext cx="55786" cy="55786"/>
            </a:xfrm>
            <a:custGeom>
              <a:avLst/>
              <a:gdLst/>
              <a:ahLst/>
              <a:cxnLst/>
              <a:rect l="l" t="t" r="r" b="b"/>
              <a:pathLst>
                <a:path w="77481" h="77481" extrusionOk="0">
                  <a:moveTo>
                    <a:pt x="77482" y="38741"/>
                  </a:moveTo>
                  <a:cubicBezTo>
                    <a:pt x="77482" y="60137"/>
                    <a:pt x="60138" y="77482"/>
                    <a:pt x="38741" y="77482"/>
                  </a:cubicBezTo>
                  <a:cubicBezTo>
                    <a:pt x="17345" y="77482"/>
                    <a:pt x="1" y="60137"/>
                    <a:pt x="1" y="38741"/>
                  </a:cubicBezTo>
                  <a:cubicBezTo>
                    <a:pt x="1" y="17345"/>
                    <a:pt x="17345" y="0"/>
                    <a:pt x="38741" y="0"/>
                  </a:cubicBezTo>
                  <a:cubicBezTo>
                    <a:pt x="60138" y="0"/>
                    <a:pt x="77482" y="17345"/>
                    <a:pt x="77482" y="38741"/>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7" name="Google Shape;667;p34"/>
            <p:cNvSpPr/>
            <p:nvPr/>
          </p:nvSpPr>
          <p:spPr>
            <a:xfrm>
              <a:off x="5961208" y="633029"/>
              <a:ext cx="55786" cy="55786"/>
            </a:xfrm>
            <a:custGeom>
              <a:avLst/>
              <a:gdLst/>
              <a:ahLst/>
              <a:cxnLst/>
              <a:rect l="l" t="t" r="r" b="b"/>
              <a:pathLst>
                <a:path w="77481" h="77481" extrusionOk="0">
                  <a:moveTo>
                    <a:pt x="77482" y="38741"/>
                  </a:moveTo>
                  <a:cubicBezTo>
                    <a:pt x="77482" y="60162"/>
                    <a:pt x="60162" y="77482"/>
                    <a:pt x="38741" y="77482"/>
                  </a:cubicBezTo>
                  <a:cubicBezTo>
                    <a:pt x="17319" y="77482"/>
                    <a:pt x="0" y="60162"/>
                    <a:pt x="0" y="38741"/>
                  </a:cubicBezTo>
                  <a:cubicBezTo>
                    <a:pt x="0" y="17319"/>
                    <a:pt x="17319" y="0"/>
                    <a:pt x="38741" y="0"/>
                  </a:cubicBezTo>
                  <a:cubicBezTo>
                    <a:pt x="60162" y="0"/>
                    <a:pt x="77482" y="17395"/>
                    <a:pt x="77482" y="3874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8" name="Google Shape;668;p34"/>
            <p:cNvSpPr/>
            <p:nvPr/>
          </p:nvSpPr>
          <p:spPr>
            <a:xfrm>
              <a:off x="5829780" y="990597"/>
              <a:ext cx="55786" cy="55786"/>
            </a:xfrm>
            <a:custGeom>
              <a:avLst/>
              <a:gdLst/>
              <a:ahLst/>
              <a:cxnLst/>
              <a:rect l="l" t="t" r="r" b="b"/>
              <a:pathLst>
                <a:path w="77481" h="77481" extrusionOk="0">
                  <a:moveTo>
                    <a:pt x="77482" y="38741"/>
                  </a:moveTo>
                  <a:cubicBezTo>
                    <a:pt x="77482" y="60162"/>
                    <a:pt x="60162" y="77482"/>
                    <a:pt x="38741" y="77482"/>
                  </a:cubicBezTo>
                  <a:cubicBezTo>
                    <a:pt x="17320" y="77482"/>
                    <a:pt x="0" y="60162"/>
                    <a:pt x="0" y="38741"/>
                  </a:cubicBezTo>
                  <a:cubicBezTo>
                    <a:pt x="0" y="17319"/>
                    <a:pt x="17320" y="0"/>
                    <a:pt x="38741" y="0"/>
                  </a:cubicBezTo>
                  <a:cubicBezTo>
                    <a:pt x="60086" y="0"/>
                    <a:pt x="77482" y="17395"/>
                    <a:pt x="77482" y="38741"/>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9" name="Google Shape;669;p34"/>
            <p:cNvSpPr/>
            <p:nvPr/>
          </p:nvSpPr>
          <p:spPr>
            <a:xfrm>
              <a:off x="6099858" y="1214768"/>
              <a:ext cx="55786" cy="55786"/>
            </a:xfrm>
            <a:custGeom>
              <a:avLst/>
              <a:gdLst/>
              <a:ahLst/>
              <a:cxnLst/>
              <a:rect l="l" t="t" r="r" b="b"/>
              <a:pathLst>
                <a:path w="77481" h="77481" extrusionOk="0">
                  <a:moveTo>
                    <a:pt x="77482" y="38741"/>
                  </a:moveTo>
                  <a:cubicBezTo>
                    <a:pt x="77482" y="60137"/>
                    <a:pt x="60137" y="77482"/>
                    <a:pt x="38741" y="77482"/>
                  </a:cubicBezTo>
                  <a:cubicBezTo>
                    <a:pt x="17345" y="77482"/>
                    <a:pt x="0" y="60137"/>
                    <a:pt x="0" y="38741"/>
                  </a:cubicBezTo>
                  <a:cubicBezTo>
                    <a:pt x="0" y="17345"/>
                    <a:pt x="17345" y="0"/>
                    <a:pt x="38741" y="0"/>
                  </a:cubicBezTo>
                  <a:cubicBezTo>
                    <a:pt x="60137" y="0"/>
                    <a:pt x="77482" y="17345"/>
                    <a:pt x="77482" y="38741"/>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0" name="Google Shape;670;p34"/>
            <p:cNvSpPr/>
            <p:nvPr/>
          </p:nvSpPr>
          <p:spPr>
            <a:xfrm>
              <a:off x="5891007" y="926963"/>
              <a:ext cx="55786" cy="55786"/>
            </a:xfrm>
            <a:custGeom>
              <a:avLst/>
              <a:gdLst/>
              <a:ahLst/>
              <a:cxnLst/>
              <a:rect l="l" t="t" r="r" b="b"/>
              <a:pathLst>
                <a:path w="77481" h="77481" extrusionOk="0">
                  <a:moveTo>
                    <a:pt x="77482" y="38741"/>
                  </a:moveTo>
                  <a:cubicBezTo>
                    <a:pt x="77482" y="60137"/>
                    <a:pt x="60137" y="77482"/>
                    <a:pt x="38741" y="77482"/>
                  </a:cubicBezTo>
                  <a:cubicBezTo>
                    <a:pt x="17345" y="77482"/>
                    <a:pt x="1" y="60137"/>
                    <a:pt x="1" y="38741"/>
                  </a:cubicBezTo>
                  <a:cubicBezTo>
                    <a:pt x="1" y="17345"/>
                    <a:pt x="17345" y="0"/>
                    <a:pt x="38741" y="0"/>
                  </a:cubicBezTo>
                  <a:cubicBezTo>
                    <a:pt x="60137" y="0"/>
                    <a:pt x="77482" y="17345"/>
                    <a:pt x="77482" y="38741"/>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1" name="Google Shape;671;p34"/>
            <p:cNvSpPr/>
            <p:nvPr/>
          </p:nvSpPr>
          <p:spPr>
            <a:xfrm>
              <a:off x="5543343" y="633029"/>
              <a:ext cx="55786" cy="55786"/>
            </a:xfrm>
            <a:custGeom>
              <a:avLst/>
              <a:gdLst/>
              <a:ahLst/>
              <a:cxnLst/>
              <a:rect l="l" t="t" r="r" b="b"/>
              <a:pathLst>
                <a:path w="77481" h="77481" extrusionOk="0">
                  <a:moveTo>
                    <a:pt x="77482" y="38741"/>
                  </a:moveTo>
                  <a:cubicBezTo>
                    <a:pt x="77482" y="60162"/>
                    <a:pt x="60162" y="77482"/>
                    <a:pt x="38741" y="77482"/>
                  </a:cubicBezTo>
                  <a:cubicBezTo>
                    <a:pt x="17319" y="77482"/>
                    <a:pt x="0" y="60162"/>
                    <a:pt x="0" y="38741"/>
                  </a:cubicBezTo>
                  <a:cubicBezTo>
                    <a:pt x="0" y="17319"/>
                    <a:pt x="17319" y="0"/>
                    <a:pt x="38741" y="0"/>
                  </a:cubicBezTo>
                  <a:cubicBezTo>
                    <a:pt x="60086" y="0"/>
                    <a:pt x="77482" y="17395"/>
                    <a:pt x="77482" y="38741"/>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2" name="Google Shape;672;p34"/>
            <p:cNvSpPr/>
            <p:nvPr/>
          </p:nvSpPr>
          <p:spPr>
            <a:xfrm>
              <a:off x="5829780" y="850142"/>
              <a:ext cx="55786" cy="55786"/>
            </a:xfrm>
            <a:custGeom>
              <a:avLst/>
              <a:gdLst/>
              <a:ahLst/>
              <a:cxnLst/>
              <a:rect l="l" t="t" r="r" b="b"/>
              <a:pathLst>
                <a:path w="77481" h="77481" extrusionOk="0">
                  <a:moveTo>
                    <a:pt x="77482" y="38741"/>
                  </a:moveTo>
                  <a:cubicBezTo>
                    <a:pt x="77482" y="60162"/>
                    <a:pt x="60162" y="77482"/>
                    <a:pt x="38741" y="77482"/>
                  </a:cubicBezTo>
                  <a:cubicBezTo>
                    <a:pt x="17320" y="77482"/>
                    <a:pt x="0" y="60162"/>
                    <a:pt x="0" y="38741"/>
                  </a:cubicBezTo>
                  <a:cubicBezTo>
                    <a:pt x="0" y="17319"/>
                    <a:pt x="17320" y="0"/>
                    <a:pt x="38741" y="0"/>
                  </a:cubicBezTo>
                  <a:cubicBezTo>
                    <a:pt x="60086" y="0"/>
                    <a:pt x="77482" y="17319"/>
                    <a:pt x="77482" y="3874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3" name="Google Shape;673;p34"/>
            <p:cNvSpPr/>
            <p:nvPr/>
          </p:nvSpPr>
          <p:spPr>
            <a:xfrm>
              <a:off x="5741250" y="935444"/>
              <a:ext cx="55786" cy="55786"/>
            </a:xfrm>
            <a:custGeom>
              <a:avLst/>
              <a:gdLst/>
              <a:ahLst/>
              <a:cxnLst/>
              <a:rect l="l" t="t" r="r" b="b"/>
              <a:pathLst>
                <a:path w="77481" h="77481" extrusionOk="0">
                  <a:moveTo>
                    <a:pt x="77482" y="38741"/>
                  </a:moveTo>
                  <a:cubicBezTo>
                    <a:pt x="77482" y="60137"/>
                    <a:pt x="60138" y="77482"/>
                    <a:pt x="38741" y="77482"/>
                  </a:cubicBezTo>
                  <a:cubicBezTo>
                    <a:pt x="17345" y="77482"/>
                    <a:pt x="1" y="60137"/>
                    <a:pt x="1" y="38741"/>
                  </a:cubicBezTo>
                  <a:cubicBezTo>
                    <a:pt x="1" y="17345"/>
                    <a:pt x="17345" y="0"/>
                    <a:pt x="38741" y="0"/>
                  </a:cubicBezTo>
                  <a:cubicBezTo>
                    <a:pt x="60138" y="0"/>
                    <a:pt x="77482" y="17345"/>
                    <a:pt x="77482" y="3874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4" name="Google Shape;674;p34"/>
            <p:cNvSpPr/>
            <p:nvPr/>
          </p:nvSpPr>
          <p:spPr>
            <a:xfrm>
              <a:off x="5575516" y="1018503"/>
              <a:ext cx="55786" cy="55786"/>
            </a:xfrm>
            <a:custGeom>
              <a:avLst/>
              <a:gdLst/>
              <a:ahLst/>
              <a:cxnLst/>
              <a:rect l="l" t="t" r="r" b="b"/>
              <a:pathLst>
                <a:path w="77481" h="77481" extrusionOk="0">
                  <a:moveTo>
                    <a:pt x="77482" y="38741"/>
                  </a:moveTo>
                  <a:cubicBezTo>
                    <a:pt x="77482" y="60162"/>
                    <a:pt x="60162" y="77482"/>
                    <a:pt x="38741" y="77482"/>
                  </a:cubicBezTo>
                  <a:cubicBezTo>
                    <a:pt x="17319" y="77482"/>
                    <a:pt x="0" y="60162"/>
                    <a:pt x="0" y="38741"/>
                  </a:cubicBezTo>
                  <a:cubicBezTo>
                    <a:pt x="0" y="17319"/>
                    <a:pt x="17319" y="0"/>
                    <a:pt x="38741" y="0"/>
                  </a:cubicBezTo>
                  <a:cubicBezTo>
                    <a:pt x="60086" y="0"/>
                    <a:pt x="77482" y="17395"/>
                    <a:pt x="77482" y="38741"/>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5" name="Google Shape;675;p34"/>
            <p:cNvSpPr/>
            <p:nvPr/>
          </p:nvSpPr>
          <p:spPr>
            <a:xfrm>
              <a:off x="5547610" y="1173732"/>
              <a:ext cx="55787" cy="55786"/>
            </a:xfrm>
            <a:custGeom>
              <a:avLst/>
              <a:gdLst/>
              <a:ahLst/>
              <a:cxnLst/>
              <a:rect l="l" t="t" r="r" b="b"/>
              <a:pathLst>
                <a:path w="77482" h="77481" extrusionOk="0">
                  <a:moveTo>
                    <a:pt x="77482" y="38741"/>
                  </a:moveTo>
                  <a:cubicBezTo>
                    <a:pt x="77482" y="60162"/>
                    <a:pt x="60163" y="77482"/>
                    <a:pt x="38742" y="77482"/>
                  </a:cubicBezTo>
                  <a:cubicBezTo>
                    <a:pt x="17320" y="77482"/>
                    <a:pt x="0" y="60162"/>
                    <a:pt x="0" y="38741"/>
                  </a:cubicBezTo>
                  <a:cubicBezTo>
                    <a:pt x="0" y="17320"/>
                    <a:pt x="17320" y="0"/>
                    <a:pt x="38742" y="0"/>
                  </a:cubicBezTo>
                  <a:cubicBezTo>
                    <a:pt x="60163" y="0"/>
                    <a:pt x="77482" y="17396"/>
                    <a:pt x="77482" y="3874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6" name="Google Shape;676;p34"/>
            <p:cNvSpPr/>
            <p:nvPr/>
          </p:nvSpPr>
          <p:spPr>
            <a:xfrm>
              <a:off x="5646646" y="878047"/>
              <a:ext cx="55786" cy="55786"/>
            </a:xfrm>
            <a:custGeom>
              <a:avLst/>
              <a:gdLst/>
              <a:ahLst/>
              <a:cxnLst/>
              <a:rect l="l" t="t" r="r" b="b"/>
              <a:pathLst>
                <a:path w="77481" h="77481" extrusionOk="0">
                  <a:moveTo>
                    <a:pt x="77482" y="38741"/>
                  </a:moveTo>
                  <a:cubicBezTo>
                    <a:pt x="77482" y="60162"/>
                    <a:pt x="60162" y="77482"/>
                    <a:pt x="38741" y="77482"/>
                  </a:cubicBezTo>
                  <a:cubicBezTo>
                    <a:pt x="17319" y="77482"/>
                    <a:pt x="0" y="60162"/>
                    <a:pt x="0" y="38741"/>
                  </a:cubicBezTo>
                  <a:cubicBezTo>
                    <a:pt x="0" y="17319"/>
                    <a:pt x="17319" y="0"/>
                    <a:pt x="38741" y="0"/>
                  </a:cubicBezTo>
                  <a:cubicBezTo>
                    <a:pt x="60162" y="0"/>
                    <a:pt x="77482" y="17319"/>
                    <a:pt x="77482" y="38741"/>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7" name="Google Shape;677;p34"/>
            <p:cNvSpPr/>
            <p:nvPr/>
          </p:nvSpPr>
          <p:spPr>
            <a:xfrm>
              <a:off x="6292621" y="803852"/>
              <a:ext cx="55786" cy="55786"/>
            </a:xfrm>
            <a:custGeom>
              <a:avLst/>
              <a:gdLst/>
              <a:ahLst/>
              <a:cxnLst/>
              <a:rect l="l" t="t" r="r" b="b"/>
              <a:pathLst>
                <a:path w="77481" h="77481" extrusionOk="0">
                  <a:moveTo>
                    <a:pt x="77482" y="38741"/>
                  </a:moveTo>
                  <a:cubicBezTo>
                    <a:pt x="77482" y="60162"/>
                    <a:pt x="60163" y="77482"/>
                    <a:pt x="38741" y="77482"/>
                  </a:cubicBezTo>
                  <a:cubicBezTo>
                    <a:pt x="17320" y="77482"/>
                    <a:pt x="0" y="60162"/>
                    <a:pt x="0" y="38741"/>
                  </a:cubicBezTo>
                  <a:cubicBezTo>
                    <a:pt x="0" y="17319"/>
                    <a:pt x="17320" y="0"/>
                    <a:pt x="38741" y="0"/>
                  </a:cubicBezTo>
                  <a:cubicBezTo>
                    <a:pt x="60163" y="0"/>
                    <a:pt x="77482" y="17319"/>
                    <a:pt x="77482" y="38741"/>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78" name="Google Shape;678;p34"/>
          <p:cNvGrpSpPr/>
          <p:nvPr/>
        </p:nvGrpSpPr>
        <p:grpSpPr>
          <a:xfrm>
            <a:off x="6598067" y="2890080"/>
            <a:ext cx="1391332" cy="1391207"/>
            <a:chOff x="4246593" y="503852"/>
            <a:chExt cx="902056" cy="901976"/>
          </a:xfrm>
        </p:grpSpPr>
        <p:grpSp>
          <p:nvGrpSpPr>
            <p:cNvPr id="679" name="Google Shape;679;p34"/>
            <p:cNvGrpSpPr/>
            <p:nvPr/>
          </p:nvGrpSpPr>
          <p:grpSpPr>
            <a:xfrm>
              <a:off x="4246593" y="503900"/>
              <a:ext cx="901831" cy="901928"/>
              <a:chOff x="5998919" y="3270921"/>
              <a:chExt cx="1426046" cy="1426198"/>
            </a:xfrm>
          </p:grpSpPr>
          <p:sp>
            <p:nvSpPr>
              <p:cNvPr id="680" name="Google Shape;680;p34"/>
              <p:cNvSpPr/>
              <p:nvPr/>
            </p:nvSpPr>
            <p:spPr>
              <a:xfrm>
                <a:off x="5998919" y="3270921"/>
                <a:ext cx="713137" cy="713137"/>
              </a:xfrm>
              <a:custGeom>
                <a:avLst/>
                <a:gdLst/>
                <a:ahLst/>
                <a:cxnLst/>
                <a:rect l="l" t="t" r="r" b="b"/>
                <a:pathLst>
                  <a:path w="713137" h="713137" extrusionOk="0">
                    <a:moveTo>
                      <a:pt x="713137" y="521407"/>
                    </a:moveTo>
                    <a:lnTo>
                      <a:pt x="713137" y="0"/>
                    </a:lnTo>
                    <a:cubicBezTo>
                      <a:pt x="319271" y="0"/>
                      <a:pt x="0" y="319271"/>
                      <a:pt x="0" y="713137"/>
                    </a:cubicBezTo>
                    <a:lnTo>
                      <a:pt x="521408" y="713137"/>
                    </a:lnTo>
                    <a:cubicBezTo>
                      <a:pt x="521408" y="607245"/>
                      <a:pt x="607245" y="521407"/>
                      <a:pt x="713137" y="521407"/>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1" name="Google Shape;681;p34"/>
              <p:cNvSpPr/>
              <p:nvPr/>
            </p:nvSpPr>
            <p:spPr>
              <a:xfrm>
                <a:off x="5998919" y="3983982"/>
                <a:ext cx="1426046" cy="713137"/>
              </a:xfrm>
              <a:custGeom>
                <a:avLst/>
                <a:gdLst/>
                <a:ahLst/>
                <a:cxnLst/>
                <a:rect l="l" t="t" r="r" b="b"/>
                <a:pathLst>
                  <a:path w="1426046" h="713137" extrusionOk="0">
                    <a:moveTo>
                      <a:pt x="904715" y="5165"/>
                    </a:moveTo>
                    <a:cubicBezTo>
                      <a:pt x="901981" y="108702"/>
                      <a:pt x="817282" y="191730"/>
                      <a:pt x="713137" y="191730"/>
                    </a:cubicBezTo>
                    <a:cubicBezTo>
                      <a:pt x="607245" y="191730"/>
                      <a:pt x="521408" y="105892"/>
                      <a:pt x="521408" y="0"/>
                    </a:cubicBezTo>
                    <a:lnTo>
                      <a:pt x="0" y="0"/>
                    </a:lnTo>
                    <a:cubicBezTo>
                      <a:pt x="0" y="393866"/>
                      <a:pt x="319271" y="713137"/>
                      <a:pt x="713137" y="713137"/>
                    </a:cubicBezTo>
                    <a:cubicBezTo>
                      <a:pt x="1100623" y="713137"/>
                      <a:pt x="1415867" y="404121"/>
                      <a:pt x="1426047" y="19067"/>
                    </a:cubicBezTo>
                    <a:lnTo>
                      <a:pt x="904715" y="516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682" name="Google Shape;682;p34"/>
            <p:cNvSpPr/>
            <p:nvPr/>
          </p:nvSpPr>
          <p:spPr>
            <a:xfrm>
              <a:off x="4783305" y="636091"/>
              <a:ext cx="365344" cy="330991"/>
            </a:xfrm>
            <a:custGeom>
              <a:avLst/>
              <a:gdLst/>
              <a:ahLst/>
              <a:cxnLst/>
              <a:rect l="l" t="t" r="r" b="b"/>
              <a:pathLst>
                <a:path w="577619" h="523306" extrusionOk="0">
                  <a:moveTo>
                    <a:pt x="56213" y="504164"/>
                  </a:moveTo>
                  <a:cubicBezTo>
                    <a:pt x="56213" y="505911"/>
                    <a:pt x="56136" y="507582"/>
                    <a:pt x="56060" y="509329"/>
                  </a:cubicBezTo>
                  <a:lnTo>
                    <a:pt x="577392" y="523306"/>
                  </a:lnTo>
                  <a:cubicBezTo>
                    <a:pt x="577544" y="516926"/>
                    <a:pt x="577620" y="510621"/>
                    <a:pt x="577620" y="504240"/>
                  </a:cubicBezTo>
                  <a:cubicBezTo>
                    <a:pt x="577620" y="307345"/>
                    <a:pt x="497783" y="129060"/>
                    <a:pt x="368722" y="0"/>
                  </a:cubicBezTo>
                  <a:lnTo>
                    <a:pt x="0" y="368722"/>
                  </a:lnTo>
                  <a:cubicBezTo>
                    <a:pt x="34791" y="403286"/>
                    <a:pt x="56213" y="451218"/>
                    <a:pt x="56213" y="504164"/>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3" name="Google Shape;683;p34"/>
            <p:cNvSpPr/>
            <p:nvPr/>
          </p:nvSpPr>
          <p:spPr>
            <a:xfrm>
              <a:off x="4810784" y="788761"/>
              <a:ext cx="309659" cy="122566"/>
            </a:xfrm>
            <a:custGeom>
              <a:avLst/>
              <a:gdLst/>
              <a:ahLst/>
              <a:cxnLst/>
              <a:rect l="l" t="t" r="r" b="b"/>
              <a:pathLst>
                <a:path w="489579" h="193780" extrusionOk="0">
                  <a:moveTo>
                    <a:pt x="0" y="193781"/>
                  </a:moveTo>
                  <a:lnTo>
                    <a:pt x="489579"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684" name="Google Shape;684;p34"/>
            <p:cNvGrpSpPr/>
            <p:nvPr/>
          </p:nvGrpSpPr>
          <p:grpSpPr>
            <a:xfrm>
              <a:off x="4246593" y="503852"/>
              <a:ext cx="901928" cy="901976"/>
              <a:chOff x="5998919" y="3270845"/>
              <a:chExt cx="1426198" cy="1426274"/>
            </a:xfrm>
          </p:grpSpPr>
          <p:sp>
            <p:nvSpPr>
              <p:cNvPr id="685" name="Google Shape;685;p34"/>
              <p:cNvSpPr/>
              <p:nvPr/>
            </p:nvSpPr>
            <p:spPr>
              <a:xfrm>
                <a:off x="6712056" y="3270845"/>
                <a:ext cx="504239" cy="577619"/>
              </a:xfrm>
              <a:custGeom>
                <a:avLst/>
                <a:gdLst/>
                <a:ahLst/>
                <a:cxnLst/>
                <a:rect l="l" t="t" r="r" b="b"/>
                <a:pathLst>
                  <a:path w="504239" h="577619" extrusionOk="0">
                    <a:moveTo>
                      <a:pt x="135518" y="577620"/>
                    </a:moveTo>
                    <a:lnTo>
                      <a:pt x="504240" y="208897"/>
                    </a:lnTo>
                    <a:cubicBezTo>
                      <a:pt x="375179" y="79837"/>
                      <a:pt x="196895" y="0"/>
                      <a:pt x="0" y="0"/>
                    </a:cubicBezTo>
                    <a:lnTo>
                      <a:pt x="0" y="521408"/>
                    </a:lnTo>
                    <a:cubicBezTo>
                      <a:pt x="52946" y="521483"/>
                      <a:pt x="100879" y="542905"/>
                      <a:pt x="135518" y="577620"/>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6" name="Google Shape;686;p34"/>
              <p:cNvSpPr/>
              <p:nvPr/>
            </p:nvSpPr>
            <p:spPr>
              <a:xfrm>
                <a:off x="6847498" y="3479895"/>
                <a:ext cx="577619" cy="523306"/>
              </a:xfrm>
              <a:custGeom>
                <a:avLst/>
                <a:gdLst/>
                <a:ahLst/>
                <a:cxnLst/>
                <a:rect l="l" t="t" r="r" b="b"/>
                <a:pathLst>
                  <a:path w="577619" h="523306" extrusionOk="0">
                    <a:moveTo>
                      <a:pt x="56213" y="504164"/>
                    </a:moveTo>
                    <a:cubicBezTo>
                      <a:pt x="56213" y="505911"/>
                      <a:pt x="56136" y="507582"/>
                      <a:pt x="56060" y="509329"/>
                    </a:cubicBezTo>
                    <a:lnTo>
                      <a:pt x="577392" y="523306"/>
                    </a:lnTo>
                    <a:cubicBezTo>
                      <a:pt x="577544" y="516926"/>
                      <a:pt x="577620" y="510621"/>
                      <a:pt x="577620" y="504240"/>
                    </a:cubicBezTo>
                    <a:cubicBezTo>
                      <a:pt x="577620" y="307345"/>
                      <a:pt x="497783" y="129060"/>
                      <a:pt x="368722" y="0"/>
                    </a:cubicBezTo>
                    <a:lnTo>
                      <a:pt x="0" y="368722"/>
                    </a:lnTo>
                    <a:cubicBezTo>
                      <a:pt x="34791" y="403286"/>
                      <a:pt x="56213" y="451218"/>
                      <a:pt x="56213" y="504164"/>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7" name="Google Shape;687;p34"/>
              <p:cNvSpPr/>
              <p:nvPr/>
            </p:nvSpPr>
            <p:spPr>
              <a:xfrm>
                <a:off x="5998919" y="3270845"/>
                <a:ext cx="1426046" cy="1426274"/>
              </a:xfrm>
              <a:custGeom>
                <a:avLst/>
                <a:gdLst/>
                <a:ahLst/>
                <a:cxnLst/>
                <a:rect l="l" t="t" r="r" b="b"/>
                <a:pathLst>
                  <a:path w="1426046" h="1426274" extrusionOk="0">
                    <a:moveTo>
                      <a:pt x="904715" y="718303"/>
                    </a:moveTo>
                    <a:cubicBezTo>
                      <a:pt x="901981" y="821840"/>
                      <a:pt x="817282" y="904867"/>
                      <a:pt x="713137" y="904867"/>
                    </a:cubicBezTo>
                    <a:cubicBezTo>
                      <a:pt x="607245" y="904867"/>
                      <a:pt x="521408" y="819029"/>
                      <a:pt x="521408" y="713137"/>
                    </a:cubicBezTo>
                    <a:cubicBezTo>
                      <a:pt x="521408" y="607245"/>
                      <a:pt x="607245" y="521408"/>
                      <a:pt x="713137" y="521408"/>
                    </a:cubicBezTo>
                    <a:lnTo>
                      <a:pt x="713137" y="0"/>
                    </a:lnTo>
                    <a:cubicBezTo>
                      <a:pt x="319271" y="0"/>
                      <a:pt x="0" y="319271"/>
                      <a:pt x="0" y="713137"/>
                    </a:cubicBezTo>
                    <a:cubicBezTo>
                      <a:pt x="0" y="1107003"/>
                      <a:pt x="319271" y="1426274"/>
                      <a:pt x="713137" y="1426274"/>
                    </a:cubicBezTo>
                    <a:cubicBezTo>
                      <a:pt x="1100623" y="1426274"/>
                      <a:pt x="1415867" y="1117258"/>
                      <a:pt x="1426047" y="732204"/>
                    </a:cubicBezTo>
                    <a:lnTo>
                      <a:pt x="904715" y="718303"/>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pic>
        <p:nvPicPr>
          <p:cNvPr id="688" name="Google Shape;688;p34"/>
          <p:cNvPicPr preferRelativeResize="0"/>
          <p:nvPr/>
        </p:nvPicPr>
        <p:blipFill>
          <a:blip r:embed="rId3">
            <a:alphaModFix/>
          </a:blip>
          <a:stretch>
            <a:fillRect/>
          </a:stretch>
        </p:blipFill>
        <p:spPr>
          <a:xfrm>
            <a:off x="4737075" y="292625"/>
            <a:ext cx="3568026" cy="2325000"/>
          </a:xfrm>
          <a:prstGeom prst="rect">
            <a:avLst/>
          </a:prstGeom>
          <a:noFill/>
          <a:ln>
            <a:noFill/>
          </a:ln>
        </p:spPr>
      </p:pic>
      <p:pic>
        <p:nvPicPr>
          <p:cNvPr id="689" name="Google Shape;689;p34"/>
          <p:cNvPicPr preferRelativeResize="0"/>
          <p:nvPr/>
        </p:nvPicPr>
        <p:blipFill>
          <a:blip r:embed="rId4">
            <a:alphaModFix/>
          </a:blip>
          <a:stretch>
            <a:fillRect/>
          </a:stretch>
        </p:blipFill>
        <p:spPr>
          <a:xfrm>
            <a:off x="5277825" y="2804790"/>
            <a:ext cx="3692399" cy="220273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93"/>
        <p:cNvGrpSpPr/>
        <p:nvPr/>
      </p:nvGrpSpPr>
      <p:grpSpPr>
        <a:xfrm>
          <a:off x="0" y="0"/>
          <a:ext cx="0" cy="0"/>
          <a:chOff x="0" y="0"/>
          <a:chExt cx="0" cy="0"/>
        </a:xfrm>
      </p:grpSpPr>
      <p:sp>
        <p:nvSpPr>
          <p:cNvPr id="694" name="Google Shape;694;p35"/>
          <p:cNvSpPr txBox="1">
            <a:spLocks noGrp="1"/>
          </p:cNvSpPr>
          <p:nvPr>
            <p:ph type="title"/>
          </p:nvPr>
        </p:nvSpPr>
        <p:spPr>
          <a:xfrm>
            <a:off x="5003600" y="904201"/>
            <a:ext cx="3936300" cy="666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Dengue cases by Place</a:t>
            </a:r>
            <a:endParaRPr dirty="0"/>
          </a:p>
        </p:txBody>
      </p:sp>
      <p:sp>
        <p:nvSpPr>
          <p:cNvPr id="695" name="Google Shape;695;p35"/>
          <p:cNvSpPr txBox="1">
            <a:spLocks noGrp="1"/>
          </p:cNvSpPr>
          <p:nvPr>
            <p:ph type="body" idx="1"/>
          </p:nvPr>
        </p:nvSpPr>
        <p:spPr>
          <a:xfrm>
            <a:off x="5003600" y="1688088"/>
            <a:ext cx="3936300" cy="2224200"/>
          </a:xfrm>
          <a:prstGeom prst="rect">
            <a:avLst/>
          </a:prstGeom>
        </p:spPr>
        <p:txBody>
          <a:bodyPr spcFirstLastPara="1" wrap="square" lIns="91425" tIns="91425" rIns="91425" bIns="91425" anchor="t" anchorCtr="0">
            <a:noAutofit/>
          </a:bodyPr>
          <a:lstStyle/>
          <a:p>
            <a:pPr marL="0" lvl="0" indent="0" algn="just" rtl="0">
              <a:spcBef>
                <a:spcPts val="0"/>
              </a:spcBef>
              <a:spcAft>
                <a:spcPts val="1600"/>
              </a:spcAft>
              <a:buNone/>
            </a:pPr>
            <a:r>
              <a:rPr lang="en"/>
              <a:t> It shows the number of dengue fever cases in various countries. The graph shows that Kolkata, India has the highest number of dengue cases, followed by Nepal and Indonesia.</a:t>
            </a:r>
            <a:endParaRPr/>
          </a:p>
        </p:txBody>
      </p:sp>
      <p:grpSp>
        <p:nvGrpSpPr>
          <p:cNvPr id="696" name="Google Shape;696;p35"/>
          <p:cNvGrpSpPr/>
          <p:nvPr/>
        </p:nvGrpSpPr>
        <p:grpSpPr>
          <a:xfrm>
            <a:off x="7223732" y="4541809"/>
            <a:ext cx="1360765" cy="666952"/>
            <a:chOff x="-215300" y="3851305"/>
            <a:chExt cx="1694813" cy="830678"/>
          </a:xfrm>
        </p:grpSpPr>
        <p:sp>
          <p:nvSpPr>
            <p:cNvPr id="697" name="Google Shape;697;p35"/>
            <p:cNvSpPr/>
            <p:nvPr/>
          </p:nvSpPr>
          <p:spPr>
            <a:xfrm>
              <a:off x="861887" y="3947362"/>
              <a:ext cx="215345" cy="42222"/>
            </a:xfrm>
            <a:custGeom>
              <a:avLst/>
              <a:gdLst/>
              <a:ahLst/>
              <a:cxnLst/>
              <a:rect l="l" t="t" r="r" b="b"/>
              <a:pathLst>
                <a:path w="386269" h="75734" extrusionOk="0">
                  <a:moveTo>
                    <a:pt x="0" y="0"/>
                  </a:moveTo>
                  <a:lnTo>
                    <a:pt x="386270" y="0"/>
                  </a:lnTo>
                  <a:lnTo>
                    <a:pt x="386270" y="75735"/>
                  </a:lnTo>
                  <a:lnTo>
                    <a:pt x="0" y="75735"/>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698" name="Google Shape;698;p35"/>
            <p:cNvGrpSpPr/>
            <p:nvPr/>
          </p:nvGrpSpPr>
          <p:grpSpPr>
            <a:xfrm>
              <a:off x="861887" y="4031521"/>
              <a:ext cx="137882" cy="60495"/>
              <a:chOff x="1949580" y="3551527"/>
              <a:chExt cx="247410" cy="108551"/>
            </a:xfrm>
          </p:grpSpPr>
          <p:sp>
            <p:nvSpPr>
              <p:cNvPr id="699" name="Google Shape;699;p35"/>
              <p:cNvSpPr/>
              <p:nvPr/>
            </p:nvSpPr>
            <p:spPr>
              <a:xfrm>
                <a:off x="1949580" y="3551527"/>
                <a:ext cx="247410" cy="7596"/>
              </a:xfrm>
              <a:custGeom>
                <a:avLst/>
                <a:gdLst/>
                <a:ahLst/>
                <a:cxnLst/>
                <a:rect l="l" t="t" r="r" b="b"/>
                <a:pathLst>
                  <a:path w="247410" h="7596" extrusionOk="0">
                    <a:moveTo>
                      <a:pt x="0" y="0"/>
                    </a:moveTo>
                    <a:lnTo>
                      <a:pt x="247410"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0" name="Google Shape;700;p35"/>
              <p:cNvSpPr/>
              <p:nvPr/>
            </p:nvSpPr>
            <p:spPr>
              <a:xfrm>
                <a:off x="1949580" y="3601966"/>
                <a:ext cx="247410" cy="7596"/>
              </a:xfrm>
              <a:custGeom>
                <a:avLst/>
                <a:gdLst/>
                <a:ahLst/>
                <a:cxnLst/>
                <a:rect l="l" t="t" r="r" b="b"/>
                <a:pathLst>
                  <a:path w="247410" h="7596" extrusionOk="0">
                    <a:moveTo>
                      <a:pt x="0" y="0"/>
                    </a:moveTo>
                    <a:lnTo>
                      <a:pt x="247410"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1" name="Google Shape;701;p35"/>
              <p:cNvSpPr/>
              <p:nvPr/>
            </p:nvSpPr>
            <p:spPr>
              <a:xfrm>
                <a:off x="1949580" y="3652482"/>
                <a:ext cx="247410" cy="7596"/>
              </a:xfrm>
              <a:custGeom>
                <a:avLst/>
                <a:gdLst/>
                <a:ahLst/>
                <a:cxnLst/>
                <a:rect l="l" t="t" r="r" b="b"/>
                <a:pathLst>
                  <a:path w="247410" h="7596" extrusionOk="0">
                    <a:moveTo>
                      <a:pt x="0" y="0"/>
                    </a:moveTo>
                    <a:lnTo>
                      <a:pt x="247410"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702" name="Google Shape;702;p35"/>
            <p:cNvSpPr/>
            <p:nvPr/>
          </p:nvSpPr>
          <p:spPr>
            <a:xfrm>
              <a:off x="-85801" y="4070172"/>
              <a:ext cx="105745" cy="611734"/>
            </a:xfrm>
            <a:custGeom>
              <a:avLst/>
              <a:gdLst/>
              <a:ahLst/>
              <a:cxnLst/>
              <a:rect l="l" t="t" r="r" b="b"/>
              <a:pathLst>
                <a:path w="189678" h="1097280" extrusionOk="0">
                  <a:moveTo>
                    <a:pt x="0" y="0"/>
                  </a:moveTo>
                  <a:lnTo>
                    <a:pt x="189679" y="0"/>
                  </a:lnTo>
                  <a:lnTo>
                    <a:pt x="189679" y="1097280"/>
                  </a:lnTo>
                  <a:lnTo>
                    <a:pt x="0" y="1097280"/>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3" name="Google Shape;703;p35"/>
            <p:cNvSpPr/>
            <p:nvPr/>
          </p:nvSpPr>
          <p:spPr>
            <a:xfrm>
              <a:off x="104109" y="4375950"/>
              <a:ext cx="105745" cy="305846"/>
            </a:xfrm>
            <a:custGeom>
              <a:avLst/>
              <a:gdLst/>
              <a:ahLst/>
              <a:cxnLst/>
              <a:rect l="l" t="t" r="r" b="b"/>
              <a:pathLst>
                <a:path w="189678" h="548602" extrusionOk="0">
                  <a:moveTo>
                    <a:pt x="0" y="0"/>
                  </a:moveTo>
                  <a:lnTo>
                    <a:pt x="189679" y="0"/>
                  </a:lnTo>
                  <a:lnTo>
                    <a:pt x="189679" y="548602"/>
                  </a:lnTo>
                  <a:lnTo>
                    <a:pt x="0" y="548602"/>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4" name="Google Shape;704;p35"/>
            <p:cNvSpPr/>
            <p:nvPr/>
          </p:nvSpPr>
          <p:spPr>
            <a:xfrm>
              <a:off x="294020" y="4210340"/>
              <a:ext cx="105745" cy="471557"/>
            </a:xfrm>
            <a:custGeom>
              <a:avLst/>
              <a:gdLst/>
              <a:ahLst/>
              <a:cxnLst/>
              <a:rect l="l" t="t" r="r" b="b"/>
              <a:pathLst>
                <a:path w="189678" h="845843" extrusionOk="0">
                  <a:moveTo>
                    <a:pt x="0" y="0"/>
                  </a:moveTo>
                  <a:lnTo>
                    <a:pt x="189679" y="0"/>
                  </a:lnTo>
                  <a:lnTo>
                    <a:pt x="189679" y="845844"/>
                  </a:lnTo>
                  <a:lnTo>
                    <a:pt x="0" y="845844"/>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5" name="Google Shape;705;p35"/>
            <p:cNvSpPr/>
            <p:nvPr/>
          </p:nvSpPr>
          <p:spPr>
            <a:xfrm>
              <a:off x="483972" y="4070172"/>
              <a:ext cx="105745" cy="611734"/>
            </a:xfrm>
            <a:custGeom>
              <a:avLst/>
              <a:gdLst/>
              <a:ahLst/>
              <a:cxnLst/>
              <a:rect l="l" t="t" r="r" b="b"/>
              <a:pathLst>
                <a:path w="189678" h="1097280" extrusionOk="0">
                  <a:moveTo>
                    <a:pt x="0" y="0"/>
                  </a:moveTo>
                  <a:lnTo>
                    <a:pt x="189679" y="0"/>
                  </a:lnTo>
                  <a:lnTo>
                    <a:pt x="189679" y="1097280"/>
                  </a:lnTo>
                  <a:lnTo>
                    <a:pt x="0" y="1097280"/>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6" name="Google Shape;706;p35"/>
            <p:cNvSpPr/>
            <p:nvPr/>
          </p:nvSpPr>
          <p:spPr>
            <a:xfrm>
              <a:off x="673882" y="4070172"/>
              <a:ext cx="105745" cy="611734"/>
            </a:xfrm>
            <a:custGeom>
              <a:avLst/>
              <a:gdLst/>
              <a:ahLst/>
              <a:cxnLst/>
              <a:rect l="l" t="t" r="r" b="b"/>
              <a:pathLst>
                <a:path w="189678" h="1097280" extrusionOk="0">
                  <a:moveTo>
                    <a:pt x="0" y="0"/>
                  </a:moveTo>
                  <a:lnTo>
                    <a:pt x="189679" y="0"/>
                  </a:lnTo>
                  <a:lnTo>
                    <a:pt x="189679" y="1097280"/>
                  </a:lnTo>
                  <a:lnTo>
                    <a:pt x="0" y="1097280"/>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7" name="Google Shape;707;p35"/>
            <p:cNvSpPr/>
            <p:nvPr/>
          </p:nvSpPr>
          <p:spPr>
            <a:xfrm>
              <a:off x="863835" y="4347926"/>
              <a:ext cx="105745" cy="333923"/>
            </a:xfrm>
            <a:custGeom>
              <a:avLst/>
              <a:gdLst/>
              <a:ahLst/>
              <a:cxnLst/>
              <a:rect l="l" t="t" r="r" b="b"/>
              <a:pathLst>
                <a:path w="189678" h="598965" extrusionOk="0">
                  <a:moveTo>
                    <a:pt x="0" y="0"/>
                  </a:moveTo>
                  <a:lnTo>
                    <a:pt x="189679" y="0"/>
                  </a:lnTo>
                  <a:lnTo>
                    <a:pt x="189679" y="598965"/>
                  </a:lnTo>
                  <a:lnTo>
                    <a:pt x="0" y="59896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8" name="Google Shape;708;p35"/>
            <p:cNvSpPr/>
            <p:nvPr/>
          </p:nvSpPr>
          <p:spPr>
            <a:xfrm>
              <a:off x="1053745" y="4472133"/>
              <a:ext cx="105745" cy="209628"/>
            </a:xfrm>
            <a:custGeom>
              <a:avLst/>
              <a:gdLst/>
              <a:ahLst/>
              <a:cxnLst/>
              <a:rect l="l" t="t" r="r" b="b"/>
              <a:pathLst>
                <a:path w="189678" h="376014" extrusionOk="0">
                  <a:moveTo>
                    <a:pt x="0" y="0"/>
                  </a:moveTo>
                  <a:lnTo>
                    <a:pt x="189679" y="0"/>
                  </a:lnTo>
                  <a:lnTo>
                    <a:pt x="189679" y="376015"/>
                  </a:lnTo>
                  <a:lnTo>
                    <a:pt x="0" y="376015"/>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9" name="Google Shape;709;p35"/>
            <p:cNvSpPr/>
            <p:nvPr/>
          </p:nvSpPr>
          <p:spPr>
            <a:xfrm>
              <a:off x="1243698" y="4070172"/>
              <a:ext cx="105745" cy="611734"/>
            </a:xfrm>
            <a:custGeom>
              <a:avLst/>
              <a:gdLst/>
              <a:ahLst/>
              <a:cxnLst/>
              <a:rect l="l" t="t" r="r" b="b"/>
              <a:pathLst>
                <a:path w="189678" h="1097280" extrusionOk="0">
                  <a:moveTo>
                    <a:pt x="0" y="0"/>
                  </a:moveTo>
                  <a:lnTo>
                    <a:pt x="189679" y="0"/>
                  </a:lnTo>
                  <a:lnTo>
                    <a:pt x="189679" y="1097280"/>
                  </a:lnTo>
                  <a:lnTo>
                    <a:pt x="0" y="1097280"/>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0" name="Google Shape;710;p35"/>
            <p:cNvSpPr/>
            <p:nvPr/>
          </p:nvSpPr>
          <p:spPr>
            <a:xfrm>
              <a:off x="-32968" y="4087783"/>
              <a:ext cx="1329975" cy="420315"/>
            </a:xfrm>
            <a:custGeom>
              <a:avLst/>
              <a:gdLst/>
              <a:ahLst/>
              <a:cxnLst/>
              <a:rect l="l" t="t" r="r" b="b"/>
              <a:pathLst>
                <a:path w="2385606" h="753929" extrusionOk="0">
                  <a:moveTo>
                    <a:pt x="0" y="0"/>
                  </a:moveTo>
                  <a:lnTo>
                    <a:pt x="340844" y="555135"/>
                  </a:lnTo>
                  <a:lnTo>
                    <a:pt x="681613" y="262147"/>
                  </a:lnTo>
                  <a:lnTo>
                    <a:pt x="1022381" y="0"/>
                  </a:lnTo>
                  <a:lnTo>
                    <a:pt x="1363225" y="0"/>
                  </a:lnTo>
                  <a:lnTo>
                    <a:pt x="1703993" y="517077"/>
                  </a:lnTo>
                  <a:lnTo>
                    <a:pt x="2044838" y="753929"/>
                  </a:lnTo>
                  <a:lnTo>
                    <a:pt x="2385606"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1" name="Google Shape;711;p35"/>
            <p:cNvSpPr/>
            <p:nvPr/>
          </p:nvSpPr>
          <p:spPr>
            <a:xfrm>
              <a:off x="-61417" y="4059335"/>
              <a:ext cx="56917" cy="56917"/>
            </a:xfrm>
            <a:custGeom>
              <a:avLst/>
              <a:gdLst/>
              <a:ahLst/>
              <a:cxnLst/>
              <a:rect l="l" t="t" r="r" b="b"/>
              <a:pathLst>
                <a:path w="102093" h="102093" extrusionOk="0">
                  <a:moveTo>
                    <a:pt x="102094" y="51047"/>
                  </a:moveTo>
                  <a:cubicBezTo>
                    <a:pt x="102094" y="79239"/>
                    <a:pt x="79239" y="102094"/>
                    <a:pt x="51047" y="102094"/>
                  </a:cubicBezTo>
                  <a:cubicBezTo>
                    <a:pt x="22854" y="102094"/>
                    <a:pt x="0" y="79239"/>
                    <a:pt x="0" y="51047"/>
                  </a:cubicBezTo>
                  <a:cubicBezTo>
                    <a:pt x="0" y="22854"/>
                    <a:pt x="22854" y="0"/>
                    <a:pt x="51047" y="0"/>
                  </a:cubicBezTo>
                  <a:cubicBezTo>
                    <a:pt x="79239" y="0"/>
                    <a:pt x="102094" y="22854"/>
                    <a:pt x="102094" y="51047"/>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2" name="Google Shape;712;p35"/>
            <p:cNvSpPr/>
            <p:nvPr/>
          </p:nvSpPr>
          <p:spPr>
            <a:xfrm>
              <a:off x="128536" y="4354614"/>
              <a:ext cx="56917" cy="56917"/>
            </a:xfrm>
            <a:custGeom>
              <a:avLst/>
              <a:gdLst/>
              <a:ahLst/>
              <a:cxnLst/>
              <a:rect l="l" t="t" r="r" b="b"/>
              <a:pathLst>
                <a:path w="102093" h="102093" extrusionOk="0">
                  <a:moveTo>
                    <a:pt x="102094" y="51047"/>
                  </a:moveTo>
                  <a:cubicBezTo>
                    <a:pt x="102094" y="79239"/>
                    <a:pt x="79239" y="102094"/>
                    <a:pt x="51047" y="102094"/>
                  </a:cubicBezTo>
                  <a:cubicBezTo>
                    <a:pt x="22854" y="102094"/>
                    <a:pt x="0" y="79239"/>
                    <a:pt x="0" y="51047"/>
                  </a:cubicBezTo>
                  <a:cubicBezTo>
                    <a:pt x="0" y="22854"/>
                    <a:pt x="22854" y="0"/>
                    <a:pt x="51047" y="0"/>
                  </a:cubicBezTo>
                  <a:cubicBezTo>
                    <a:pt x="79239" y="0"/>
                    <a:pt x="102094" y="22854"/>
                    <a:pt x="102094" y="51047"/>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3" name="Google Shape;713;p35"/>
            <p:cNvSpPr/>
            <p:nvPr/>
          </p:nvSpPr>
          <p:spPr>
            <a:xfrm>
              <a:off x="318446" y="4189385"/>
              <a:ext cx="56917" cy="56917"/>
            </a:xfrm>
            <a:custGeom>
              <a:avLst/>
              <a:gdLst/>
              <a:ahLst/>
              <a:cxnLst/>
              <a:rect l="l" t="t" r="r" b="b"/>
              <a:pathLst>
                <a:path w="102093" h="102093" extrusionOk="0">
                  <a:moveTo>
                    <a:pt x="102094" y="51047"/>
                  </a:moveTo>
                  <a:cubicBezTo>
                    <a:pt x="102094" y="79239"/>
                    <a:pt x="79239" y="102094"/>
                    <a:pt x="51047" y="102094"/>
                  </a:cubicBezTo>
                  <a:cubicBezTo>
                    <a:pt x="22854" y="102094"/>
                    <a:pt x="0" y="79239"/>
                    <a:pt x="0" y="51047"/>
                  </a:cubicBezTo>
                  <a:cubicBezTo>
                    <a:pt x="0" y="22854"/>
                    <a:pt x="22854" y="0"/>
                    <a:pt x="51047" y="0"/>
                  </a:cubicBezTo>
                  <a:cubicBezTo>
                    <a:pt x="79239" y="0"/>
                    <a:pt x="102094" y="22854"/>
                    <a:pt x="102094" y="5104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4" name="Google Shape;714;p35"/>
            <p:cNvSpPr/>
            <p:nvPr/>
          </p:nvSpPr>
          <p:spPr>
            <a:xfrm>
              <a:off x="508356" y="4059335"/>
              <a:ext cx="56917" cy="56917"/>
            </a:xfrm>
            <a:custGeom>
              <a:avLst/>
              <a:gdLst/>
              <a:ahLst/>
              <a:cxnLst/>
              <a:rect l="l" t="t" r="r" b="b"/>
              <a:pathLst>
                <a:path w="102093" h="102093" extrusionOk="0">
                  <a:moveTo>
                    <a:pt x="102094" y="51047"/>
                  </a:moveTo>
                  <a:cubicBezTo>
                    <a:pt x="102094" y="79239"/>
                    <a:pt x="79239" y="102094"/>
                    <a:pt x="51047" y="102094"/>
                  </a:cubicBezTo>
                  <a:cubicBezTo>
                    <a:pt x="22855" y="102094"/>
                    <a:pt x="0" y="79239"/>
                    <a:pt x="0" y="51047"/>
                  </a:cubicBezTo>
                  <a:cubicBezTo>
                    <a:pt x="0" y="22854"/>
                    <a:pt x="22855" y="0"/>
                    <a:pt x="51047" y="0"/>
                  </a:cubicBezTo>
                  <a:cubicBezTo>
                    <a:pt x="79239" y="0"/>
                    <a:pt x="102094" y="22854"/>
                    <a:pt x="102094" y="51047"/>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5" name="Google Shape;715;p35"/>
            <p:cNvSpPr/>
            <p:nvPr/>
          </p:nvSpPr>
          <p:spPr>
            <a:xfrm>
              <a:off x="698309" y="4059335"/>
              <a:ext cx="56917" cy="56917"/>
            </a:xfrm>
            <a:custGeom>
              <a:avLst/>
              <a:gdLst/>
              <a:ahLst/>
              <a:cxnLst/>
              <a:rect l="l" t="t" r="r" b="b"/>
              <a:pathLst>
                <a:path w="102093" h="102093" extrusionOk="0">
                  <a:moveTo>
                    <a:pt x="102094" y="51047"/>
                  </a:moveTo>
                  <a:cubicBezTo>
                    <a:pt x="102094" y="79239"/>
                    <a:pt x="79239" y="102094"/>
                    <a:pt x="51047" y="102094"/>
                  </a:cubicBezTo>
                  <a:cubicBezTo>
                    <a:pt x="22854" y="102094"/>
                    <a:pt x="0" y="79239"/>
                    <a:pt x="0" y="51047"/>
                  </a:cubicBezTo>
                  <a:cubicBezTo>
                    <a:pt x="0" y="22854"/>
                    <a:pt x="22854" y="0"/>
                    <a:pt x="51047" y="0"/>
                  </a:cubicBezTo>
                  <a:cubicBezTo>
                    <a:pt x="79239" y="0"/>
                    <a:pt x="102094" y="22854"/>
                    <a:pt x="102094" y="51047"/>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6" name="Google Shape;716;p35"/>
            <p:cNvSpPr/>
            <p:nvPr/>
          </p:nvSpPr>
          <p:spPr>
            <a:xfrm>
              <a:off x="893172" y="4336368"/>
              <a:ext cx="56917" cy="56917"/>
            </a:xfrm>
            <a:custGeom>
              <a:avLst/>
              <a:gdLst/>
              <a:ahLst/>
              <a:cxnLst/>
              <a:rect l="l" t="t" r="r" b="b"/>
              <a:pathLst>
                <a:path w="102093" h="102093" extrusionOk="0">
                  <a:moveTo>
                    <a:pt x="102094" y="51047"/>
                  </a:moveTo>
                  <a:cubicBezTo>
                    <a:pt x="102094" y="79239"/>
                    <a:pt x="79239" y="102094"/>
                    <a:pt x="51047" y="102094"/>
                  </a:cubicBezTo>
                  <a:cubicBezTo>
                    <a:pt x="22854" y="102094"/>
                    <a:pt x="0" y="79239"/>
                    <a:pt x="0" y="51047"/>
                  </a:cubicBezTo>
                  <a:cubicBezTo>
                    <a:pt x="0" y="22854"/>
                    <a:pt x="22854" y="0"/>
                    <a:pt x="51047" y="0"/>
                  </a:cubicBezTo>
                  <a:cubicBezTo>
                    <a:pt x="79239" y="0"/>
                    <a:pt x="102094" y="22854"/>
                    <a:pt x="102094" y="5104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7" name="Google Shape;717;p35"/>
            <p:cNvSpPr/>
            <p:nvPr/>
          </p:nvSpPr>
          <p:spPr>
            <a:xfrm>
              <a:off x="1078172" y="4457909"/>
              <a:ext cx="56917" cy="56917"/>
            </a:xfrm>
            <a:custGeom>
              <a:avLst/>
              <a:gdLst/>
              <a:ahLst/>
              <a:cxnLst/>
              <a:rect l="l" t="t" r="r" b="b"/>
              <a:pathLst>
                <a:path w="102093" h="102093" extrusionOk="0">
                  <a:moveTo>
                    <a:pt x="102094" y="51047"/>
                  </a:moveTo>
                  <a:cubicBezTo>
                    <a:pt x="102094" y="79239"/>
                    <a:pt x="79239" y="102094"/>
                    <a:pt x="51047" y="102094"/>
                  </a:cubicBezTo>
                  <a:cubicBezTo>
                    <a:pt x="22854" y="102094"/>
                    <a:pt x="0" y="79239"/>
                    <a:pt x="0" y="51047"/>
                  </a:cubicBezTo>
                  <a:cubicBezTo>
                    <a:pt x="0" y="22854"/>
                    <a:pt x="22854" y="0"/>
                    <a:pt x="51047" y="0"/>
                  </a:cubicBezTo>
                  <a:cubicBezTo>
                    <a:pt x="79239" y="0"/>
                    <a:pt x="102094" y="22854"/>
                    <a:pt x="102094" y="51047"/>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8" name="Google Shape;718;p35"/>
            <p:cNvSpPr/>
            <p:nvPr/>
          </p:nvSpPr>
          <p:spPr>
            <a:xfrm>
              <a:off x="1268082" y="4046253"/>
              <a:ext cx="56917" cy="56917"/>
            </a:xfrm>
            <a:custGeom>
              <a:avLst/>
              <a:gdLst/>
              <a:ahLst/>
              <a:cxnLst/>
              <a:rect l="l" t="t" r="r" b="b"/>
              <a:pathLst>
                <a:path w="102093" h="102093" extrusionOk="0">
                  <a:moveTo>
                    <a:pt x="102094" y="51047"/>
                  </a:moveTo>
                  <a:cubicBezTo>
                    <a:pt x="102094" y="79239"/>
                    <a:pt x="79239" y="102094"/>
                    <a:pt x="51047" y="102094"/>
                  </a:cubicBezTo>
                  <a:cubicBezTo>
                    <a:pt x="22854" y="102094"/>
                    <a:pt x="0" y="79239"/>
                    <a:pt x="0" y="51047"/>
                  </a:cubicBezTo>
                  <a:cubicBezTo>
                    <a:pt x="0" y="22854"/>
                    <a:pt x="22854" y="0"/>
                    <a:pt x="51047" y="0"/>
                  </a:cubicBezTo>
                  <a:cubicBezTo>
                    <a:pt x="79239" y="0"/>
                    <a:pt x="102094" y="22854"/>
                    <a:pt x="102094" y="5104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9" name="Google Shape;719;p35"/>
            <p:cNvSpPr/>
            <p:nvPr/>
          </p:nvSpPr>
          <p:spPr>
            <a:xfrm>
              <a:off x="-215300" y="3851305"/>
              <a:ext cx="1694813" cy="830678"/>
            </a:xfrm>
            <a:custGeom>
              <a:avLst/>
              <a:gdLst/>
              <a:ahLst/>
              <a:cxnLst/>
              <a:rect l="l" t="t" r="r" b="b"/>
              <a:pathLst>
                <a:path w="3040023" h="1490006" extrusionOk="0">
                  <a:moveTo>
                    <a:pt x="2916053" y="1490007"/>
                  </a:moveTo>
                  <a:lnTo>
                    <a:pt x="123971" y="1490007"/>
                  </a:lnTo>
                  <a:cubicBezTo>
                    <a:pt x="55529" y="1490007"/>
                    <a:pt x="0" y="1434478"/>
                    <a:pt x="0" y="1366036"/>
                  </a:cubicBezTo>
                  <a:lnTo>
                    <a:pt x="0" y="123971"/>
                  </a:lnTo>
                  <a:cubicBezTo>
                    <a:pt x="0" y="55529"/>
                    <a:pt x="55529" y="0"/>
                    <a:pt x="123971" y="0"/>
                  </a:cubicBezTo>
                  <a:lnTo>
                    <a:pt x="2916053" y="0"/>
                  </a:lnTo>
                  <a:cubicBezTo>
                    <a:pt x="2984495" y="0"/>
                    <a:pt x="3040024" y="55529"/>
                    <a:pt x="3040024" y="123971"/>
                  </a:cubicBezTo>
                  <a:lnTo>
                    <a:pt x="3040024" y="1366036"/>
                  </a:lnTo>
                  <a:cubicBezTo>
                    <a:pt x="3040024" y="1434554"/>
                    <a:pt x="2984495" y="1490007"/>
                    <a:pt x="2916053" y="1490007"/>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pic>
        <p:nvPicPr>
          <p:cNvPr id="720" name="Google Shape;720;p35"/>
          <p:cNvPicPr preferRelativeResize="0"/>
          <p:nvPr/>
        </p:nvPicPr>
        <p:blipFill>
          <a:blip r:embed="rId3">
            <a:alphaModFix/>
          </a:blip>
          <a:stretch>
            <a:fillRect/>
          </a:stretch>
        </p:blipFill>
        <p:spPr>
          <a:xfrm>
            <a:off x="483575" y="387650"/>
            <a:ext cx="3475675" cy="2501525"/>
          </a:xfrm>
          <a:prstGeom prst="rect">
            <a:avLst/>
          </a:prstGeom>
          <a:noFill/>
          <a:ln>
            <a:noFill/>
          </a:ln>
        </p:spPr>
      </p:pic>
      <p:pic>
        <p:nvPicPr>
          <p:cNvPr id="721" name="Google Shape;721;p35"/>
          <p:cNvPicPr preferRelativeResize="0"/>
          <p:nvPr/>
        </p:nvPicPr>
        <p:blipFill>
          <a:blip r:embed="rId4">
            <a:alphaModFix/>
          </a:blip>
          <a:stretch>
            <a:fillRect/>
          </a:stretch>
        </p:blipFill>
        <p:spPr>
          <a:xfrm>
            <a:off x="263425" y="283775"/>
            <a:ext cx="4292874" cy="2869649"/>
          </a:xfrm>
          <a:prstGeom prst="rect">
            <a:avLst/>
          </a:prstGeom>
          <a:noFill/>
          <a:ln>
            <a:noFill/>
          </a:ln>
        </p:spPr>
      </p:pic>
      <p:pic>
        <p:nvPicPr>
          <p:cNvPr id="722" name="Google Shape;722;p35"/>
          <p:cNvPicPr preferRelativeResize="0"/>
          <p:nvPr/>
        </p:nvPicPr>
        <p:blipFill>
          <a:blip r:embed="rId5">
            <a:alphaModFix/>
          </a:blip>
          <a:stretch>
            <a:fillRect/>
          </a:stretch>
        </p:blipFill>
        <p:spPr>
          <a:xfrm>
            <a:off x="1286250" y="3153425"/>
            <a:ext cx="4292874" cy="194694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26"/>
        <p:cNvGrpSpPr/>
        <p:nvPr/>
      </p:nvGrpSpPr>
      <p:grpSpPr>
        <a:xfrm>
          <a:off x="0" y="0"/>
          <a:ext cx="0" cy="0"/>
          <a:chOff x="0" y="0"/>
          <a:chExt cx="0" cy="0"/>
        </a:xfrm>
      </p:grpSpPr>
      <p:pic>
        <p:nvPicPr>
          <p:cNvPr id="727" name="Google Shape;727;p36"/>
          <p:cNvPicPr preferRelativeResize="0">
            <a:picLocks noGrp="1"/>
          </p:cNvPicPr>
          <p:nvPr>
            <p:ph type="pic" idx="2"/>
          </p:nvPr>
        </p:nvPicPr>
        <p:blipFill rotWithShape="1">
          <a:blip r:embed="rId3">
            <a:alphaModFix/>
          </a:blip>
          <a:srcRect l="23476" r="23470"/>
          <a:stretch/>
        </p:blipFill>
        <p:spPr>
          <a:xfrm>
            <a:off x="726450" y="539500"/>
            <a:ext cx="3232800" cy="4064400"/>
          </a:xfrm>
          <a:prstGeom prst="round1Rect">
            <a:avLst>
              <a:gd name="adj" fmla="val 16667"/>
            </a:avLst>
          </a:prstGeom>
        </p:spPr>
      </p:pic>
      <p:sp>
        <p:nvSpPr>
          <p:cNvPr id="728" name="Google Shape;728;p36"/>
          <p:cNvSpPr txBox="1">
            <a:spLocks noGrp="1"/>
          </p:cNvSpPr>
          <p:nvPr>
            <p:ph type="title"/>
          </p:nvPr>
        </p:nvSpPr>
        <p:spPr>
          <a:xfrm>
            <a:off x="4280550" y="826000"/>
            <a:ext cx="3936300" cy="1158600"/>
          </a:xfrm>
          <a:prstGeom prst="rect">
            <a:avLst/>
          </a:prstGeom>
        </p:spPr>
        <p:txBody>
          <a:bodyPr spcFirstLastPara="1" wrap="square" lIns="91425" tIns="91425" rIns="91425" bIns="91425" anchor="t" anchorCtr="0">
            <a:noAutofit/>
          </a:bodyPr>
          <a:lstStyle/>
          <a:p>
            <a:pPr marL="0" lvl="0" indent="0" algn="l" rtl="0">
              <a:lnSpc>
                <a:spcPct val="135714"/>
              </a:lnSpc>
              <a:spcBef>
                <a:spcPts val="0"/>
              </a:spcBef>
              <a:spcAft>
                <a:spcPts val="0"/>
              </a:spcAft>
              <a:buNone/>
            </a:pPr>
            <a:r>
              <a:rPr lang="en" sz="2100">
                <a:highlight>
                  <a:schemeClr val="lt1"/>
                </a:highlight>
              </a:rPr>
              <a:t>The relationship between symptoms and dengue diagnosis</a:t>
            </a:r>
            <a:endParaRPr sz="2100">
              <a:highlight>
                <a:schemeClr val="lt1"/>
              </a:highlight>
            </a:endParaRPr>
          </a:p>
        </p:txBody>
      </p:sp>
      <p:sp>
        <p:nvSpPr>
          <p:cNvPr id="729" name="Google Shape;729;p36"/>
          <p:cNvSpPr txBox="1">
            <a:spLocks noGrp="1"/>
          </p:cNvSpPr>
          <p:nvPr>
            <p:ph type="body" idx="1"/>
          </p:nvPr>
        </p:nvSpPr>
        <p:spPr>
          <a:xfrm>
            <a:off x="4341450" y="1626575"/>
            <a:ext cx="4150200" cy="2643000"/>
          </a:xfrm>
          <a:prstGeom prst="rect">
            <a:avLst/>
          </a:prstGeom>
        </p:spPr>
        <p:txBody>
          <a:bodyPr spcFirstLastPara="1" wrap="square" lIns="91425" tIns="91425" rIns="91425" bIns="91425" anchor="t" anchorCtr="0">
            <a:noAutofit/>
          </a:bodyPr>
          <a:lstStyle/>
          <a:p>
            <a:pPr marL="0" lvl="0" indent="0" algn="l" rtl="0">
              <a:spcBef>
                <a:spcPts val="1200"/>
              </a:spcBef>
              <a:spcAft>
                <a:spcPts val="0"/>
              </a:spcAft>
              <a:buClr>
                <a:schemeClr val="hlink"/>
              </a:buClr>
              <a:buSzPts val="1100"/>
              <a:buFont typeface="Arial"/>
              <a:buNone/>
            </a:pPr>
            <a:r>
              <a:rPr lang="en" sz="1100">
                <a:solidFill>
                  <a:schemeClr val="hlink"/>
                </a:solidFill>
                <a:latin typeface="Inter Medium"/>
                <a:ea typeface="Inter Medium"/>
                <a:cs typeface="Inter Medium"/>
                <a:sym typeface="Inter Medium"/>
              </a:rPr>
              <a:t>The graph suggests that a positive diagnosis of dengue fever is more likely for people who experience multiple dengue symptoms.</a:t>
            </a:r>
            <a:endParaRPr sz="1100">
              <a:solidFill>
                <a:schemeClr val="hlink"/>
              </a:solidFill>
              <a:latin typeface="Inter Medium"/>
              <a:ea typeface="Inter Medium"/>
              <a:cs typeface="Inter Medium"/>
              <a:sym typeface="Inter Medium"/>
            </a:endParaRPr>
          </a:p>
          <a:p>
            <a:pPr marL="0" lvl="0" indent="0" algn="l" rtl="0">
              <a:spcBef>
                <a:spcPts val="1200"/>
              </a:spcBef>
              <a:spcAft>
                <a:spcPts val="0"/>
              </a:spcAft>
              <a:buClr>
                <a:schemeClr val="hlink"/>
              </a:buClr>
              <a:buSzPts val="1100"/>
              <a:buFont typeface="Arial"/>
              <a:buNone/>
            </a:pPr>
            <a:r>
              <a:rPr lang="en" sz="1100">
                <a:solidFill>
                  <a:schemeClr val="hlink"/>
                </a:solidFill>
                <a:latin typeface="Inter Medium"/>
                <a:ea typeface="Inter Medium"/>
                <a:cs typeface="Inter Medium"/>
                <a:sym typeface="Inter Medium"/>
              </a:rPr>
              <a:t>Here are some additional details that can be gleaned from the graph:</a:t>
            </a:r>
            <a:endParaRPr sz="1100">
              <a:solidFill>
                <a:schemeClr val="hlink"/>
              </a:solidFill>
              <a:latin typeface="Inter Medium"/>
              <a:ea typeface="Inter Medium"/>
              <a:cs typeface="Inter Medium"/>
              <a:sym typeface="Inter Medium"/>
            </a:endParaRPr>
          </a:p>
          <a:p>
            <a:pPr marL="457200" lvl="0" indent="-298450" algn="l" rtl="0">
              <a:spcBef>
                <a:spcPts val="1200"/>
              </a:spcBef>
              <a:spcAft>
                <a:spcPts val="0"/>
              </a:spcAft>
              <a:buClr>
                <a:schemeClr val="hlink"/>
              </a:buClr>
              <a:buSzPts val="1100"/>
              <a:buFont typeface="Arial"/>
              <a:buChar char="●"/>
            </a:pPr>
            <a:r>
              <a:rPr lang="en" sz="1100">
                <a:solidFill>
                  <a:schemeClr val="hlink"/>
                </a:solidFill>
                <a:latin typeface="Inter Medium"/>
                <a:ea typeface="Inter Medium"/>
                <a:cs typeface="Inter Medium"/>
                <a:sym typeface="Inter Medium"/>
              </a:rPr>
              <a:t>Joint and muscle aches is the most common symptom among those with a dengue diagnosis, with 100% of people with dengue fever and joint and muscle aches also receiving a diagnosis of dengue.</a:t>
            </a:r>
            <a:endParaRPr sz="1100">
              <a:solidFill>
                <a:schemeClr val="hlink"/>
              </a:solidFill>
              <a:latin typeface="Inter Medium"/>
              <a:ea typeface="Inter Medium"/>
              <a:cs typeface="Inter Medium"/>
              <a:sym typeface="Inter Medium"/>
            </a:endParaRPr>
          </a:p>
          <a:p>
            <a:pPr marL="457200" lvl="0" indent="-298450" algn="l" rtl="0">
              <a:spcBef>
                <a:spcPts val="0"/>
              </a:spcBef>
              <a:spcAft>
                <a:spcPts val="0"/>
              </a:spcAft>
              <a:buClr>
                <a:schemeClr val="hlink"/>
              </a:buClr>
              <a:buSzPts val="1100"/>
              <a:buFont typeface="Arial"/>
              <a:buChar char="●"/>
            </a:pPr>
            <a:r>
              <a:rPr lang="en" sz="1100">
                <a:solidFill>
                  <a:schemeClr val="hlink"/>
                </a:solidFill>
                <a:latin typeface="Inter Medium"/>
                <a:ea typeface="Inter Medium"/>
                <a:cs typeface="Inter Medium"/>
                <a:sym typeface="Inter Medium"/>
              </a:rPr>
              <a:t>Metallic taste in the mouth is the least common symptom among those with a dengue diagnosis, with only 20% of people with dengue fever and a metallic taste in the mouth also receiving a diagnosis of dengue.</a:t>
            </a:r>
            <a:endParaRPr sz="1100">
              <a:solidFill>
                <a:schemeClr val="hlink"/>
              </a:solidFill>
              <a:latin typeface="Inter Medium"/>
              <a:ea typeface="Inter Medium"/>
              <a:cs typeface="Inter Medium"/>
              <a:sym typeface="Inter Medium"/>
            </a:endParaRPr>
          </a:p>
          <a:p>
            <a:pPr marL="0" lvl="0" indent="0" algn="l" rtl="0">
              <a:spcBef>
                <a:spcPts val="1200"/>
              </a:spcBef>
              <a:spcAft>
                <a:spcPts val="1600"/>
              </a:spcAft>
              <a:buNone/>
            </a:pPr>
            <a:endParaRPr sz="1100">
              <a:solidFill>
                <a:schemeClr val="hlink"/>
              </a:solidFill>
              <a:latin typeface="Inter Medium"/>
              <a:ea typeface="Inter Medium"/>
              <a:cs typeface="Inter Medium"/>
              <a:sym typeface="Inter Medium"/>
            </a:endParaRPr>
          </a:p>
        </p:txBody>
      </p:sp>
      <p:grpSp>
        <p:nvGrpSpPr>
          <p:cNvPr id="730" name="Google Shape;730;p36"/>
          <p:cNvGrpSpPr/>
          <p:nvPr/>
        </p:nvGrpSpPr>
        <p:grpSpPr>
          <a:xfrm>
            <a:off x="7833332" y="4541809"/>
            <a:ext cx="1360765" cy="666952"/>
            <a:chOff x="-215300" y="3851305"/>
            <a:chExt cx="1694813" cy="830678"/>
          </a:xfrm>
        </p:grpSpPr>
        <p:sp>
          <p:nvSpPr>
            <p:cNvPr id="731" name="Google Shape;731;p36"/>
            <p:cNvSpPr/>
            <p:nvPr/>
          </p:nvSpPr>
          <p:spPr>
            <a:xfrm>
              <a:off x="861887" y="3947362"/>
              <a:ext cx="215345" cy="42222"/>
            </a:xfrm>
            <a:custGeom>
              <a:avLst/>
              <a:gdLst/>
              <a:ahLst/>
              <a:cxnLst/>
              <a:rect l="l" t="t" r="r" b="b"/>
              <a:pathLst>
                <a:path w="386269" h="75734" extrusionOk="0">
                  <a:moveTo>
                    <a:pt x="0" y="0"/>
                  </a:moveTo>
                  <a:lnTo>
                    <a:pt x="386270" y="0"/>
                  </a:lnTo>
                  <a:lnTo>
                    <a:pt x="386270" y="75735"/>
                  </a:lnTo>
                  <a:lnTo>
                    <a:pt x="0" y="75735"/>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732" name="Google Shape;732;p36"/>
            <p:cNvGrpSpPr/>
            <p:nvPr/>
          </p:nvGrpSpPr>
          <p:grpSpPr>
            <a:xfrm>
              <a:off x="861887" y="4031521"/>
              <a:ext cx="137882" cy="60495"/>
              <a:chOff x="1949580" y="3551527"/>
              <a:chExt cx="247410" cy="108551"/>
            </a:xfrm>
          </p:grpSpPr>
          <p:sp>
            <p:nvSpPr>
              <p:cNvPr id="733" name="Google Shape;733;p36"/>
              <p:cNvSpPr/>
              <p:nvPr/>
            </p:nvSpPr>
            <p:spPr>
              <a:xfrm>
                <a:off x="1949580" y="3551527"/>
                <a:ext cx="247410" cy="7596"/>
              </a:xfrm>
              <a:custGeom>
                <a:avLst/>
                <a:gdLst/>
                <a:ahLst/>
                <a:cxnLst/>
                <a:rect l="l" t="t" r="r" b="b"/>
                <a:pathLst>
                  <a:path w="247410" h="7596" extrusionOk="0">
                    <a:moveTo>
                      <a:pt x="0" y="0"/>
                    </a:moveTo>
                    <a:lnTo>
                      <a:pt x="247410"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4" name="Google Shape;734;p36"/>
              <p:cNvSpPr/>
              <p:nvPr/>
            </p:nvSpPr>
            <p:spPr>
              <a:xfrm>
                <a:off x="1949580" y="3601966"/>
                <a:ext cx="247410" cy="7596"/>
              </a:xfrm>
              <a:custGeom>
                <a:avLst/>
                <a:gdLst/>
                <a:ahLst/>
                <a:cxnLst/>
                <a:rect l="l" t="t" r="r" b="b"/>
                <a:pathLst>
                  <a:path w="247410" h="7596" extrusionOk="0">
                    <a:moveTo>
                      <a:pt x="0" y="0"/>
                    </a:moveTo>
                    <a:lnTo>
                      <a:pt x="247410"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5" name="Google Shape;735;p36"/>
              <p:cNvSpPr/>
              <p:nvPr/>
            </p:nvSpPr>
            <p:spPr>
              <a:xfrm>
                <a:off x="1949580" y="3652482"/>
                <a:ext cx="247410" cy="7596"/>
              </a:xfrm>
              <a:custGeom>
                <a:avLst/>
                <a:gdLst/>
                <a:ahLst/>
                <a:cxnLst/>
                <a:rect l="l" t="t" r="r" b="b"/>
                <a:pathLst>
                  <a:path w="247410" h="7596" extrusionOk="0">
                    <a:moveTo>
                      <a:pt x="0" y="0"/>
                    </a:moveTo>
                    <a:lnTo>
                      <a:pt x="247410"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736" name="Google Shape;736;p36"/>
            <p:cNvSpPr/>
            <p:nvPr/>
          </p:nvSpPr>
          <p:spPr>
            <a:xfrm>
              <a:off x="-85801" y="4070172"/>
              <a:ext cx="105745" cy="611734"/>
            </a:xfrm>
            <a:custGeom>
              <a:avLst/>
              <a:gdLst/>
              <a:ahLst/>
              <a:cxnLst/>
              <a:rect l="l" t="t" r="r" b="b"/>
              <a:pathLst>
                <a:path w="189678" h="1097280" extrusionOk="0">
                  <a:moveTo>
                    <a:pt x="0" y="0"/>
                  </a:moveTo>
                  <a:lnTo>
                    <a:pt x="189679" y="0"/>
                  </a:lnTo>
                  <a:lnTo>
                    <a:pt x="189679" y="1097280"/>
                  </a:lnTo>
                  <a:lnTo>
                    <a:pt x="0" y="1097280"/>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7" name="Google Shape;737;p36"/>
            <p:cNvSpPr/>
            <p:nvPr/>
          </p:nvSpPr>
          <p:spPr>
            <a:xfrm>
              <a:off x="104109" y="4375950"/>
              <a:ext cx="105745" cy="305846"/>
            </a:xfrm>
            <a:custGeom>
              <a:avLst/>
              <a:gdLst/>
              <a:ahLst/>
              <a:cxnLst/>
              <a:rect l="l" t="t" r="r" b="b"/>
              <a:pathLst>
                <a:path w="189678" h="548602" extrusionOk="0">
                  <a:moveTo>
                    <a:pt x="0" y="0"/>
                  </a:moveTo>
                  <a:lnTo>
                    <a:pt x="189679" y="0"/>
                  </a:lnTo>
                  <a:lnTo>
                    <a:pt x="189679" y="548602"/>
                  </a:lnTo>
                  <a:lnTo>
                    <a:pt x="0" y="548602"/>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8" name="Google Shape;738;p36"/>
            <p:cNvSpPr/>
            <p:nvPr/>
          </p:nvSpPr>
          <p:spPr>
            <a:xfrm>
              <a:off x="294020" y="4210340"/>
              <a:ext cx="105745" cy="471557"/>
            </a:xfrm>
            <a:custGeom>
              <a:avLst/>
              <a:gdLst/>
              <a:ahLst/>
              <a:cxnLst/>
              <a:rect l="l" t="t" r="r" b="b"/>
              <a:pathLst>
                <a:path w="189678" h="845843" extrusionOk="0">
                  <a:moveTo>
                    <a:pt x="0" y="0"/>
                  </a:moveTo>
                  <a:lnTo>
                    <a:pt x="189679" y="0"/>
                  </a:lnTo>
                  <a:lnTo>
                    <a:pt x="189679" y="845844"/>
                  </a:lnTo>
                  <a:lnTo>
                    <a:pt x="0" y="845844"/>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9" name="Google Shape;739;p36"/>
            <p:cNvSpPr/>
            <p:nvPr/>
          </p:nvSpPr>
          <p:spPr>
            <a:xfrm>
              <a:off x="483972" y="4070172"/>
              <a:ext cx="105745" cy="611734"/>
            </a:xfrm>
            <a:custGeom>
              <a:avLst/>
              <a:gdLst/>
              <a:ahLst/>
              <a:cxnLst/>
              <a:rect l="l" t="t" r="r" b="b"/>
              <a:pathLst>
                <a:path w="189678" h="1097280" extrusionOk="0">
                  <a:moveTo>
                    <a:pt x="0" y="0"/>
                  </a:moveTo>
                  <a:lnTo>
                    <a:pt x="189679" y="0"/>
                  </a:lnTo>
                  <a:lnTo>
                    <a:pt x="189679" y="1097280"/>
                  </a:lnTo>
                  <a:lnTo>
                    <a:pt x="0" y="1097280"/>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0" name="Google Shape;740;p36"/>
            <p:cNvSpPr/>
            <p:nvPr/>
          </p:nvSpPr>
          <p:spPr>
            <a:xfrm>
              <a:off x="673882" y="4070172"/>
              <a:ext cx="105745" cy="611734"/>
            </a:xfrm>
            <a:custGeom>
              <a:avLst/>
              <a:gdLst/>
              <a:ahLst/>
              <a:cxnLst/>
              <a:rect l="l" t="t" r="r" b="b"/>
              <a:pathLst>
                <a:path w="189678" h="1097280" extrusionOk="0">
                  <a:moveTo>
                    <a:pt x="0" y="0"/>
                  </a:moveTo>
                  <a:lnTo>
                    <a:pt x="189679" y="0"/>
                  </a:lnTo>
                  <a:lnTo>
                    <a:pt x="189679" y="1097280"/>
                  </a:lnTo>
                  <a:lnTo>
                    <a:pt x="0" y="1097280"/>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1" name="Google Shape;741;p36"/>
            <p:cNvSpPr/>
            <p:nvPr/>
          </p:nvSpPr>
          <p:spPr>
            <a:xfrm>
              <a:off x="863835" y="4347926"/>
              <a:ext cx="105745" cy="333923"/>
            </a:xfrm>
            <a:custGeom>
              <a:avLst/>
              <a:gdLst/>
              <a:ahLst/>
              <a:cxnLst/>
              <a:rect l="l" t="t" r="r" b="b"/>
              <a:pathLst>
                <a:path w="189678" h="598965" extrusionOk="0">
                  <a:moveTo>
                    <a:pt x="0" y="0"/>
                  </a:moveTo>
                  <a:lnTo>
                    <a:pt x="189679" y="0"/>
                  </a:lnTo>
                  <a:lnTo>
                    <a:pt x="189679" y="598965"/>
                  </a:lnTo>
                  <a:lnTo>
                    <a:pt x="0" y="59896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2" name="Google Shape;742;p36"/>
            <p:cNvSpPr/>
            <p:nvPr/>
          </p:nvSpPr>
          <p:spPr>
            <a:xfrm>
              <a:off x="1053745" y="4472133"/>
              <a:ext cx="105745" cy="209628"/>
            </a:xfrm>
            <a:custGeom>
              <a:avLst/>
              <a:gdLst/>
              <a:ahLst/>
              <a:cxnLst/>
              <a:rect l="l" t="t" r="r" b="b"/>
              <a:pathLst>
                <a:path w="189678" h="376014" extrusionOk="0">
                  <a:moveTo>
                    <a:pt x="0" y="0"/>
                  </a:moveTo>
                  <a:lnTo>
                    <a:pt x="189679" y="0"/>
                  </a:lnTo>
                  <a:lnTo>
                    <a:pt x="189679" y="376015"/>
                  </a:lnTo>
                  <a:lnTo>
                    <a:pt x="0" y="376015"/>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3" name="Google Shape;743;p36"/>
            <p:cNvSpPr/>
            <p:nvPr/>
          </p:nvSpPr>
          <p:spPr>
            <a:xfrm>
              <a:off x="1243698" y="4070172"/>
              <a:ext cx="105745" cy="611734"/>
            </a:xfrm>
            <a:custGeom>
              <a:avLst/>
              <a:gdLst/>
              <a:ahLst/>
              <a:cxnLst/>
              <a:rect l="l" t="t" r="r" b="b"/>
              <a:pathLst>
                <a:path w="189678" h="1097280" extrusionOk="0">
                  <a:moveTo>
                    <a:pt x="0" y="0"/>
                  </a:moveTo>
                  <a:lnTo>
                    <a:pt x="189679" y="0"/>
                  </a:lnTo>
                  <a:lnTo>
                    <a:pt x="189679" y="1097280"/>
                  </a:lnTo>
                  <a:lnTo>
                    <a:pt x="0" y="1097280"/>
                  </a:ln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4" name="Google Shape;744;p36"/>
            <p:cNvSpPr/>
            <p:nvPr/>
          </p:nvSpPr>
          <p:spPr>
            <a:xfrm>
              <a:off x="-32968" y="4087783"/>
              <a:ext cx="1329975" cy="420315"/>
            </a:xfrm>
            <a:custGeom>
              <a:avLst/>
              <a:gdLst/>
              <a:ahLst/>
              <a:cxnLst/>
              <a:rect l="l" t="t" r="r" b="b"/>
              <a:pathLst>
                <a:path w="2385606" h="753929" extrusionOk="0">
                  <a:moveTo>
                    <a:pt x="0" y="0"/>
                  </a:moveTo>
                  <a:lnTo>
                    <a:pt x="340844" y="555135"/>
                  </a:lnTo>
                  <a:lnTo>
                    <a:pt x="681613" y="262147"/>
                  </a:lnTo>
                  <a:lnTo>
                    <a:pt x="1022381" y="0"/>
                  </a:lnTo>
                  <a:lnTo>
                    <a:pt x="1363225" y="0"/>
                  </a:lnTo>
                  <a:lnTo>
                    <a:pt x="1703993" y="517077"/>
                  </a:lnTo>
                  <a:lnTo>
                    <a:pt x="2044838" y="753929"/>
                  </a:lnTo>
                  <a:lnTo>
                    <a:pt x="2385606"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5" name="Google Shape;745;p36"/>
            <p:cNvSpPr/>
            <p:nvPr/>
          </p:nvSpPr>
          <p:spPr>
            <a:xfrm>
              <a:off x="-61417" y="4059335"/>
              <a:ext cx="56917" cy="56917"/>
            </a:xfrm>
            <a:custGeom>
              <a:avLst/>
              <a:gdLst/>
              <a:ahLst/>
              <a:cxnLst/>
              <a:rect l="l" t="t" r="r" b="b"/>
              <a:pathLst>
                <a:path w="102093" h="102093" extrusionOk="0">
                  <a:moveTo>
                    <a:pt x="102094" y="51047"/>
                  </a:moveTo>
                  <a:cubicBezTo>
                    <a:pt x="102094" y="79239"/>
                    <a:pt x="79239" y="102094"/>
                    <a:pt x="51047" y="102094"/>
                  </a:cubicBezTo>
                  <a:cubicBezTo>
                    <a:pt x="22854" y="102094"/>
                    <a:pt x="0" y="79239"/>
                    <a:pt x="0" y="51047"/>
                  </a:cubicBezTo>
                  <a:cubicBezTo>
                    <a:pt x="0" y="22854"/>
                    <a:pt x="22854" y="0"/>
                    <a:pt x="51047" y="0"/>
                  </a:cubicBezTo>
                  <a:cubicBezTo>
                    <a:pt x="79239" y="0"/>
                    <a:pt x="102094" y="22854"/>
                    <a:pt x="102094" y="51047"/>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6" name="Google Shape;746;p36"/>
            <p:cNvSpPr/>
            <p:nvPr/>
          </p:nvSpPr>
          <p:spPr>
            <a:xfrm>
              <a:off x="128536" y="4354614"/>
              <a:ext cx="56917" cy="56917"/>
            </a:xfrm>
            <a:custGeom>
              <a:avLst/>
              <a:gdLst/>
              <a:ahLst/>
              <a:cxnLst/>
              <a:rect l="l" t="t" r="r" b="b"/>
              <a:pathLst>
                <a:path w="102093" h="102093" extrusionOk="0">
                  <a:moveTo>
                    <a:pt x="102094" y="51047"/>
                  </a:moveTo>
                  <a:cubicBezTo>
                    <a:pt x="102094" y="79239"/>
                    <a:pt x="79239" y="102094"/>
                    <a:pt x="51047" y="102094"/>
                  </a:cubicBezTo>
                  <a:cubicBezTo>
                    <a:pt x="22854" y="102094"/>
                    <a:pt x="0" y="79239"/>
                    <a:pt x="0" y="51047"/>
                  </a:cubicBezTo>
                  <a:cubicBezTo>
                    <a:pt x="0" y="22854"/>
                    <a:pt x="22854" y="0"/>
                    <a:pt x="51047" y="0"/>
                  </a:cubicBezTo>
                  <a:cubicBezTo>
                    <a:pt x="79239" y="0"/>
                    <a:pt x="102094" y="22854"/>
                    <a:pt x="102094" y="51047"/>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7" name="Google Shape;747;p36"/>
            <p:cNvSpPr/>
            <p:nvPr/>
          </p:nvSpPr>
          <p:spPr>
            <a:xfrm>
              <a:off x="318446" y="4189385"/>
              <a:ext cx="56917" cy="56917"/>
            </a:xfrm>
            <a:custGeom>
              <a:avLst/>
              <a:gdLst/>
              <a:ahLst/>
              <a:cxnLst/>
              <a:rect l="l" t="t" r="r" b="b"/>
              <a:pathLst>
                <a:path w="102093" h="102093" extrusionOk="0">
                  <a:moveTo>
                    <a:pt x="102094" y="51047"/>
                  </a:moveTo>
                  <a:cubicBezTo>
                    <a:pt x="102094" y="79239"/>
                    <a:pt x="79239" y="102094"/>
                    <a:pt x="51047" y="102094"/>
                  </a:cubicBezTo>
                  <a:cubicBezTo>
                    <a:pt x="22854" y="102094"/>
                    <a:pt x="0" y="79239"/>
                    <a:pt x="0" y="51047"/>
                  </a:cubicBezTo>
                  <a:cubicBezTo>
                    <a:pt x="0" y="22854"/>
                    <a:pt x="22854" y="0"/>
                    <a:pt x="51047" y="0"/>
                  </a:cubicBezTo>
                  <a:cubicBezTo>
                    <a:pt x="79239" y="0"/>
                    <a:pt x="102094" y="22854"/>
                    <a:pt x="102094" y="5104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8" name="Google Shape;748;p36"/>
            <p:cNvSpPr/>
            <p:nvPr/>
          </p:nvSpPr>
          <p:spPr>
            <a:xfrm>
              <a:off x="508356" y="4059335"/>
              <a:ext cx="56917" cy="56917"/>
            </a:xfrm>
            <a:custGeom>
              <a:avLst/>
              <a:gdLst/>
              <a:ahLst/>
              <a:cxnLst/>
              <a:rect l="l" t="t" r="r" b="b"/>
              <a:pathLst>
                <a:path w="102093" h="102093" extrusionOk="0">
                  <a:moveTo>
                    <a:pt x="102094" y="51047"/>
                  </a:moveTo>
                  <a:cubicBezTo>
                    <a:pt x="102094" y="79239"/>
                    <a:pt x="79239" y="102094"/>
                    <a:pt x="51047" y="102094"/>
                  </a:cubicBezTo>
                  <a:cubicBezTo>
                    <a:pt x="22855" y="102094"/>
                    <a:pt x="0" y="79239"/>
                    <a:pt x="0" y="51047"/>
                  </a:cubicBezTo>
                  <a:cubicBezTo>
                    <a:pt x="0" y="22854"/>
                    <a:pt x="22855" y="0"/>
                    <a:pt x="51047" y="0"/>
                  </a:cubicBezTo>
                  <a:cubicBezTo>
                    <a:pt x="79239" y="0"/>
                    <a:pt x="102094" y="22854"/>
                    <a:pt x="102094" y="51047"/>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9" name="Google Shape;749;p36"/>
            <p:cNvSpPr/>
            <p:nvPr/>
          </p:nvSpPr>
          <p:spPr>
            <a:xfrm>
              <a:off x="698309" y="4059335"/>
              <a:ext cx="56917" cy="56917"/>
            </a:xfrm>
            <a:custGeom>
              <a:avLst/>
              <a:gdLst/>
              <a:ahLst/>
              <a:cxnLst/>
              <a:rect l="l" t="t" r="r" b="b"/>
              <a:pathLst>
                <a:path w="102093" h="102093" extrusionOk="0">
                  <a:moveTo>
                    <a:pt x="102094" y="51047"/>
                  </a:moveTo>
                  <a:cubicBezTo>
                    <a:pt x="102094" y="79239"/>
                    <a:pt x="79239" y="102094"/>
                    <a:pt x="51047" y="102094"/>
                  </a:cubicBezTo>
                  <a:cubicBezTo>
                    <a:pt x="22854" y="102094"/>
                    <a:pt x="0" y="79239"/>
                    <a:pt x="0" y="51047"/>
                  </a:cubicBezTo>
                  <a:cubicBezTo>
                    <a:pt x="0" y="22854"/>
                    <a:pt x="22854" y="0"/>
                    <a:pt x="51047" y="0"/>
                  </a:cubicBezTo>
                  <a:cubicBezTo>
                    <a:pt x="79239" y="0"/>
                    <a:pt x="102094" y="22854"/>
                    <a:pt x="102094" y="51047"/>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0" name="Google Shape;750;p36"/>
            <p:cNvSpPr/>
            <p:nvPr/>
          </p:nvSpPr>
          <p:spPr>
            <a:xfrm>
              <a:off x="893172" y="4336368"/>
              <a:ext cx="56917" cy="56917"/>
            </a:xfrm>
            <a:custGeom>
              <a:avLst/>
              <a:gdLst/>
              <a:ahLst/>
              <a:cxnLst/>
              <a:rect l="l" t="t" r="r" b="b"/>
              <a:pathLst>
                <a:path w="102093" h="102093" extrusionOk="0">
                  <a:moveTo>
                    <a:pt x="102094" y="51047"/>
                  </a:moveTo>
                  <a:cubicBezTo>
                    <a:pt x="102094" y="79239"/>
                    <a:pt x="79239" y="102094"/>
                    <a:pt x="51047" y="102094"/>
                  </a:cubicBezTo>
                  <a:cubicBezTo>
                    <a:pt x="22854" y="102094"/>
                    <a:pt x="0" y="79239"/>
                    <a:pt x="0" y="51047"/>
                  </a:cubicBezTo>
                  <a:cubicBezTo>
                    <a:pt x="0" y="22854"/>
                    <a:pt x="22854" y="0"/>
                    <a:pt x="51047" y="0"/>
                  </a:cubicBezTo>
                  <a:cubicBezTo>
                    <a:pt x="79239" y="0"/>
                    <a:pt x="102094" y="22854"/>
                    <a:pt x="102094" y="5104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1" name="Google Shape;751;p36"/>
            <p:cNvSpPr/>
            <p:nvPr/>
          </p:nvSpPr>
          <p:spPr>
            <a:xfrm>
              <a:off x="1078172" y="4457909"/>
              <a:ext cx="56917" cy="56917"/>
            </a:xfrm>
            <a:custGeom>
              <a:avLst/>
              <a:gdLst/>
              <a:ahLst/>
              <a:cxnLst/>
              <a:rect l="l" t="t" r="r" b="b"/>
              <a:pathLst>
                <a:path w="102093" h="102093" extrusionOk="0">
                  <a:moveTo>
                    <a:pt x="102094" y="51047"/>
                  </a:moveTo>
                  <a:cubicBezTo>
                    <a:pt x="102094" y="79239"/>
                    <a:pt x="79239" y="102094"/>
                    <a:pt x="51047" y="102094"/>
                  </a:cubicBezTo>
                  <a:cubicBezTo>
                    <a:pt x="22854" y="102094"/>
                    <a:pt x="0" y="79239"/>
                    <a:pt x="0" y="51047"/>
                  </a:cubicBezTo>
                  <a:cubicBezTo>
                    <a:pt x="0" y="22854"/>
                    <a:pt x="22854" y="0"/>
                    <a:pt x="51047" y="0"/>
                  </a:cubicBezTo>
                  <a:cubicBezTo>
                    <a:pt x="79239" y="0"/>
                    <a:pt x="102094" y="22854"/>
                    <a:pt x="102094" y="51047"/>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2" name="Google Shape;752;p36"/>
            <p:cNvSpPr/>
            <p:nvPr/>
          </p:nvSpPr>
          <p:spPr>
            <a:xfrm>
              <a:off x="1268082" y="4046253"/>
              <a:ext cx="56917" cy="56917"/>
            </a:xfrm>
            <a:custGeom>
              <a:avLst/>
              <a:gdLst/>
              <a:ahLst/>
              <a:cxnLst/>
              <a:rect l="l" t="t" r="r" b="b"/>
              <a:pathLst>
                <a:path w="102093" h="102093" extrusionOk="0">
                  <a:moveTo>
                    <a:pt x="102094" y="51047"/>
                  </a:moveTo>
                  <a:cubicBezTo>
                    <a:pt x="102094" y="79239"/>
                    <a:pt x="79239" y="102094"/>
                    <a:pt x="51047" y="102094"/>
                  </a:cubicBezTo>
                  <a:cubicBezTo>
                    <a:pt x="22854" y="102094"/>
                    <a:pt x="0" y="79239"/>
                    <a:pt x="0" y="51047"/>
                  </a:cubicBezTo>
                  <a:cubicBezTo>
                    <a:pt x="0" y="22854"/>
                    <a:pt x="22854" y="0"/>
                    <a:pt x="51047" y="0"/>
                  </a:cubicBezTo>
                  <a:cubicBezTo>
                    <a:pt x="79239" y="0"/>
                    <a:pt x="102094" y="22854"/>
                    <a:pt x="102094" y="5104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3" name="Google Shape;753;p36"/>
            <p:cNvSpPr/>
            <p:nvPr/>
          </p:nvSpPr>
          <p:spPr>
            <a:xfrm>
              <a:off x="-215300" y="3851305"/>
              <a:ext cx="1694813" cy="830678"/>
            </a:xfrm>
            <a:custGeom>
              <a:avLst/>
              <a:gdLst/>
              <a:ahLst/>
              <a:cxnLst/>
              <a:rect l="l" t="t" r="r" b="b"/>
              <a:pathLst>
                <a:path w="3040023" h="1490006" extrusionOk="0">
                  <a:moveTo>
                    <a:pt x="2916053" y="1490007"/>
                  </a:moveTo>
                  <a:lnTo>
                    <a:pt x="123971" y="1490007"/>
                  </a:lnTo>
                  <a:cubicBezTo>
                    <a:pt x="55529" y="1490007"/>
                    <a:pt x="0" y="1434478"/>
                    <a:pt x="0" y="1366036"/>
                  </a:cubicBezTo>
                  <a:lnTo>
                    <a:pt x="0" y="123971"/>
                  </a:lnTo>
                  <a:cubicBezTo>
                    <a:pt x="0" y="55529"/>
                    <a:pt x="55529" y="0"/>
                    <a:pt x="123971" y="0"/>
                  </a:cubicBezTo>
                  <a:lnTo>
                    <a:pt x="2916053" y="0"/>
                  </a:lnTo>
                  <a:cubicBezTo>
                    <a:pt x="2984495" y="0"/>
                    <a:pt x="3040024" y="55529"/>
                    <a:pt x="3040024" y="123971"/>
                  </a:cubicBezTo>
                  <a:lnTo>
                    <a:pt x="3040024" y="1366036"/>
                  </a:lnTo>
                  <a:cubicBezTo>
                    <a:pt x="3040024" y="1434554"/>
                    <a:pt x="2984495" y="1490007"/>
                    <a:pt x="2916053" y="1490007"/>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pic>
        <p:nvPicPr>
          <p:cNvPr id="754" name="Google Shape;754;p36"/>
          <p:cNvPicPr preferRelativeResize="0"/>
          <p:nvPr/>
        </p:nvPicPr>
        <p:blipFill>
          <a:blip r:embed="rId4">
            <a:alphaModFix/>
          </a:blip>
          <a:stretch>
            <a:fillRect/>
          </a:stretch>
        </p:blipFill>
        <p:spPr>
          <a:xfrm>
            <a:off x="22950" y="483250"/>
            <a:ext cx="4257600" cy="4120749"/>
          </a:xfrm>
          <a:prstGeom prst="rect">
            <a:avLst/>
          </a:prstGeom>
          <a:noFill/>
          <a:ln>
            <a:noFill/>
          </a:ln>
        </p:spPr>
      </p:pic>
    </p:spTree>
  </p:cSld>
  <p:clrMapOvr>
    <a:masterClrMapping/>
  </p:clrMapOvr>
</p:sld>
</file>

<file path=ppt/theme/theme1.xml><?xml version="1.0" encoding="utf-8"?>
<a:theme xmlns:a="http://schemas.openxmlformats.org/drawingml/2006/main" name="Data Analysis and Statistics - 4th grade by Slidesgo">
  <a:themeElements>
    <a:clrScheme name="Simple Light">
      <a:dk1>
        <a:srgbClr val="17175A"/>
      </a:dk1>
      <a:lt1>
        <a:srgbClr val="FFFFFF"/>
      </a:lt1>
      <a:dk2>
        <a:srgbClr val="F6F2CC"/>
      </a:dk2>
      <a:lt2>
        <a:srgbClr val="FCBD0E"/>
      </a:lt2>
      <a:accent1>
        <a:srgbClr val="FA9D02"/>
      </a:accent1>
      <a:accent2>
        <a:srgbClr val="FC81FD"/>
      </a:accent2>
      <a:accent3>
        <a:srgbClr val="7CE1CF"/>
      </a:accent3>
      <a:accent4>
        <a:srgbClr val="6E6FFF"/>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1129</Words>
  <Application>Microsoft Office PowerPoint</Application>
  <PresentationFormat>On-screen Show (16:9)</PresentationFormat>
  <Paragraphs>106</Paragraphs>
  <Slides>19</Slides>
  <Notes>19</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19</vt:i4>
      </vt:variant>
    </vt:vector>
  </HeadingPairs>
  <TitlesOfParts>
    <vt:vector size="29" baseType="lpstr">
      <vt:lpstr>Bebas Neue</vt:lpstr>
      <vt:lpstr>Passion One</vt:lpstr>
      <vt:lpstr>Comfortaa</vt:lpstr>
      <vt:lpstr>Arial</vt:lpstr>
      <vt:lpstr>Calibri</vt:lpstr>
      <vt:lpstr>Darker Grotesque SemiBold</vt:lpstr>
      <vt:lpstr>Comfortaa Medium</vt:lpstr>
      <vt:lpstr>Inter</vt:lpstr>
      <vt:lpstr>Inter Medium</vt:lpstr>
      <vt:lpstr>Data Analysis and Statistics - 4th grade by Slidesgo</vt:lpstr>
      <vt:lpstr>Dengue Fever: WorldWide Health Threat</vt:lpstr>
      <vt:lpstr>Index</vt:lpstr>
      <vt:lpstr>About Dengue Fever: WorldWide Health Threat </vt:lpstr>
      <vt:lpstr>Details of the DATASET</vt:lpstr>
      <vt:lpstr>Analysis</vt:lpstr>
      <vt:lpstr>Pie chart</vt:lpstr>
      <vt:lpstr>Dengue Cases Over  time</vt:lpstr>
      <vt:lpstr>Dengue cases by Place</vt:lpstr>
      <vt:lpstr>The relationship between symptoms and dengue diagnosis</vt:lpstr>
      <vt:lpstr>Survival Function of Dengue Patients</vt:lpstr>
      <vt:lpstr>Days of Fever vs. Platelet Count</vt:lpstr>
      <vt:lpstr>Symptom Correlation Matrix </vt:lpstr>
      <vt:lpstr>03.</vt:lpstr>
      <vt:lpstr>Feature Selection &amp; Model Evaluation</vt:lpstr>
      <vt:lpstr>Classification Report</vt:lpstr>
      <vt:lpstr>Conclusion and Future Work</vt:lpstr>
      <vt:lpstr>Key Findings and Model Performance:</vt:lpstr>
      <vt:lpstr>Future Work</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Dengue Fever: WorldWide Health Threat</dc:title>
  <dc:creator>Iffat Firozy</dc:creator>
  <cp:lastModifiedBy>Iffat Firozy</cp:lastModifiedBy>
  <cp:revision>1</cp:revision>
  <dcterms:modified xsi:type="dcterms:W3CDTF">2024-05-30T18:18:26Z</dcterms:modified>
</cp:coreProperties>
</file>