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81" r:id="rId4"/>
    <p:sldId id="287" r:id="rId5"/>
    <p:sldId id="282" r:id="rId6"/>
    <p:sldId id="288" r:id="rId7"/>
    <p:sldId id="321" r:id="rId8"/>
    <p:sldId id="305" r:id="rId9"/>
    <p:sldId id="306" r:id="rId10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E3B"/>
    <a:srgbClr val="FFCD00"/>
    <a:srgbClr val="FA6E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311" autoAdjust="0"/>
  </p:normalViewPr>
  <p:slideViewPr>
    <p:cSldViewPr>
      <p:cViewPr varScale="1">
        <p:scale>
          <a:sx n="134" d="100"/>
          <a:sy n="134" d="100"/>
        </p:scale>
        <p:origin x="-954" y="-84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505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576" y="-108"/>
      </p:cViewPr>
      <p:guideLst>
        <p:guide orient="horz" pos="3223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679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lvl="2">
              <a:spcBef>
                <a:spcPts val="1200"/>
              </a:spcBef>
              <a:buClr>
                <a:srgbClr val="C0C0C0"/>
              </a:buClr>
            </a:pPr>
            <a:endParaRPr lang="de-DE" sz="2000" dirty="0" smtClean="0">
              <a:solidFill>
                <a:srgbClr val="C0C0C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 b="25618"/>
          <a:stretch>
            <a:fillRect/>
          </a:stretch>
        </p:blipFill>
        <p:spPr bwMode="auto">
          <a:xfrm>
            <a:off x="287339" y="1078707"/>
            <a:ext cx="8595360" cy="19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56022"/>
            <a:ext cx="1888720" cy="704268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72321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7696"/>
            <a:ext cx="2510499" cy="67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361950" indent="-169863">
              <a:buFont typeface="Arial" panose="020B0604020202020204" pitchFamily="34" charset="0"/>
              <a:buChar char="•"/>
              <a:defRPr/>
            </a:lvl3pPr>
            <a:lvl4pPr marL="542925" indent="-179388">
              <a:buFont typeface="Symbol" panose="05050102010706020507" pitchFamily="18" charset="2"/>
              <a:buChar char="-"/>
              <a:defRPr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782241"/>
            <a:ext cx="8375650" cy="3579019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4568429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782241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4436274"/>
            <a:ext cx="1321646" cy="48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421648" y="4605338"/>
            <a:ext cx="73808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06. August 2015 | Tobias </a:t>
            </a:r>
            <a:r>
              <a:rPr lang="de-DE" sz="800" dirty="0" err="1" smtClean="0"/>
              <a:t>Grünhagen</a:t>
            </a:r>
            <a:r>
              <a:rPr lang="de-DE" sz="800" dirty="0" smtClean="0"/>
              <a:t>, Philip Holzhüter, Tobias Runge | SQL Alchemist - Teamprojekt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Tobias </a:t>
            </a:r>
            <a:r>
              <a:rPr lang="de-DE" dirty="0" err="1" smtClean="0"/>
              <a:t>Grünhagen</a:t>
            </a:r>
            <a:r>
              <a:rPr lang="de-DE" dirty="0" smtClean="0"/>
              <a:t>, Philip Holzhüter, Tobias Runge, 06.08.2015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SQL Alchemist - Teamprojekt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Punkt 1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Punkt 2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Punkt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Punkt 1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rgbClr val="C0C0C0"/>
                </a:solidFill>
              </a:rPr>
              <a:t>Punkt 2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rgbClr val="C0C0C0"/>
                </a:solidFill>
              </a:rPr>
              <a:t>Punkt 3</a:t>
            </a:r>
          </a:p>
          <a:p>
            <a:pPr lvl="1">
              <a:spcBef>
                <a:spcPts val="600"/>
              </a:spcBef>
              <a:buClrTx/>
              <a:buNone/>
            </a:pPr>
            <a:endParaRPr lang="de-DE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Punkt 1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5"/>
            <a:ext cx="8375650" cy="3579019"/>
          </a:xfrm>
          <a:noFill/>
        </p:spPr>
        <p:txBody>
          <a:bodyPr/>
          <a:lstStyle/>
          <a:p>
            <a:pPr lvl="1"/>
            <a:r>
              <a:rPr lang="de-DE" dirty="0" smtClean="0"/>
              <a:t>Unterpunkt 1</a:t>
            </a:r>
          </a:p>
          <a:p>
            <a:pPr lvl="1"/>
            <a:r>
              <a:rPr lang="de-DE" dirty="0" smtClean="0"/>
              <a:t>Unterpunkt 2</a:t>
            </a:r>
          </a:p>
          <a:p>
            <a:pPr lvl="1"/>
            <a:r>
              <a:rPr lang="de-DE" b="1" dirty="0" smtClean="0">
                <a:solidFill>
                  <a:srgbClr val="BD1E3B"/>
                </a:solidFill>
              </a:rPr>
              <a:t>Unterpunkt 3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Inhalt</a:t>
            </a:r>
            <a:endParaRPr lang="de-DE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rgbClr val="C0C0C0"/>
                </a:solidFill>
              </a:rPr>
              <a:t>Punkt 1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/>
              <a:t>Punkt 2</a:t>
            </a:r>
          </a:p>
          <a:p>
            <a:pPr lvl="1">
              <a:spcBef>
                <a:spcPts val="600"/>
              </a:spcBef>
              <a:buClrTx/>
            </a:pPr>
            <a:r>
              <a:rPr lang="de-DE" sz="2000" dirty="0" smtClean="0">
                <a:solidFill>
                  <a:srgbClr val="C0C0C0"/>
                </a:solidFill>
              </a:rPr>
              <a:t>Punkt 3</a:t>
            </a:r>
          </a:p>
          <a:p>
            <a:pPr lvl="1">
              <a:spcBef>
                <a:spcPts val="600"/>
              </a:spcBef>
              <a:buClrTx/>
              <a:buNone/>
            </a:pPr>
            <a:endParaRPr lang="de-DE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Punkt 2 (1)</a:t>
            </a:r>
            <a:endParaRPr lang="de-DE" dirty="0"/>
          </a:p>
        </p:txBody>
      </p:sp>
      <p:sp>
        <p:nvSpPr>
          <p:cNvPr id="43" name="Rectangle 6"/>
          <p:cNvSpPr txBox="1">
            <a:spLocks noChangeArrowheads="1"/>
          </p:cNvSpPr>
          <p:nvPr/>
        </p:nvSpPr>
        <p:spPr bwMode="auto">
          <a:xfrm>
            <a:off x="431800" y="809625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smtClean="0"/>
              <a:t>Unterpunkt 1</a:t>
            </a:r>
          </a:p>
          <a:p>
            <a:pPr lvl="1"/>
            <a:r>
              <a:rPr lang="de-DE" kern="0" smtClean="0"/>
              <a:t>Unterpunkt 2</a:t>
            </a:r>
          </a:p>
          <a:p>
            <a:pPr lvl="1"/>
            <a:r>
              <a:rPr lang="de-DE" b="1" kern="0" smtClean="0">
                <a:solidFill>
                  <a:srgbClr val="BD1E3B"/>
                </a:solidFill>
              </a:rPr>
              <a:t>Unterpunkt 3</a:t>
            </a:r>
            <a:endParaRPr lang="de-DE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Punkt (2)</a:t>
            </a:r>
            <a:endParaRPr lang="de-DE" dirty="0"/>
          </a:p>
        </p:txBody>
      </p:sp>
      <p:sp>
        <p:nvSpPr>
          <p:cNvPr id="47" name="Rectangle 6"/>
          <p:cNvSpPr txBox="1">
            <a:spLocks noChangeArrowheads="1"/>
          </p:cNvSpPr>
          <p:nvPr/>
        </p:nvSpPr>
        <p:spPr bwMode="auto">
          <a:xfrm>
            <a:off x="431800" y="809625"/>
            <a:ext cx="8375650" cy="357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kern="0" smtClean="0"/>
              <a:t>Unterpunkt 1</a:t>
            </a:r>
          </a:p>
          <a:p>
            <a:pPr lvl="1"/>
            <a:r>
              <a:rPr lang="de-DE" kern="0" smtClean="0"/>
              <a:t>Unterpunkt 2</a:t>
            </a:r>
          </a:p>
          <a:p>
            <a:pPr lvl="1"/>
            <a:r>
              <a:rPr lang="de-DE" b="1" kern="0" smtClean="0">
                <a:solidFill>
                  <a:srgbClr val="BD1E3B"/>
                </a:solidFill>
              </a:rPr>
              <a:t>Unterpunkt 3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965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 smtClean="0">
                <a:latin typeface="+mj-lt"/>
                <a:ea typeface="+mj-ea"/>
                <a:cs typeface="+mj-cs"/>
              </a:rPr>
              <a:t>Schlussbemerkung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799" y="809625"/>
            <a:ext cx="8370671" cy="3579019"/>
          </a:xfrm>
          <a:noFill/>
        </p:spPr>
        <p:txBody>
          <a:bodyPr/>
          <a:lstStyle/>
          <a:p>
            <a:pPr lvl="1"/>
            <a:r>
              <a:rPr lang="de-DE" dirty="0" smtClean="0"/>
              <a:t>Unterpunkt 1</a:t>
            </a:r>
          </a:p>
          <a:p>
            <a:pPr lvl="1"/>
            <a:r>
              <a:rPr lang="de-DE" dirty="0" smtClean="0"/>
              <a:t>Unterpunkt 2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96526" y="3876895"/>
            <a:ext cx="855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BD1E3B"/>
                </a:solidFill>
                <a:latin typeface="+mn-lt"/>
              </a:rPr>
              <a:t>Vielen Dank für die </a:t>
            </a:r>
            <a:r>
              <a:rPr lang="de-DE" sz="2400" b="1" dirty="0" smtClean="0">
                <a:solidFill>
                  <a:srgbClr val="BD1E3B"/>
                </a:solidFill>
                <a:latin typeface="+mn-lt"/>
              </a:rPr>
              <a:t>Aufmerksamkeit!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de-DE" dirty="0" smtClean="0">
                <a:latin typeface="+mj-lt"/>
                <a:ea typeface="+mj-ea"/>
                <a:cs typeface="+mj-cs"/>
              </a:rPr>
              <a:t>Quellen und Verweise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809626"/>
            <a:ext cx="8375650" cy="2887250"/>
          </a:xfrm>
          <a:noFill/>
        </p:spPr>
        <p:txBody>
          <a:bodyPr/>
          <a:lstStyle/>
          <a:p>
            <a:pPr lvl="1"/>
            <a:r>
              <a:rPr lang="de-DE" dirty="0"/>
              <a:t>Name</a:t>
            </a:r>
            <a:endParaRPr lang="de-DE" b="1" dirty="0">
              <a:solidFill>
                <a:srgbClr val="BD1E3B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[Internet]</a:t>
            </a:r>
          </a:p>
          <a:p>
            <a:pPr lvl="1"/>
            <a:r>
              <a:rPr lang="de-DE" dirty="0"/>
              <a:t>Name</a:t>
            </a:r>
            <a:endParaRPr lang="de-DE" b="1" dirty="0">
              <a:solidFill>
                <a:srgbClr val="BD1E3B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[Internet]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Bildschirmpräsentation (16:9)</PresentationFormat>
  <Paragraphs>43</Paragraphs>
  <Slides>9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Standarddesign</vt:lpstr>
      <vt:lpstr>SQL Alchemist - Teamprojekt</vt:lpstr>
      <vt:lpstr>Inhalt</vt:lpstr>
      <vt:lpstr>Inhalt</vt:lpstr>
      <vt:lpstr>Punkt 1</vt:lpstr>
      <vt:lpstr>Inhalt</vt:lpstr>
      <vt:lpstr>Punkt 2 (1)</vt:lpstr>
      <vt:lpstr>Punkt (2)</vt:lpstr>
      <vt:lpstr>Schlussbemerkung</vt:lpstr>
      <vt:lpstr>Quellen und Verweise</vt:lpstr>
    </vt:vector>
  </TitlesOfParts>
  <Company>wir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Tobias Grünhagen</cp:lastModifiedBy>
  <cp:revision>540</cp:revision>
  <dcterms:created xsi:type="dcterms:W3CDTF">2007-08-29T07:13:29Z</dcterms:created>
  <dcterms:modified xsi:type="dcterms:W3CDTF">2015-07-31T14:16:28Z</dcterms:modified>
</cp:coreProperties>
</file>