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8302-27A5-470D-A5DB-516FED7FB94D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9CE-B049-4A1F-BCB1-1A30A2EDB7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8302-27A5-470D-A5DB-516FED7FB94D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9CE-B049-4A1F-BCB1-1A30A2EDB7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8302-27A5-470D-A5DB-516FED7FB94D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9CE-B049-4A1F-BCB1-1A30A2EDB7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8302-27A5-470D-A5DB-516FED7FB94D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9CE-B049-4A1F-BCB1-1A30A2EDB7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8302-27A5-470D-A5DB-516FED7FB94D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9CE-B049-4A1F-BCB1-1A30A2EDB7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8302-27A5-470D-A5DB-516FED7FB94D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9CE-B049-4A1F-BCB1-1A30A2EDB7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8302-27A5-470D-A5DB-516FED7FB94D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9CE-B049-4A1F-BCB1-1A30A2EDB7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8302-27A5-470D-A5DB-516FED7FB94D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9CE-B049-4A1F-BCB1-1A30A2EDB7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8302-27A5-470D-A5DB-516FED7FB94D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9CE-B049-4A1F-BCB1-1A30A2EDB7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8302-27A5-470D-A5DB-516FED7FB94D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9CE-B049-4A1F-BCB1-1A30A2EDB75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8302-27A5-470D-A5DB-516FED7FB94D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9CE-B049-4A1F-BCB1-1A30A2EDB75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C51D9CE-B049-4A1F-BCB1-1A30A2EDB752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F48302-27A5-470D-A5DB-516FED7FB94D}" type="datetimeFigureOut">
              <a:rPr lang="de-DE" smtClean="0"/>
              <a:t>07.05.2015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SQL-Alchemist-Teamprojekt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API – Kurzvorstellung</a:t>
            </a:r>
          </a:p>
          <a:p>
            <a:r>
              <a:rPr lang="de-DE" dirty="0" smtClean="0"/>
              <a:t>von Tobias </a:t>
            </a:r>
            <a:r>
              <a:rPr lang="de-DE" dirty="0" err="1" smtClean="0"/>
              <a:t>Grünhagen</a:t>
            </a:r>
            <a:r>
              <a:rPr lang="de-DE" dirty="0" smtClean="0"/>
              <a:t>, Philip Holzhüter, Tobias Runge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5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  <a:r>
              <a:rPr lang="de-DE" dirty="0"/>
              <a:t>,</a:t>
            </a:r>
            <a:r>
              <a:rPr lang="de-DE" dirty="0" smtClean="0"/>
              <a:t> Verwendung der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DE" sz="2400" dirty="0" smtClean="0"/>
          </a:p>
          <a:p>
            <a:r>
              <a:rPr lang="de-DE" sz="2400" dirty="0" smtClean="0"/>
              <a:t>Eingabe: XML-File mit einer oder mehreren Tasks</a:t>
            </a:r>
          </a:p>
          <a:p>
            <a:r>
              <a:rPr lang="de-DE" sz="2400" dirty="0" smtClean="0"/>
              <a:t>XML-Strukturvalidierung</a:t>
            </a:r>
          </a:p>
          <a:p>
            <a:r>
              <a:rPr lang="de-DE" sz="2400" dirty="0" smtClean="0"/>
              <a:t>Parsen und Abspeichern der einzelnen Aufgaben (Tasks)</a:t>
            </a:r>
          </a:p>
          <a:p>
            <a:pPr lvl="1"/>
            <a:r>
              <a:rPr lang="de-DE" sz="2400" dirty="0" smtClean="0"/>
              <a:t>Check der SQL-Syntax</a:t>
            </a:r>
          </a:p>
        </p:txBody>
      </p:sp>
    </p:spTree>
    <p:extLst>
      <p:ext uri="{BB962C8B-B14F-4D97-AF65-F5344CB8AC3E}">
        <p14:creationId xmlns:p14="http://schemas.microsoft.com/office/powerpoint/2010/main" val="27912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  <a:r>
              <a:rPr lang="de-DE" dirty="0"/>
              <a:t>,</a:t>
            </a:r>
            <a:r>
              <a:rPr lang="de-DE" dirty="0" smtClean="0"/>
              <a:t> Verwendung der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DE" sz="2400" dirty="0" smtClean="0"/>
          </a:p>
          <a:p>
            <a:r>
              <a:rPr lang="de-DE" sz="2400" dirty="0" smtClean="0"/>
              <a:t>Spielen der Aufgabe</a:t>
            </a:r>
          </a:p>
          <a:p>
            <a:pPr lvl="1"/>
            <a:r>
              <a:rPr lang="de-DE" sz="2400" dirty="0" smtClean="0"/>
              <a:t>Aufgabe in einer allgemeinen DB registrieren</a:t>
            </a:r>
          </a:p>
          <a:p>
            <a:pPr lvl="2"/>
            <a:r>
              <a:rPr lang="de-DE" sz="2400" dirty="0" smtClean="0"/>
              <a:t>Aufgabenname, DB-Name, Spieleranzahl</a:t>
            </a:r>
          </a:p>
          <a:p>
            <a:pPr lvl="1"/>
            <a:r>
              <a:rPr lang="de-DE" sz="2400" dirty="0" smtClean="0"/>
              <a:t>DB für die spezielle Aufgabe erstellen, falls benötigt</a:t>
            </a:r>
          </a:p>
          <a:p>
            <a:pPr lvl="1"/>
            <a:r>
              <a:rPr lang="de-DE" sz="2400" dirty="0" smtClean="0"/>
              <a:t>Aufgabe spielen</a:t>
            </a:r>
          </a:p>
          <a:p>
            <a:pPr lvl="1"/>
            <a:r>
              <a:rPr lang="de-DE" sz="2400" dirty="0" smtClean="0"/>
              <a:t>Bei Beendigung des Spielens DB für Aufgabe löschen, falls kein anderer Spieler mehr spielt</a:t>
            </a:r>
          </a:p>
        </p:txBody>
      </p:sp>
    </p:spTree>
    <p:extLst>
      <p:ext uri="{BB962C8B-B14F-4D97-AF65-F5344CB8AC3E}">
        <p14:creationId xmlns:p14="http://schemas.microsoft.com/office/powerpoint/2010/main" val="34571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Einbinden der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400" dirty="0" smtClean="0"/>
          </a:p>
          <a:p>
            <a:r>
              <a:rPr lang="de-DE" sz="2400" dirty="0" smtClean="0"/>
              <a:t>Bereitstellung unserer API als JAR-Datei</a:t>
            </a:r>
          </a:p>
          <a:p>
            <a:r>
              <a:rPr lang="de-DE" sz="2400" dirty="0" err="1" smtClean="0"/>
              <a:t>Maven-Dependency</a:t>
            </a:r>
            <a:endParaRPr lang="de-DE" sz="2400" dirty="0"/>
          </a:p>
          <a:p>
            <a:pPr lvl="1"/>
            <a:r>
              <a:rPr lang="de-DE" sz="2400" dirty="0" smtClean="0"/>
              <a:t>Repository mit getesteten (</a:t>
            </a:r>
            <a:r>
              <a:rPr lang="de-DE" sz="2400" dirty="0" err="1" smtClean="0"/>
              <a:t>stable</a:t>
            </a:r>
            <a:r>
              <a:rPr lang="de-DE" sz="2400" dirty="0" smtClean="0"/>
              <a:t>) Versionen</a:t>
            </a:r>
          </a:p>
          <a:p>
            <a:pPr lvl="1"/>
            <a:r>
              <a:rPr lang="de-DE" sz="2400" dirty="0" smtClean="0"/>
              <a:t>Unregelmäßige Aktualisierungen mit </a:t>
            </a:r>
            <a:r>
              <a:rPr lang="de-DE" sz="2400" dirty="0" err="1" smtClean="0"/>
              <a:t>Changelogs</a:t>
            </a:r>
            <a:endParaRPr lang="de-DE" sz="2400" dirty="0" smtClean="0"/>
          </a:p>
          <a:p>
            <a:pPr lvl="1"/>
            <a:r>
              <a:rPr lang="de-DE" sz="2400" dirty="0" smtClean="0"/>
              <a:t>E-Mail - Benachrichtigung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997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sz="2400" dirty="0" smtClean="0"/>
              <a:t>Bei Fragen zur API wendet euch gerne an uns:</a:t>
            </a:r>
          </a:p>
          <a:p>
            <a:pPr lvl="1"/>
            <a:r>
              <a:rPr lang="de-DE" sz="2400" dirty="0" smtClean="0"/>
              <a:t>Tobias </a:t>
            </a:r>
            <a:r>
              <a:rPr lang="de-DE" sz="2400" dirty="0" err="1" smtClean="0"/>
              <a:t>Grünhagen</a:t>
            </a:r>
            <a:r>
              <a:rPr lang="de-DE" sz="2400" dirty="0" smtClean="0"/>
              <a:t> (tobi.gruenhagen@web.de)</a:t>
            </a:r>
          </a:p>
          <a:p>
            <a:pPr lvl="1"/>
            <a:r>
              <a:rPr lang="de-DE" sz="2400" dirty="0" smtClean="0"/>
              <a:t>Philip Holzhüter (philiphowa@web.de)</a:t>
            </a:r>
          </a:p>
          <a:p>
            <a:pPr lvl="1"/>
            <a:r>
              <a:rPr lang="de-DE" sz="2400" dirty="0" smtClean="0"/>
              <a:t>Tobias Runge (tobiasrunge1@web.de)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83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133</Words>
  <Application>Microsoft Office PowerPoint</Application>
  <PresentationFormat>Bildschirmpräsentation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Nähe</vt:lpstr>
      <vt:lpstr>SQL-Alchemist-Teamprojekt</vt:lpstr>
      <vt:lpstr>Aufgaben, Verwendung der API</vt:lpstr>
      <vt:lpstr>Aufgaben, Verwendung der API</vt:lpstr>
      <vt:lpstr>Einbinden der API</vt:lpstr>
      <vt:lpstr>Allgemeines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SQL-Alchemist-Teamprojekt</dc:title>
  <dc:creator>Tobias Grünhagen</dc:creator>
  <cp:lastModifiedBy>Tobias Grünhagen</cp:lastModifiedBy>
  <cp:revision>18</cp:revision>
  <dcterms:created xsi:type="dcterms:W3CDTF">2015-05-07T12:59:54Z</dcterms:created>
  <dcterms:modified xsi:type="dcterms:W3CDTF">2015-05-07T13:47:00Z</dcterms:modified>
</cp:coreProperties>
</file>