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0DB5-509D-190A-405B-AB7624BA5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8EDD3-A4D0-8509-4B8D-C5C70683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DE5C-F40B-DC5B-4C54-EAE9FADB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784F-5C8C-7703-0572-ECEE582A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2DBB-97AD-1BDA-81C5-802FD530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3A3B-FC0B-7678-ED06-3CDBFC00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0F8A0-D941-84C7-03D4-F01667C6B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F6B4-23D5-7A05-9E74-325C7BBC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580E-6950-DB58-2F92-F5CB6C9C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1D47-C5C9-6806-BD56-CA6B80E0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0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26BB6-F737-5070-909D-E7C9C5B34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BFD4E-E6FD-695C-AEAB-094B71E95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EB19-3E35-3F39-872C-685AAC8D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31FF-1315-0324-048E-E6D0FA7A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60D4-B9DF-6054-BA22-239ABFA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7D24-6131-B6C8-40D2-A1E394C1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546F-755C-294D-3913-BF30F9A2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2265-11E2-E511-C822-82249E98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0D2A-A65F-994E-CFEA-4728F6C5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2078-1DB1-F2BB-169E-0B2E4702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C92C-E027-1805-11AE-EDF70AC8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F1ADC-8B16-B628-0231-6E89C171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BF9F-B903-2F66-8989-65518017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3687-4094-259A-ABA5-07C8563B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0054-1386-67EE-F00C-56692684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E953-9FA6-98D6-8A1A-E0145E4C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C031-38F5-BF80-B090-E7FFE5AF1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A3378-C41A-6C35-BA80-52E36247F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CA3A-95A3-516E-3092-F0E5A26E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4FA82-A7DB-D933-4FA1-CDAAA05F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6C23B-3041-3F41-CF82-16A4D331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7052-70EF-108E-BAED-4CB761E3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78EE3-71E9-FB7B-B966-8C211424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0D903-4C50-D853-13D5-364470AE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85F9-B26C-9390-1482-D11073EB5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37D16-5747-A3CA-2A1E-03DA2AC6F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135F4-72AC-4BA3-3C5B-E0AC5435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BDBF4-E33A-5EA1-2652-D594EFF6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293AC-DD88-C840-6D36-A8940AD1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36F5-BD94-A9D7-0F3D-FB00F00E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8AE4F-0F1E-D136-17BE-8A86C995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11850-4307-B60D-CE67-7EB2C5B0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3FD2C-98C3-B844-DF46-7FC55F9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3F42A-DDB3-3CDA-CE75-44109D00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144A6-BC34-4A51-C2F8-56AE6E6E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8C69-D241-CCFF-F660-E770A636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2548-F43E-8138-EA32-CB9EFE10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0DA8-087F-F321-272A-8B1EE15F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6610C-EBC4-ED99-9854-E5957DD0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B4774-5412-E1D0-7396-19BCFD0C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3DC6B-63E1-F176-FFCB-92293FF4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92C7B-A466-9662-D3BE-0E763397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C4E4-B6D2-DB8D-113D-F98F7C3A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0D3B1-6EEE-290F-68A3-33572E199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B9F0-9836-890B-FB88-898CF18C4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CB56-85DB-172F-469E-E176CEA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AA309-DA51-30EA-E7B5-26B7B237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47130-9B65-75F6-4BE7-2E3CCEAB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41F42-E875-2A18-CE21-7C636E04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2ABF8-BDA1-7DD7-74A5-4E541DBB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5877-26FF-6814-B6A0-1E4BC9325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9041-2534-464F-B831-FF2D4AF326D8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F60A-3245-84D3-8724-DA89E0A71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7EE9-EF2D-6C26-7CE1-5A67F420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826-1753-104A-BD8B-87AB8E25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B57C-5327-387C-CFD3-146E6EC48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Poison Ivy Website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7DDBB-74DD-2D8B-68EF-7A599CEE8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BA28-0191-DDB2-E054-28F59FE17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296" y="228052"/>
            <a:ext cx="6529551" cy="597305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1026" name="Picture 2" descr="The Best Home Remedies for Poison Ivy – Cleveland Clinic">
            <a:extLst>
              <a:ext uri="{FF2B5EF4-FFF2-40B4-BE49-F238E27FC236}">
                <a16:creationId xmlns:a16="http://schemas.microsoft.com/office/drawing/2014/main" id="{99AC98D5-3F95-8EFE-A1EC-21B13292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521" y="1763612"/>
            <a:ext cx="3975100" cy="26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E98EB6-FEB0-5BD9-3E6A-82E5AC54154A}"/>
              </a:ext>
            </a:extLst>
          </p:cNvPr>
          <p:cNvSpPr txBox="1"/>
          <p:nvPr/>
        </p:nvSpPr>
        <p:spPr>
          <a:xfrm>
            <a:off x="3610521" y="1135118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Is this poison ivy?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29845-5CE2-710A-1639-A851C87CA1FB}"/>
              </a:ext>
            </a:extLst>
          </p:cNvPr>
          <p:cNvSpPr txBox="1"/>
          <p:nvPr/>
        </p:nvSpPr>
        <p:spPr>
          <a:xfrm>
            <a:off x="3211128" y="4506252"/>
            <a:ext cx="171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Definitely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F2974-E691-9010-134A-BFF24718D6A8}"/>
              </a:ext>
            </a:extLst>
          </p:cNvPr>
          <p:cNvSpPr txBox="1"/>
          <p:nvPr/>
        </p:nvSpPr>
        <p:spPr>
          <a:xfrm>
            <a:off x="6036987" y="4565947"/>
            <a:ext cx="171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 way! </a:t>
            </a:r>
          </a:p>
        </p:txBody>
      </p:sp>
    </p:spTree>
    <p:extLst>
      <p:ext uri="{BB962C8B-B14F-4D97-AF65-F5344CB8AC3E}">
        <p14:creationId xmlns:p14="http://schemas.microsoft.com/office/powerpoint/2010/main" val="181268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BA28-0191-DDB2-E054-28F59FE17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296" y="228052"/>
            <a:ext cx="6529551" cy="597305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1026" name="Picture 2" descr="The Best Home Remedies for Poison Ivy – Cleveland Clinic">
            <a:extLst>
              <a:ext uri="{FF2B5EF4-FFF2-40B4-BE49-F238E27FC236}">
                <a16:creationId xmlns:a16="http://schemas.microsoft.com/office/drawing/2014/main" id="{99AC98D5-3F95-8EFE-A1EC-21B13292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521" y="1763612"/>
            <a:ext cx="3975100" cy="26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E98EB6-FEB0-5BD9-3E6A-82E5AC54154A}"/>
              </a:ext>
            </a:extLst>
          </p:cNvPr>
          <p:cNvSpPr txBox="1"/>
          <p:nvPr/>
        </p:nvSpPr>
        <p:spPr>
          <a:xfrm>
            <a:off x="3610521" y="1135118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YES IT IS!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29845-5CE2-710A-1639-A851C87CA1FB}"/>
              </a:ext>
            </a:extLst>
          </p:cNvPr>
          <p:cNvSpPr txBox="1"/>
          <p:nvPr/>
        </p:nvSpPr>
        <p:spPr>
          <a:xfrm>
            <a:off x="3211128" y="4506252"/>
            <a:ext cx="171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Definitely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F2974-E691-9010-134A-BFF24718D6A8}"/>
              </a:ext>
            </a:extLst>
          </p:cNvPr>
          <p:cNvSpPr txBox="1"/>
          <p:nvPr/>
        </p:nvSpPr>
        <p:spPr>
          <a:xfrm>
            <a:off x="6036987" y="4565947"/>
            <a:ext cx="171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 way!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5CDA-C831-65F7-0430-F7651757D9BE}"/>
              </a:ext>
            </a:extLst>
          </p:cNvPr>
          <p:cNvSpPr txBox="1"/>
          <p:nvPr/>
        </p:nvSpPr>
        <p:spPr>
          <a:xfrm>
            <a:off x="0" y="2049517"/>
            <a:ext cx="2186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kind of reaction to if you got it right or not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04E3E-8A60-3F1C-4E18-74ADE927EAD2}"/>
              </a:ext>
            </a:extLst>
          </p:cNvPr>
          <p:cNvSpPr txBox="1"/>
          <p:nvPr/>
        </p:nvSpPr>
        <p:spPr>
          <a:xfrm>
            <a:off x="60543" y="3457732"/>
            <a:ext cx="2186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score of users correct and wrong answers</a:t>
            </a:r>
          </a:p>
        </p:txBody>
      </p:sp>
    </p:spTree>
    <p:extLst>
      <p:ext uri="{BB962C8B-B14F-4D97-AF65-F5344CB8AC3E}">
        <p14:creationId xmlns:p14="http://schemas.microsoft.com/office/powerpoint/2010/main" val="59930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Poison Ivy Website Idea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Poison Ivy Website Idea</dc:title>
  <dc:creator>Isaac Fitts-Sprague</dc:creator>
  <cp:lastModifiedBy>Isaac Fitts-Sprague</cp:lastModifiedBy>
  <cp:revision>1</cp:revision>
  <dcterms:created xsi:type="dcterms:W3CDTF">2022-06-20T12:41:28Z</dcterms:created>
  <dcterms:modified xsi:type="dcterms:W3CDTF">2022-06-20T12:44:15Z</dcterms:modified>
</cp:coreProperties>
</file>