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b71a121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b71a121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71a121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71a121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b71a121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b71a121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b71a1211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b71a1211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71a121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71a121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b71a1211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b71a1211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71a1211d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b71a1211d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23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5000"/>
              <a:t>E</a:t>
            </a:r>
            <a:r>
              <a:rPr lang="ja" sz="5000"/>
              <a:t>チーム_Dolfhin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2792525"/>
            <a:ext cx="8520600" cy="17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ja" sz="2200"/>
              <a:t>メンバー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ja" sz="2200"/>
              <a:t>Android ... 藤村伊織, 三王俊介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ja" sz="2200"/>
              <a:t>PHP</a:t>
            </a:r>
            <a:r>
              <a:rPr b="1" lang="ja" sz="2200"/>
              <a:t> ... </a:t>
            </a:r>
            <a:r>
              <a:rPr b="1" lang="ja" sz="2200"/>
              <a:t>上村詩音, 保田聖那, 畠中謙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システム概要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疑似</a:t>
            </a:r>
            <a:r>
              <a:rPr lang="ja"/>
              <a:t>Twitterとなる Whisper</a:t>
            </a:r>
            <a:r>
              <a:rPr lang="ja"/>
              <a:t>を作成しました。アプリの実行は Androidで行い、内部処理は PHPで行いました。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Whisperでは、ユーザー登録・ログイン, 検索, 投稿, ユーザー編集ができます。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83525" y="257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追加機能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83525" y="327922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画像変更, パスワードの表示・非表示切り替え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藤村伊織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チーム全体の進捗状況確認, エラー修正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オーバーフローメニュー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タイムライン画面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ユーザー詳細画面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検索画面(内部処理)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ユーザー編集画面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フォロー/フォロワー一覧画面の作成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追加機能の作成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画像変更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パスワードの表示切り替え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三王竣介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ログインページの作成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アカウント作成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検索画面の前半部分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WISPER画面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ログインユーザ情報編集画面</a:t>
            </a:r>
            <a:r>
              <a:rPr lang="ja"/>
              <a:t>前半部分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json形式のやつを表示できるようにした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okhttpの設定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保田さん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データベースとビューの作成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PHP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DB接続処理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DB切断処理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ユーザささやき情報取得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ささやき詳細取得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2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畠中謙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7968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処理内容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ログイン認証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ユーザ作成処理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ユーザ変更処理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ユーザ情報取得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フォロワー情報取得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確認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ログイン認証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ユーザ情報取得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ユーザ変更処理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ユーザ作成処理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フォロワー情報取得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上村詩音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P</a:t>
            </a:r>
            <a:r>
              <a:rPr lang="ja"/>
              <a:t>HP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タイムライン取得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フォロー管理処理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検索結果取得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いいね管理処理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ささやき登録処理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エラー返却処理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