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6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5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8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1CB2-0657-4380-AD30-80F1F8832BB5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2B9F-8DF9-4958-A81D-1F77B4CD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26" y="270344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3955" y="834886"/>
            <a:ext cx="4468633" cy="5406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3955" y="834887"/>
            <a:ext cx="4468633" cy="373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9668" y="2014158"/>
            <a:ext cx="4157206" cy="3626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668" y="1306487"/>
            <a:ext cx="4157206" cy="6202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7819" y="879024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제목이 제목에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3"/>
            <a:endCxn id="10" idx="1"/>
          </p:cNvCxnSpPr>
          <p:nvPr/>
        </p:nvCxnSpPr>
        <p:spPr>
          <a:xfrm>
            <a:off x="4802588" y="1021743"/>
            <a:ext cx="1105231" cy="4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7819" y="1392170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작성자와 날짜가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8" idx="3"/>
            <a:endCxn id="13" idx="1"/>
          </p:cNvCxnSpPr>
          <p:nvPr/>
        </p:nvCxnSpPr>
        <p:spPr>
          <a:xfrm flipV="1">
            <a:off x="4646874" y="1576836"/>
            <a:ext cx="1260945" cy="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07819" y="2469168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에서 선택 시 해당 내용이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3"/>
            <a:endCxn id="16" idx="1"/>
          </p:cNvCxnSpPr>
          <p:nvPr/>
        </p:nvCxnSpPr>
        <p:spPr>
          <a:xfrm flipV="1">
            <a:off x="4646874" y="2653834"/>
            <a:ext cx="1260945" cy="11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70096" y="5739709"/>
            <a:ext cx="1110532" cy="40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36342" y="5739709"/>
            <a:ext cx="1110532" cy="40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31619" y="401230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시 수정 창으로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31619" y="5456447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시 해당 내용이 삭제된다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에서도 삭제됨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5" idx="0"/>
            <a:endCxn id="29" idx="1"/>
          </p:cNvCxnSpPr>
          <p:nvPr/>
        </p:nvCxnSpPr>
        <p:spPr>
          <a:xfrm flipV="1">
            <a:off x="2825362" y="4196968"/>
            <a:ext cx="3006257" cy="154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0" idx="1"/>
          </p:cNvCxnSpPr>
          <p:nvPr/>
        </p:nvCxnSpPr>
        <p:spPr>
          <a:xfrm flipV="1">
            <a:off x="4646874" y="5641113"/>
            <a:ext cx="1184745" cy="34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2023-01-05T02:04:21Z</dcterms:created>
  <dcterms:modified xsi:type="dcterms:W3CDTF">2023-01-05T02:04:55Z</dcterms:modified>
</cp:coreProperties>
</file>