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8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6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5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6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8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1CB2-0657-4380-AD30-80F1F8832BB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26" y="270344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  <a:r>
              <a:rPr lang="ko-KR" altLang="en-US" dirty="0" smtClean="0"/>
              <a:t>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3955" y="834886"/>
            <a:ext cx="4468633" cy="540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3955" y="834887"/>
            <a:ext cx="4468633" cy="373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9668" y="2014158"/>
            <a:ext cx="4157206" cy="3626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9668" y="1306487"/>
            <a:ext cx="4157206" cy="6202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7819" y="879024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에서 선택 시 해당 제목이 제목에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3"/>
            <a:endCxn id="10" idx="1"/>
          </p:cNvCxnSpPr>
          <p:nvPr/>
        </p:nvCxnSpPr>
        <p:spPr>
          <a:xfrm>
            <a:off x="4802588" y="1021743"/>
            <a:ext cx="1105231" cy="4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7819" y="1392170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에서 선택 시 해당 작성자와 날짜가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8" idx="3"/>
            <a:endCxn id="13" idx="1"/>
          </p:cNvCxnSpPr>
          <p:nvPr/>
        </p:nvCxnSpPr>
        <p:spPr>
          <a:xfrm flipV="1">
            <a:off x="4646874" y="1576836"/>
            <a:ext cx="1260945" cy="3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07819" y="2469168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에서 선택 시 해당 내용이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7" idx="3"/>
            <a:endCxn id="16" idx="1"/>
          </p:cNvCxnSpPr>
          <p:nvPr/>
        </p:nvCxnSpPr>
        <p:spPr>
          <a:xfrm flipV="1">
            <a:off x="4646874" y="2653834"/>
            <a:ext cx="1260945" cy="11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70096" y="5739709"/>
            <a:ext cx="1110532" cy="40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36342" y="5739709"/>
            <a:ext cx="1110532" cy="40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31619" y="401230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 시 수정 창으로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31619" y="5456447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 시 해당 내용이 삭제된다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에서도 삭제됨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5" idx="0"/>
            <a:endCxn id="29" idx="1"/>
          </p:cNvCxnSpPr>
          <p:nvPr/>
        </p:nvCxnSpPr>
        <p:spPr>
          <a:xfrm flipV="1">
            <a:off x="2825362" y="4196968"/>
            <a:ext cx="3006257" cy="154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0" idx="1"/>
          </p:cNvCxnSpPr>
          <p:nvPr/>
        </p:nvCxnSpPr>
        <p:spPr>
          <a:xfrm flipV="1">
            <a:off x="4646874" y="5641113"/>
            <a:ext cx="1184745" cy="34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26" y="27034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Writing</a:t>
            </a:r>
            <a:r>
              <a:rPr lang="ko-KR" altLang="en-US" dirty="0" smtClean="0"/>
              <a:t>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3955" y="834886"/>
            <a:ext cx="4468633" cy="540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9668" y="2320866"/>
            <a:ext cx="4157206" cy="309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9668" y="1698333"/>
            <a:ext cx="4157206" cy="427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           </a:t>
            </a:r>
            <a:r>
              <a:rPr lang="ko-KR" altLang="en-US" dirty="0" smtClean="0"/>
              <a:t>날짜          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9668" y="1084804"/>
            <a:ext cx="4157206" cy="418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97170" y="5606454"/>
            <a:ext cx="1549704" cy="3935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62805" y="900138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필드로 제목을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9" idx="3"/>
            <a:endCxn id="3" idx="1"/>
          </p:cNvCxnSpPr>
          <p:nvPr/>
        </p:nvCxnSpPr>
        <p:spPr>
          <a:xfrm flipV="1">
            <a:off x="4646874" y="1084804"/>
            <a:ext cx="1515931" cy="20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2805" y="1543882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작성자는 로그인한 값에 따라 자동으로 채워지며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날짜는 </a:t>
            </a:r>
            <a:r>
              <a:rPr lang="en-US" altLang="ko-KR" dirty="0" err="1" smtClean="0"/>
              <a:t>JDatePicker</a:t>
            </a:r>
            <a:r>
              <a:rPr lang="ko-KR" altLang="en-US" dirty="0" smtClean="0"/>
              <a:t>를 사용하여 받아온다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 flipV="1">
            <a:off x="4646874" y="1867048"/>
            <a:ext cx="1515931" cy="4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62805" y="257863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필드로 값을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24" idx="1"/>
          </p:cNvCxnSpPr>
          <p:nvPr/>
        </p:nvCxnSpPr>
        <p:spPr>
          <a:xfrm flipV="1">
            <a:off x="4646874" y="2763297"/>
            <a:ext cx="1515931" cy="11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62805" y="5585061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 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저장되며 </a:t>
            </a:r>
            <a:r>
              <a:rPr lang="ko-KR" altLang="en-US" dirty="0" err="1" smtClean="0"/>
              <a:t>메인에</a:t>
            </a:r>
            <a:r>
              <a:rPr lang="ko-KR" altLang="en-US" dirty="0" smtClean="0"/>
              <a:t>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20" idx="3"/>
            <a:endCxn id="31" idx="1"/>
          </p:cNvCxnSpPr>
          <p:nvPr/>
        </p:nvCxnSpPr>
        <p:spPr>
          <a:xfrm flipV="1">
            <a:off x="4646874" y="5769727"/>
            <a:ext cx="1515931" cy="3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1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3328" y="966653"/>
            <a:ext cx="5172890" cy="5525589"/>
            <a:chOff x="600892" y="718457"/>
            <a:chExt cx="5094514" cy="5525589"/>
          </a:xfrm>
        </p:grpSpPr>
        <p:sp>
          <p:nvSpPr>
            <p:cNvPr id="4" name="직사각형 3"/>
            <p:cNvSpPr/>
            <p:nvPr/>
          </p:nvSpPr>
          <p:spPr>
            <a:xfrm>
              <a:off x="600892" y="718457"/>
              <a:ext cx="5094514" cy="552558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0892" y="718457"/>
              <a:ext cx="5094514" cy="235132"/>
            </a:xfrm>
            <a:prstGeom prst="rect">
              <a:avLst/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3509" y="418011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캘린더 </a:t>
            </a:r>
            <a:r>
              <a:rPr lang="en-US" altLang="ko-KR" dirty="0" smtClean="0"/>
              <a:t>UI : Main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9266" y="3090112"/>
            <a:ext cx="4781005" cy="4738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 텍스트 필드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빈내용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97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3328" y="966653"/>
            <a:ext cx="5172890" cy="5525589"/>
            <a:chOff x="600892" y="718457"/>
            <a:chExt cx="5094514" cy="5525589"/>
          </a:xfrm>
        </p:grpSpPr>
        <p:sp>
          <p:nvSpPr>
            <p:cNvPr id="4" name="직사각형 3"/>
            <p:cNvSpPr/>
            <p:nvPr/>
          </p:nvSpPr>
          <p:spPr>
            <a:xfrm>
              <a:off x="600892" y="718457"/>
              <a:ext cx="5094514" cy="552558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0892" y="718457"/>
              <a:ext cx="5094514" cy="235132"/>
            </a:xfrm>
            <a:prstGeom prst="rect">
              <a:avLst/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3509" y="41801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캘린더 </a:t>
            </a:r>
            <a:r>
              <a:rPr lang="en-US" altLang="ko-KR" dirty="0" smtClean="0"/>
              <a:t>UI : </a:t>
            </a:r>
            <a:r>
              <a:rPr lang="ko-KR" altLang="en-US" dirty="0" smtClean="0"/>
              <a:t>날짜 선택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9269" y="1510545"/>
            <a:ext cx="4781005" cy="6103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</a:t>
            </a:r>
            <a:r>
              <a:rPr lang="en-US" altLang="ko-KR" dirty="0" err="1" smtClean="0"/>
              <a:t>yyy</a:t>
            </a:r>
            <a:r>
              <a:rPr lang="en-US" altLang="ko-KR" dirty="0" smtClean="0"/>
              <a:t>-mm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9269" y="2274116"/>
            <a:ext cx="4781005" cy="391885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달력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5042262" y="1683931"/>
            <a:ext cx="274320" cy="2636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870857" y="1683931"/>
            <a:ext cx="274320" cy="2636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17916" y="966652"/>
            <a:ext cx="4781005" cy="55255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디자인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클릭 시 이벤트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달력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달력에서 클릭 시 </a:t>
            </a:r>
            <a:r>
              <a:rPr lang="ko-KR" altLang="en-US" dirty="0" err="1" smtClean="0"/>
              <a:t>텍스트필드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 smtClean="0"/>
              <a:t>&lt; &gt;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123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2023-01-05T02:04:21Z</dcterms:created>
  <dcterms:modified xsi:type="dcterms:W3CDTF">2023-01-06T05:17:05Z</dcterms:modified>
</cp:coreProperties>
</file>