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1CB2-0657-4380-AD30-80F1F8832BB5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88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1CB2-0657-4380-AD30-80F1F8832BB5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32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1CB2-0657-4380-AD30-80F1F8832BB5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66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1CB2-0657-4380-AD30-80F1F8832BB5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50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1CB2-0657-4380-AD30-80F1F8832BB5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95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1CB2-0657-4380-AD30-80F1F8832BB5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49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1CB2-0657-4380-AD30-80F1F8832BB5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96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1CB2-0657-4380-AD30-80F1F8832BB5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0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1CB2-0657-4380-AD30-80F1F8832BB5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66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1CB2-0657-4380-AD30-80F1F8832BB5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38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1CB2-0657-4380-AD30-80F1F8832BB5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9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E1CB2-0657-4380-AD30-80F1F8832BB5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59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026" y="270344"/>
            <a:ext cx="134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Contents</a:t>
            </a:r>
            <a:r>
              <a:rPr lang="ko-KR" altLang="en-US" dirty="0" smtClean="0"/>
              <a:t>폼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3955" y="834886"/>
            <a:ext cx="4468633" cy="5406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3955" y="834887"/>
            <a:ext cx="4468633" cy="3737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89668" y="2014158"/>
            <a:ext cx="4157206" cy="3626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9668" y="1306487"/>
            <a:ext cx="4157206" cy="6202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작성자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07819" y="879024"/>
            <a:ext cx="525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Jtable</a:t>
            </a:r>
            <a:r>
              <a:rPr lang="ko-KR" altLang="en-US" dirty="0" smtClean="0"/>
              <a:t>에서 선택 시 해당 제목이 제목에 들어간다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6" idx="3"/>
            <a:endCxn id="10" idx="1"/>
          </p:cNvCxnSpPr>
          <p:nvPr/>
        </p:nvCxnSpPr>
        <p:spPr>
          <a:xfrm>
            <a:off x="4802588" y="1021743"/>
            <a:ext cx="1105231" cy="4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07819" y="1392170"/>
            <a:ext cx="543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Jtable</a:t>
            </a:r>
            <a:r>
              <a:rPr lang="ko-KR" altLang="en-US" dirty="0" smtClean="0"/>
              <a:t>에서 선택 시 해당 작성자와 날짜가 들어간다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8" idx="3"/>
            <a:endCxn id="13" idx="1"/>
          </p:cNvCxnSpPr>
          <p:nvPr/>
        </p:nvCxnSpPr>
        <p:spPr>
          <a:xfrm flipV="1">
            <a:off x="4646874" y="1576836"/>
            <a:ext cx="1260945" cy="3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07819" y="2469168"/>
            <a:ext cx="447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Jtable</a:t>
            </a:r>
            <a:r>
              <a:rPr lang="ko-KR" altLang="en-US" dirty="0" smtClean="0"/>
              <a:t>에서 선택 시 해당 내용이 들어간다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7" idx="3"/>
            <a:endCxn id="16" idx="1"/>
          </p:cNvCxnSpPr>
          <p:nvPr/>
        </p:nvCxnSpPr>
        <p:spPr>
          <a:xfrm flipV="1">
            <a:off x="4646874" y="2653834"/>
            <a:ext cx="1260945" cy="117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70096" y="5739709"/>
            <a:ext cx="1110532" cy="4034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536342" y="5739709"/>
            <a:ext cx="1110532" cy="4034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831619" y="4012302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수정 시 수정 창으로 넘어간다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831619" y="5456447"/>
            <a:ext cx="523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삭제 시 해당 내용이 삭제된다</a:t>
            </a:r>
            <a:r>
              <a:rPr lang="en-US" altLang="ko-KR" dirty="0" smtClean="0"/>
              <a:t>. Db</a:t>
            </a:r>
            <a:r>
              <a:rPr lang="ko-KR" altLang="en-US" dirty="0" smtClean="0"/>
              <a:t>에서도 삭제됨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25" idx="0"/>
            <a:endCxn id="29" idx="1"/>
          </p:cNvCxnSpPr>
          <p:nvPr/>
        </p:nvCxnSpPr>
        <p:spPr>
          <a:xfrm flipV="1">
            <a:off x="2825362" y="4196968"/>
            <a:ext cx="3006257" cy="154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30" idx="1"/>
          </p:cNvCxnSpPr>
          <p:nvPr/>
        </p:nvCxnSpPr>
        <p:spPr>
          <a:xfrm flipV="1">
            <a:off x="4646874" y="5641113"/>
            <a:ext cx="1184745" cy="34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92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026" y="270344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Writing</a:t>
            </a:r>
            <a:r>
              <a:rPr lang="ko-KR" altLang="en-US" dirty="0" smtClean="0"/>
              <a:t>폼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3955" y="834886"/>
            <a:ext cx="4468633" cy="5406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9668" y="2320866"/>
            <a:ext cx="4157206" cy="30903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9668" y="1698333"/>
            <a:ext cx="4157206" cy="427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작성자</a:t>
            </a:r>
            <a:r>
              <a:rPr lang="en-US" altLang="ko-KR" dirty="0"/>
              <a:t> </a:t>
            </a:r>
            <a:r>
              <a:rPr lang="en-US" altLang="ko-KR" dirty="0" smtClean="0"/>
              <a:t>                              </a:t>
            </a:r>
            <a:r>
              <a:rPr lang="ko-KR" altLang="en-US" dirty="0" smtClean="0"/>
              <a:t>날짜          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89668" y="1084804"/>
            <a:ext cx="4157206" cy="418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097170" y="5606454"/>
            <a:ext cx="1549704" cy="3935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62805" y="900138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텍스트 필드로 제목을 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19" idx="3"/>
            <a:endCxn id="3" idx="1"/>
          </p:cNvCxnSpPr>
          <p:nvPr/>
        </p:nvCxnSpPr>
        <p:spPr>
          <a:xfrm flipV="1">
            <a:off x="4646874" y="1084804"/>
            <a:ext cx="1515931" cy="20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62805" y="1543882"/>
            <a:ext cx="5343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작성자는 로그인한 값에 따라 자동으로 채워지며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날짜는 </a:t>
            </a:r>
            <a:r>
              <a:rPr lang="en-US" altLang="ko-KR" dirty="0" err="1" smtClean="0"/>
              <a:t>JDatePicker</a:t>
            </a:r>
            <a:r>
              <a:rPr lang="ko-KR" altLang="en-US" dirty="0" smtClean="0"/>
              <a:t>를 사용하여 받아온다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endCxn id="14" idx="1"/>
          </p:cNvCxnSpPr>
          <p:nvPr/>
        </p:nvCxnSpPr>
        <p:spPr>
          <a:xfrm flipV="1">
            <a:off x="4646874" y="1867048"/>
            <a:ext cx="1515931" cy="4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62805" y="2578631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텍스트 필드로 값을 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endCxn id="24" idx="1"/>
          </p:cNvCxnSpPr>
          <p:nvPr/>
        </p:nvCxnSpPr>
        <p:spPr>
          <a:xfrm flipV="1">
            <a:off x="4646874" y="2763297"/>
            <a:ext cx="1515931" cy="112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62805" y="5585061"/>
            <a:ext cx="415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저장 시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에 저장되며 </a:t>
            </a:r>
            <a:r>
              <a:rPr lang="ko-KR" altLang="en-US" dirty="0" err="1" smtClean="0"/>
              <a:t>메인에</a:t>
            </a:r>
            <a:r>
              <a:rPr lang="ko-KR" altLang="en-US" dirty="0" smtClean="0"/>
              <a:t> 보인다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stCxn id="20" idx="3"/>
            <a:endCxn id="31" idx="1"/>
          </p:cNvCxnSpPr>
          <p:nvPr/>
        </p:nvCxnSpPr>
        <p:spPr>
          <a:xfrm flipV="1">
            <a:off x="4646874" y="5769727"/>
            <a:ext cx="1515931" cy="33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51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89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2023-01-05T02:04:21Z</dcterms:created>
  <dcterms:modified xsi:type="dcterms:W3CDTF">2023-01-05T05:26:27Z</dcterms:modified>
</cp:coreProperties>
</file>