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005-7550-43B5-9660-86E364C3ADA0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461C-19E6-4BD1-8E80-7C4284BB1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95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005-7550-43B5-9660-86E364C3ADA0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461C-19E6-4BD1-8E80-7C4284BB1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58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005-7550-43B5-9660-86E364C3ADA0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461C-19E6-4BD1-8E80-7C4284BB1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5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005-7550-43B5-9660-86E364C3ADA0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461C-19E6-4BD1-8E80-7C4284BB1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09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005-7550-43B5-9660-86E364C3ADA0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461C-19E6-4BD1-8E80-7C4284BB1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3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005-7550-43B5-9660-86E364C3ADA0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461C-19E6-4BD1-8E80-7C4284BB1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9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005-7550-43B5-9660-86E364C3ADA0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461C-19E6-4BD1-8E80-7C4284BB1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22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005-7550-43B5-9660-86E364C3ADA0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461C-19E6-4BD1-8E80-7C4284BB1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10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005-7550-43B5-9660-86E364C3ADA0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461C-19E6-4BD1-8E80-7C4284BB1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35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005-7550-43B5-9660-86E364C3ADA0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461C-19E6-4BD1-8E80-7C4284BB1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75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005-7550-43B5-9660-86E364C3ADA0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461C-19E6-4BD1-8E80-7C4284BB1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6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4B005-7550-43B5-9660-86E364C3ADA0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9461C-19E6-4BD1-8E80-7C4284BB1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36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57200" y="159657"/>
            <a:ext cx="4955721" cy="65459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BookListFrame</a:t>
            </a:r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3790" y="4361062"/>
            <a:ext cx="4742540" cy="8923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500" dirty="0" err="1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gridChange</a:t>
            </a:r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(){</a:t>
            </a:r>
          </a:p>
          <a:p>
            <a:pPr algn="ctr"/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}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66060" y="597291"/>
            <a:ext cx="4742540" cy="16216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make(){</a:t>
            </a:r>
          </a:p>
          <a:p>
            <a:pPr algn="ctr"/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15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}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79241" y="998764"/>
            <a:ext cx="4249959" cy="4590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BaseComboBox</a:t>
            </a:r>
            <a:r>
              <a:rPr lang="en-US" altLang="ko-KR" sz="13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(“”,””)</a:t>
            </a:r>
            <a:r>
              <a:rPr lang="en-US" altLang="ko-KR" sz="1300" i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en-US" altLang="ko-KR" sz="13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63790" y="2358183"/>
            <a:ext cx="4742540" cy="9094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design(){</a:t>
            </a:r>
          </a:p>
          <a:p>
            <a:pPr algn="ctr"/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}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63790" y="3406874"/>
            <a:ext cx="4742540" cy="8149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event(){</a:t>
            </a:r>
          </a:p>
          <a:p>
            <a:pPr algn="ctr"/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}</a:t>
            </a:r>
            <a:endParaRPr lang="en-US" altLang="ko-KR" sz="15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10300" y="159657"/>
            <a:ext cx="4955721" cy="14151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BaseComboBox</a:t>
            </a:r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63180" y="612320"/>
            <a:ext cx="4249959" cy="8454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300" dirty="0" err="1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BaseComboBox</a:t>
            </a:r>
            <a:r>
              <a:rPr lang="en-US" altLang="ko-KR" sz="13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(String…</a:t>
            </a:r>
            <a:r>
              <a:rPr lang="en-US" altLang="ko-KR" sz="1300" dirty="0" err="1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vals</a:t>
            </a:r>
            <a:r>
              <a:rPr lang="en-US" altLang="ko-KR" sz="13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){</a:t>
            </a: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받은 데이터 넣기</a:t>
            </a:r>
            <a:endParaRPr lang="en-US" altLang="ko-KR" sz="13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300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}</a:t>
            </a:r>
            <a:r>
              <a:rPr lang="en-US" altLang="ko-KR" sz="13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</a:p>
        </p:txBody>
      </p:sp>
      <p:cxnSp>
        <p:nvCxnSpPr>
          <p:cNvPr id="3" name="구부러진 연결선 2"/>
          <p:cNvCxnSpPr>
            <a:stCxn id="15" idx="3"/>
            <a:endCxn id="22" idx="1"/>
          </p:cNvCxnSpPr>
          <p:nvPr/>
        </p:nvCxnSpPr>
        <p:spPr>
          <a:xfrm flipV="1">
            <a:off x="5029200" y="1035051"/>
            <a:ext cx="1533980" cy="1932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66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86500" y="1858761"/>
            <a:ext cx="4955721" cy="268852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BaseTable</a:t>
            </a:r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96958" y="2428007"/>
            <a:ext cx="4542972" cy="6041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생성자</a:t>
            </a:r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(2</a:t>
            </a:r>
            <a:r>
              <a:rPr lang="ko-KR" altLang="en-US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차원 </a:t>
            </a:r>
            <a:r>
              <a:rPr lang="ko-KR" altLang="en-US" sz="1500" dirty="0" err="1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백터</a:t>
            </a:r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String …</a:t>
            </a:r>
            <a:r>
              <a:rPr lang="en-US" altLang="ko-KR" sz="1500" dirty="0" err="1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vals</a:t>
            </a:r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96958" y="3158257"/>
            <a:ext cx="4542972" cy="12963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500" dirty="0" err="1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생성자</a:t>
            </a:r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(2</a:t>
            </a:r>
            <a:r>
              <a:rPr lang="ko-KR" altLang="en-US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차원 </a:t>
            </a:r>
            <a:r>
              <a:rPr lang="ko-KR" altLang="en-US" sz="1500" dirty="0" err="1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백터</a:t>
            </a:r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en-US" altLang="ko-KR" sz="1500" dirty="0" err="1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int</a:t>
            </a:r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500" dirty="0" err="1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colIndex,String</a:t>
            </a:r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…</a:t>
            </a:r>
            <a:r>
              <a:rPr lang="en-US" altLang="ko-KR" sz="1500" dirty="0" err="1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vals</a:t>
            </a:r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en-US" altLang="ko-KR" sz="1500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{</a:t>
            </a:r>
          </a:p>
          <a:p>
            <a:endParaRPr lang="en-US" altLang="ko-KR" sz="15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This(data, “”,””)</a:t>
            </a:r>
          </a:p>
          <a:p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}</a:t>
            </a:r>
          </a:p>
          <a:p>
            <a:pPr algn="ctr"/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cxnSp>
        <p:nvCxnSpPr>
          <p:cNvPr id="9" name="구부러진 연결선 8"/>
          <p:cNvCxnSpPr>
            <a:stCxn id="7" idx="3"/>
            <a:endCxn id="5" idx="3"/>
          </p:cNvCxnSpPr>
          <p:nvPr/>
        </p:nvCxnSpPr>
        <p:spPr>
          <a:xfrm flipV="1">
            <a:off x="11039930" y="2730086"/>
            <a:ext cx="12700" cy="1076326"/>
          </a:xfrm>
          <a:prstGeom prst="curvedConnector3">
            <a:avLst>
              <a:gd name="adj1" fmla="val 3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57200" y="159657"/>
            <a:ext cx="4955721" cy="65459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BookListFrame</a:t>
            </a:r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86500" y="159657"/>
            <a:ext cx="4955721" cy="13236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BookListFrame</a:t>
            </a:r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96959" y="597290"/>
            <a:ext cx="4532082" cy="8120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ResModels</a:t>
            </a:r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전체</a:t>
            </a:r>
            <a:r>
              <a:rPr lang="en-US" altLang="ko-KR" sz="14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포함된 책 분류 데이터</a:t>
            </a:r>
            <a:endParaRPr lang="en-US" altLang="ko-KR" sz="14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3790" y="5006289"/>
            <a:ext cx="4742540" cy="8923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500" dirty="0" err="1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gridChange</a:t>
            </a:r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(){</a:t>
            </a:r>
          </a:p>
          <a:p>
            <a:pPr algn="ctr"/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}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66060" y="597291"/>
            <a:ext cx="4742540" cy="16216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make(){</a:t>
            </a:r>
          </a:p>
          <a:p>
            <a:pPr algn="ctr"/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15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}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79241" y="998764"/>
            <a:ext cx="4249959" cy="4590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BaseTable</a:t>
            </a:r>
            <a:r>
              <a:rPr lang="en-US" altLang="ko-KR" sz="13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ResModels.</a:t>
            </a:r>
            <a:r>
              <a:rPr lang="en-US" altLang="ko-KR" sz="1300" i="1" dirty="0" err="1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getDivisionTableAll</a:t>
            </a:r>
            <a:r>
              <a:rPr lang="en-US" altLang="ko-KR" sz="1300" i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(),1,””,””) </a:t>
            </a:r>
            <a:endParaRPr lang="en-US" altLang="ko-KR" sz="13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63790" y="2358183"/>
            <a:ext cx="4742540" cy="15874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design(){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changeSelection</a:t>
            </a:r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(0,0,false,false)</a:t>
            </a:r>
          </a:p>
          <a:p>
            <a:pPr algn="ctr"/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}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66060" y="4074568"/>
            <a:ext cx="4742540" cy="8149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event(){</a:t>
            </a:r>
          </a:p>
          <a:p>
            <a:pPr algn="ctr"/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}</a:t>
            </a:r>
            <a:endParaRPr lang="en-US" altLang="ko-KR" sz="15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cxnSp>
        <p:nvCxnSpPr>
          <p:cNvPr id="39" name="구부러진 연결선 38"/>
          <p:cNvCxnSpPr>
            <a:stCxn id="15" idx="3"/>
            <a:endCxn id="21" idx="1"/>
          </p:cNvCxnSpPr>
          <p:nvPr/>
        </p:nvCxnSpPr>
        <p:spPr>
          <a:xfrm flipV="1">
            <a:off x="5029200" y="1003328"/>
            <a:ext cx="1467759" cy="94881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1"/>
          <p:cNvCxnSpPr>
            <a:stCxn id="15" idx="3"/>
            <a:endCxn id="7" idx="1"/>
          </p:cNvCxnSpPr>
          <p:nvPr/>
        </p:nvCxnSpPr>
        <p:spPr>
          <a:xfrm>
            <a:off x="5029200" y="1952146"/>
            <a:ext cx="1467758" cy="185426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3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57200" y="159657"/>
            <a:ext cx="4955721" cy="65459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BookListFrame</a:t>
            </a:r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3790" y="3405746"/>
            <a:ext cx="4742540" cy="31855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500" dirty="0" err="1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gridChange</a:t>
            </a:r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(){</a:t>
            </a:r>
          </a:p>
          <a:p>
            <a:pPr algn="ctr"/>
            <a:endParaRPr lang="en-US" altLang="ko-KR" sz="13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13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13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13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13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13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13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}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66060" y="597291"/>
            <a:ext cx="4742540" cy="8124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make(){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}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63790" y="1524007"/>
            <a:ext cx="4742540" cy="83819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design(){</a:t>
            </a:r>
          </a:p>
          <a:p>
            <a:pPr algn="ctr"/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}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63790" y="2476507"/>
            <a:ext cx="4742540" cy="8149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event(){</a:t>
            </a:r>
          </a:p>
          <a:p>
            <a:pPr algn="ctr"/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}</a:t>
            </a:r>
            <a:endParaRPr lang="en-US" altLang="ko-KR" sz="15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7241" y="3870263"/>
            <a:ext cx="4312920" cy="38169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데이터 불러오기</a:t>
            </a:r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7241" y="4366267"/>
            <a:ext cx="4312920" cy="180593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책 사진 넣기</a:t>
            </a:r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8220" y="4903472"/>
            <a:ext cx="3870961" cy="10096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하트</a:t>
            </a:r>
            <a:r>
              <a:rPr lang="en-US" altLang="ko-KR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책 </a:t>
            </a:r>
            <a:r>
              <a:rPr lang="ko-KR" altLang="en-US" sz="1500" dirty="0" err="1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판낼</a:t>
            </a:r>
            <a:r>
              <a:rPr lang="ko-KR" altLang="en-US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추가</a:t>
            </a:r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88380" y="159656"/>
            <a:ext cx="5554980" cy="49305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NullPanel</a:t>
            </a:r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130" y="538194"/>
            <a:ext cx="5274310" cy="443395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264920" y="5286381"/>
            <a:ext cx="3352800" cy="50482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레이블 선택 이벤트 추가</a:t>
            </a:r>
            <a:endParaRPr lang="en-US" altLang="ko-KR" sz="1500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65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106</Words>
  <Application>Microsoft Office PowerPoint</Application>
  <PresentationFormat>와이드스크린</PresentationFormat>
  <Paragraphs>82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2023-03-05T10:38:45Z</dcterms:created>
  <dcterms:modified xsi:type="dcterms:W3CDTF">2023-03-05T11:51:48Z</dcterms:modified>
</cp:coreProperties>
</file>