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>
        <p:scale>
          <a:sx n="150" d="100"/>
          <a:sy n="150" d="100"/>
        </p:scale>
        <p:origin x="31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2BEA-59F9-8C83-8EC9-B1EE171F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99EA2-DD82-19A2-E3FF-2BE574B4A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A4D6-1FCC-CEB2-4D1B-222AC2D9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D3BB-03F0-482C-9432-368A42D3C827}" type="datetimeFigureOut">
              <a:rPr lang="de-DE" smtClean="0"/>
              <a:t>14.01.2023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E6AB5-0EF6-28A9-33D1-1AF8062F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A7D2-0D5A-8469-CA7B-8B7CC2CD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9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585C-ABE4-68A8-C50C-C9D36E5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1324D-B1D0-1404-60FD-CACE41197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ACE29-0884-0CE3-1ED6-535FAF6D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D3BB-03F0-482C-9432-368A42D3C827}" type="datetimeFigureOut">
              <a:rPr lang="de-DE" smtClean="0"/>
              <a:t>14.01.2023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46811-B16A-3266-B9CF-B1A82D8B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74EE2-DF25-9900-573D-94199E00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62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356BE-FA2F-D6DD-E8B7-876ED6A5B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E0457-CD0E-6220-61F2-47B5EB0EF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E7946-0DAC-7DDC-3064-548FC001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D3BB-03F0-482C-9432-368A42D3C827}" type="datetimeFigureOut">
              <a:rPr lang="de-DE" smtClean="0"/>
              <a:t>14.01.2023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A73C-AC8D-1E65-404D-C0F38EDB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F6F5B-0F4E-5AE8-8DE6-9BD73982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7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B481-7941-6FF0-1106-FB1D2388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A56C-566C-3113-ABA3-8CA9647D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112A5-FFC1-E4E6-C7CD-3234BE45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D3BB-03F0-482C-9432-368A42D3C827}" type="datetimeFigureOut">
              <a:rPr lang="de-DE" smtClean="0"/>
              <a:t>14.01.2023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0383-35EF-A432-AE73-62EE648A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C2392-91A1-6C22-9C63-F95C5523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88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E1E9-28EB-6E3C-3926-7411E6AE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5DFEB-F5A0-400C-2ADE-A2BB8500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68FF4-277C-2ADB-E844-11D4AECC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D3BB-03F0-482C-9432-368A42D3C827}" type="datetimeFigureOut">
              <a:rPr lang="de-DE" smtClean="0"/>
              <a:t>14.01.2023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C6175-1A2D-D668-291C-345692D6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E106E-93CF-4C4D-4DB1-B5D79483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42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F9FA-CE92-6341-4B53-D7197DE0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EE1E-FF41-C0F1-2236-467CA76A6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AB6C4-88F2-0667-1856-031B4E291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13C63-6A04-3FBE-FD67-DA3E2B6E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D3BB-03F0-482C-9432-368A42D3C827}" type="datetimeFigureOut">
              <a:rPr lang="de-DE" smtClean="0"/>
              <a:t>14.01.2023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122A8-F747-F2B8-121E-6C971372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736CA-3D72-1893-5FC0-22ACEDB3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9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B51A-6B15-6205-ADEC-4AEC9325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9C03B-95A2-1456-57DD-C691F73F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3DBFE-E616-0C7B-86BD-D5D09D294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9CD4E-3A96-1473-DBB7-90FBDBE45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A4A12-FC02-CB2D-4060-C30457886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816B3-4EFC-637E-7436-11FB4DD6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D3BB-03F0-482C-9432-368A42D3C827}" type="datetimeFigureOut">
              <a:rPr lang="de-DE" smtClean="0"/>
              <a:t>14.01.2023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8FB1F-FB40-6F78-0E92-059EA777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30BFB-F242-E14D-6A80-034F9A31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25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2677-B26A-5BE9-553B-BFA2FB75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3981F-36DF-0AE4-A441-2B483CE7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D3BB-03F0-482C-9432-368A42D3C827}" type="datetimeFigureOut">
              <a:rPr lang="de-DE" smtClean="0"/>
              <a:t>14.01.2023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18F97-F150-4E6C-4B5B-6E8B8459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F8EA0-B8A1-89CC-5FA3-2E278A68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52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7E34B-4E32-FDF2-971D-D70B09B8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D3BB-03F0-482C-9432-368A42D3C827}" type="datetimeFigureOut">
              <a:rPr lang="de-DE" smtClean="0"/>
              <a:t>14.01.2023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80BA7-529A-4E4F-7AD0-0D2F5CF8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6590C-A0D7-3197-F653-C69B3E20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89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CA75-2345-3407-8F50-C4AD9E02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36B9-160A-E18D-019A-183E1474F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B9D90-681A-2BAC-2AE1-B539F0A30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504A-3849-B961-90B8-42E7D60A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D3BB-03F0-482C-9432-368A42D3C827}" type="datetimeFigureOut">
              <a:rPr lang="de-DE" smtClean="0"/>
              <a:t>14.01.2023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4CD45-1F15-D3C2-008A-505B1076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E90BB-B1BF-07F6-0AC1-8EDADFC1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89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4F28-097D-9E99-F102-DB8DB9B6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B76B2-51DC-9C15-8D04-866E912E7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14865-C96F-B424-4EC2-4B23E0ACE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57D6-90D9-7DD8-AA83-831FFF19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D3BB-03F0-482C-9432-368A42D3C827}" type="datetimeFigureOut">
              <a:rPr lang="de-DE" smtClean="0"/>
              <a:t>14.01.2023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F08A8-A40C-6F5B-B250-5F7CA3F1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74BC8-24D0-EB7A-734C-6BBB3629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90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97BFF5B-F212-8D5D-0695-D39568E975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540561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80" imgH="380" progId="TCLayout.ActiveDocument.1">
                  <p:embed/>
                </p:oleObj>
              </mc:Choice>
              <mc:Fallback>
                <p:oleObj name="think-cell Slide" r:id="rId14" imgW="380" imgH="38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E5F98-3150-2AC1-F6F7-E2A70ACE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BC22C-72BD-E73F-3100-618A70CF9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4CF3F-E5F0-E360-1B08-A3F1A7362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D3BB-03F0-482C-9432-368A42D3C827}" type="datetimeFigureOut">
              <a:rPr lang="de-DE" smtClean="0"/>
              <a:t>14.01.2023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FA360-0E3E-1EBA-57DE-CF7D9363E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30CB0-6A44-3AC2-ABAC-071784526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9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528561C-E173-784D-C62A-639B46C2C23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374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0" imgH="380" progId="TCLayout.ActiveDocument.1">
                  <p:embed/>
                </p:oleObj>
              </mc:Choice>
              <mc:Fallback>
                <p:oleObj name="think-cell Slide" r:id="rId3" imgW="380" imgH="38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2CB452D-CB1D-2866-4F1D-670AE21AE0DF}"/>
              </a:ext>
            </a:extLst>
          </p:cNvPr>
          <p:cNvSpPr/>
          <p:nvPr/>
        </p:nvSpPr>
        <p:spPr>
          <a:xfrm>
            <a:off x="3773617" y="1728009"/>
            <a:ext cx="3575101" cy="13472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Docker Image</a:t>
            </a:r>
          </a:p>
          <a:p>
            <a:pPr algn="ctr"/>
            <a:endParaRPr lang="de-DE" sz="1100" dirty="0"/>
          </a:p>
          <a:p>
            <a:pPr algn="ctr"/>
            <a:endParaRPr lang="de-DE" sz="1100" dirty="0"/>
          </a:p>
          <a:p>
            <a:pPr algn="ctr"/>
            <a:endParaRPr lang="de-DE" sz="1100" dirty="0"/>
          </a:p>
          <a:p>
            <a:pPr algn="ctr"/>
            <a:endParaRPr lang="de-DE" sz="1100" dirty="0"/>
          </a:p>
          <a:p>
            <a:pPr algn="ctr"/>
            <a:endParaRPr lang="de-DE" sz="1100" dirty="0"/>
          </a:p>
          <a:p>
            <a:pPr algn="ctr"/>
            <a:endParaRPr lang="de-DE" sz="1100" dirty="0"/>
          </a:p>
          <a:p>
            <a:pPr algn="ctr"/>
            <a:endParaRPr lang="de-DE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2A49E-57C8-A561-8187-E8226DAF09F0}"/>
              </a:ext>
            </a:extLst>
          </p:cNvPr>
          <p:cNvSpPr/>
          <p:nvPr/>
        </p:nvSpPr>
        <p:spPr>
          <a:xfrm>
            <a:off x="5867049" y="191529"/>
            <a:ext cx="1340221" cy="940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Huggingface</a:t>
            </a:r>
            <a:endParaRPr lang="de-DE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7B453-0A14-B189-1DF9-462D9D7DEB85}"/>
              </a:ext>
            </a:extLst>
          </p:cNvPr>
          <p:cNvSpPr/>
          <p:nvPr/>
        </p:nvSpPr>
        <p:spPr>
          <a:xfrm>
            <a:off x="5867049" y="1979080"/>
            <a:ext cx="1340221" cy="940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(</a:t>
            </a:r>
            <a:r>
              <a:rPr lang="de-DE" sz="1100" dirty="0" err="1"/>
              <a:t>Tensorflow</a:t>
            </a:r>
            <a:r>
              <a:rPr lang="de-DE" sz="1100" dirty="0"/>
              <a:t>)</a:t>
            </a:r>
          </a:p>
          <a:p>
            <a:pPr algn="ctr"/>
            <a:r>
              <a:rPr lang="de-DE" sz="1100" dirty="0"/>
              <a:t>Model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C65BB2-A706-980A-47C4-A528BACE5044}"/>
              </a:ext>
            </a:extLst>
          </p:cNvPr>
          <p:cNvSpPr/>
          <p:nvPr/>
        </p:nvSpPr>
        <p:spPr>
          <a:xfrm>
            <a:off x="3893258" y="1979080"/>
            <a:ext cx="1340221" cy="9406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Gradio</a:t>
            </a:r>
            <a:r>
              <a:rPr lang="de-DE" sz="1100" dirty="0"/>
              <a:t> App</a:t>
            </a:r>
          </a:p>
          <a:p>
            <a:pPr algn="ctr"/>
            <a:r>
              <a:rPr lang="de-DE" sz="1100" dirty="0"/>
              <a:t>(Input: Text, Pic;</a:t>
            </a:r>
            <a:br>
              <a:rPr lang="de-DE" sz="1100" dirty="0"/>
            </a:br>
            <a:r>
              <a:rPr lang="de-DE" sz="1100" dirty="0"/>
              <a:t>Output: Word </a:t>
            </a:r>
            <a:r>
              <a:rPr lang="de-DE" sz="1100" dirty="0" err="1"/>
              <a:t>cloud</a:t>
            </a:r>
            <a:r>
              <a:rPr lang="de-DE" sz="1100" dirty="0"/>
              <a:t>, </a:t>
            </a:r>
            <a:r>
              <a:rPr lang="de-DE" sz="1100" dirty="0" err="1"/>
              <a:t>statistics</a:t>
            </a:r>
            <a:r>
              <a:rPr lang="de-DE" sz="11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0904C-02D3-9F69-4485-E4B0A8321707}"/>
              </a:ext>
            </a:extLst>
          </p:cNvPr>
          <p:cNvSpPr/>
          <p:nvPr/>
        </p:nvSpPr>
        <p:spPr>
          <a:xfrm>
            <a:off x="7679307" y="5344393"/>
            <a:ext cx="1340221" cy="9406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End </a:t>
            </a:r>
            <a:r>
              <a:rPr lang="de-DE" sz="1100" dirty="0" err="1"/>
              <a:t>user</a:t>
            </a:r>
            <a:br>
              <a:rPr lang="de-DE" sz="1100" dirty="0"/>
            </a:br>
            <a:r>
              <a:rPr lang="de-DE" sz="1100" dirty="0"/>
              <a:t>(Browser)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8A514D-E009-E82F-659F-84E8541B4A2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537159" y="1132159"/>
            <a:ext cx="0" cy="84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E94117-4D96-2C3F-8136-EF158B9FDA2A}"/>
              </a:ext>
            </a:extLst>
          </p:cNvPr>
          <p:cNvSpPr txBox="1"/>
          <p:nvPr/>
        </p:nvSpPr>
        <p:spPr>
          <a:xfrm>
            <a:off x="5746818" y="1297377"/>
            <a:ext cx="16717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 err="1"/>
              <a:t>openai</a:t>
            </a:r>
            <a:r>
              <a:rPr lang="de-DE" sz="1100" dirty="0"/>
              <a:t>/clip-vit-large-patch14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6E9DB9-B74E-F96C-B3AA-45B8357C0B8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233479" y="2449394"/>
            <a:ext cx="6335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1C781D-3131-78FD-837B-B9D109696F20}"/>
              </a:ext>
            </a:extLst>
          </p:cNvPr>
          <p:cNvSpPr txBox="1"/>
          <p:nvPr/>
        </p:nvSpPr>
        <p:spPr>
          <a:xfrm>
            <a:off x="5237225" y="2225235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Pic, </a:t>
            </a:r>
            <a:r>
              <a:rPr lang="de-DE" sz="1100" dirty="0" err="1"/>
              <a:t>Txt</a:t>
            </a:r>
            <a:endParaRPr lang="de-DE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E226B4-9FCC-98B2-0AAB-C024B171AEC2}"/>
              </a:ext>
            </a:extLst>
          </p:cNvPr>
          <p:cNvSpPr txBox="1"/>
          <p:nvPr/>
        </p:nvSpPr>
        <p:spPr>
          <a:xfrm>
            <a:off x="5194720" y="2555836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Classification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541E77-2F01-3374-B15A-EF037B27403F}"/>
              </a:ext>
            </a:extLst>
          </p:cNvPr>
          <p:cNvCxnSpPr>
            <a:cxnSpLocks/>
          </p:cNvCxnSpPr>
          <p:nvPr/>
        </p:nvCxnSpPr>
        <p:spPr>
          <a:xfrm flipH="1" flipV="1">
            <a:off x="5233479" y="2572472"/>
            <a:ext cx="6335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F0B650-C86A-D388-9E04-5452AB8B3A88}"/>
              </a:ext>
            </a:extLst>
          </p:cNvPr>
          <p:cNvCxnSpPr>
            <a:cxnSpLocks/>
            <a:stCxn id="46" idx="0"/>
            <a:endCxn id="35" idx="2"/>
          </p:cNvCxnSpPr>
          <p:nvPr/>
        </p:nvCxnSpPr>
        <p:spPr>
          <a:xfrm flipV="1">
            <a:off x="4727412" y="4522838"/>
            <a:ext cx="0" cy="86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47D44AF-395B-6D9A-74E0-0CE7CD5AFDDA}"/>
              </a:ext>
            </a:extLst>
          </p:cNvPr>
          <p:cNvSpPr/>
          <p:nvPr/>
        </p:nvSpPr>
        <p:spPr>
          <a:xfrm>
            <a:off x="3893258" y="191529"/>
            <a:ext cx="1340221" cy="940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Example</a:t>
            </a:r>
            <a:r>
              <a:rPr lang="de-DE" sz="1100" dirty="0"/>
              <a:t> Images</a:t>
            </a:r>
            <a:br>
              <a:rPr lang="de-DE" sz="1100" dirty="0"/>
            </a:br>
            <a:r>
              <a:rPr lang="de-DE" sz="1100" dirty="0"/>
              <a:t>(e.g. </a:t>
            </a:r>
            <a:r>
              <a:rPr lang="de-DE" sz="1100" dirty="0" err="1"/>
              <a:t>Huggingface</a:t>
            </a:r>
            <a:r>
              <a:rPr lang="de-DE" sz="1100" dirty="0"/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7E6258-AE47-DFA2-80B9-DFA7B0C6DD5A}"/>
              </a:ext>
            </a:extLst>
          </p:cNvPr>
          <p:cNvCxnSpPr/>
          <p:nvPr/>
        </p:nvCxnSpPr>
        <p:spPr>
          <a:xfrm>
            <a:off x="4563369" y="1132159"/>
            <a:ext cx="0" cy="84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8835018-569D-C58A-1BED-8EAA8099C655}"/>
              </a:ext>
            </a:extLst>
          </p:cNvPr>
          <p:cNvSpPr/>
          <p:nvPr/>
        </p:nvSpPr>
        <p:spPr>
          <a:xfrm>
            <a:off x="3941098" y="3506028"/>
            <a:ext cx="1572628" cy="10168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Lokal in Docker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699A29-C693-A672-387F-BB50CF6118DC}"/>
              </a:ext>
            </a:extLst>
          </p:cNvPr>
          <p:cNvSpPr/>
          <p:nvPr/>
        </p:nvSpPr>
        <p:spPr>
          <a:xfrm>
            <a:off x="5634642" y="3506029"/>
            <a:ext cx="1572628" cy="1016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Sources in GitHub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05F0834D-8A35-AEBC-861A-DCD16D959AD6}"/>
              </a:ext>
            </a:extLst>
          </p:cNvPr>
          <p:cNvSpPr/>
          <p:nvPr/>
        </p:nvSpPr>
        <p:spPr>
          <a:xfrm>
            <a:off x="4629003" y="3206748"/>
            <a:ext cx="196818" cy="239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98EB3E-CD20-BC3E-59F8-7488AB578BDE}"/>
              </a:ext>
            </a:extLst>
          </p:cNvPr>
          <p:cNvSpPr/>
          <p:nvPr/>
        </p:nvSpPr>
        <p:spPr>
          <a:xfrm>
            <a:off x="7563103" y="3506028"/>
            <a:ext cx="1572628" cy="1016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Deployed</a:t>
            </a:r>
            <a:r>
              <a:rPr lang="de-DE" sz="1100" dirty="0"/>
              <a:t> </a:t>
            </a:r>
            <a:r>
              <a:rPr lang="de-DE" sz="1100" dirty="0" err="1"/>
              <a:t>service</a:t>
            </a:r>
            <a:br>
              <a:rPr lang="de-DE" sz="1100" dirty="0"/>
            </a:br>
            <a:r>
              <a:rPr lang="de-DE" sz="1100" dirty="0"/>
              <a:t>in Azure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F0110C44-D4F2-8925-FCF9-0565ADD533CE}"/>
              </a:ext>
            </a:extLst>
          </p:cNvPr>
          <p:cNvSpPr/>
          <p:nvPr/>
        </p:nvSpPr>
        <p:spPr>
          <a:xfrm>
            <a:off x="6322547" y="3170780"/>
            <a:ext cx="196818" cy="239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B1DEDD9-DB4D-9C79-ACD0-FFD2C5FCF8E9}"/>
              </a:ext>
            </a:extLst>
          </p:cNvPr>
          <p:cNvSpPr/>
          <p:nvPr/>
        </p:nvSpPr>
        <p:spPr>
          <a:xfrm rot="16200000">
            <a:off x="7286777" y="3894808"/>
            <a:ext cx="196818" cy="239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D1236A-E4AE-0CB1-51D0-643C2E768123}"/>
              </a:ext>
            </a:extLst>
          </p:cNvPr>
          <p:cNvSpPr/>
          <p:nvPr/>
        </p:nvSpPr>
        <p:spPr>
          <a:xfrm>
            <a:off x="4057302" y="5386992"/>
            <a:ext cx="1340221" cy="9406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Devloper</a:t>
            </a:r>
            <a:br>
              <a:rPr lang="de-DE" sz="1100" dirty="0"/>
            </a:br>
            <a:r>
              <a:rPr lang="de-DE" sz="1100" dirty="0"/>
              <a:t>(Browser)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259F6E-58A6-93BA-9A25-55F385D1570E}"/>
              </a:ext>
            </a:extLst>
          </p:cNvPr>
          <p:cNvCxnSpPr>
            <a:cxnSpLocks/>
          </p:cNvCxnSpPr>
          <p:nvPr/>
        </p:nvCxnSpPr>
        <p:spPr>
          <a:xfrm flipV="1">
            <a:off x="8349417" y="4522838"/>
            <a:ext cx="0" cy="86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F70F0D2-4120-491A-AB3E-0F59A91E315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321050" y="2449395"/>
            <a:ext cx="5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939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Weigl-Pollack, Andreas</dc:creator>
  <cp:lastModifiedBy>Weigl-Pollack, Andreas</cp:lastModifiedBy>
  <cp:revision>1</cp:revision>
  <dcterms:created xsi:type="dcterms:W3CDTF">2023-01-14T18:53:43Z</dcterms:created>
  <dcterms:modified xsi:type="dcterms:W3CDTF">2023-01-14T19:55:02Z</dcterms:modified>
</cp:coreProperties>
</file>