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592CAC2-B9B1-458F-8A08-2B5E0F7F8662}">
          <p14:sldIdLst>
            <p14:sldId id="256"/>
          </p14:sldIdLst>
        </p14:section>
        <p14:section name="A" id="{D3B0DE94-4033-4852-8859-7C0F343A423D}">
          <p14:sldIdLst>
            <p14:sldId id="257"/>
          </p14:sldIdLst>
        </p14:section>
        <p14:section name="B" id="{430F08C7-6C7C-417E-8365-2227626621B1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1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866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9417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470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602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80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83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48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80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4370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42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805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192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949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394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9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709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37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372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010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010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6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201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8A3A-54B1-4613-A1A4-CEF417C91D4F}" type="datetimeFigureOut">
              <a:rPr lang="es-AR" smtClean="0"/>
              <a:t>2/9/2021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204C5D4-3EFE-4B7F-BDB4-D56834C13C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7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36741-7D72-4B63-84FF-07A3E29FF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E506F3-2EF7-4FCD-825D-459EA4CC4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936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82570-6CAB-464F-884D-A9A7EB4C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B68CD7-222D-40B0-8F2C-549BCB01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12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2F417-407B-4949-ACC1-E575CAE8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FD67A-89EF-4786-8FED-08D82A83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221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1ACEE-CB20-463E-80DD-57044603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93F4F-628A-4D5F-B230-AC68C6B8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396914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Corbel</vt:lpstr>
      <vt:lpstr>Base</vt:lpstr>
      <vt:lpstr>Galería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Edgardo Reynoso Peitsch</dc:creator>
  <cp:lastModifiedBy>Pablo Edgardo Reynoso Peitsch</cp:lastModifiedBy>
  <cp:revision>2</cp:revision>
  <dcterms:created xsi:type="dcterms:W3CDTF">2021-09-02T22:42:07Z</dcterms:created>
  <dcterms:modified xsi:type="dcterms:W3CDTF">2021-09-03T04:27:38Z</dcterms:modified>
</cp:coreProperties>
</file>