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Inter Tight Medium"/>
      <p:regular r:id="rId18"/>
      <p:bold r:id="rId19"/>
      <p:italic r:id="rId20"/>
      <p:boldItalic r:id="rId21"/>
    </p:embeddedFont>
    <p:embeddedFont>
      <p:font typeface="Inter Tight"/>
      <p:regular r:id="rId22"/>
      <p:bold r:id="rId23"/>
      <p:italic r:id="rId24"/>
      <p:boldItalic r:id="rId25"/>
    </p:embeddedFont>
    <p:embeddedFont>
      <p:font typeface="Inter Tight SemiBold"/>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InterTightMedium-italic.fntdata"/><Relationship Id="rId22" Type="http://schemas.openxmlformats.org/officeDocument/2006/relationships/font" Target="fonts/InterTight-regular.fntdata"/><Relationship Id="rId21" Type="http://schemas.openxmlformats.org/officeDocument/2006/relationships/font" Target="fonts/InterTightMedium-boldItalic.fntdata"/><Relationship Id="rId24" Type="http://schemas.openxmlformats.org/officeDocument/2006/relationships/font" Target="fonts/InterTight-italic.fntdata"/><Relationship Id="rId23" Type="http://schemas.openxmlformats.org/officeDocument/2006/relationships/font" Target="fonts/InterTigh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InterTightSemiBold-regular.fntdata"/><Relationship Id="rId25" Type="http://schemas.openxmlformats.org/officeDocument/2006/relationships/font" Target="fonts/InterTight-boldItalic.fntdata"/><Relationship Id="rId28" Type="http://schemas.openxmlformats.org/officeDocument/2006/relationships/font" Target="fonts/InterTightSemiBold-italic.fntdata"/><Relationship Id="rId27" Type="http://schemas.openxmlformats.org/officeDocument/2006/relationships/font" Target="fonts/InterTightSemiBold-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InterTightSemiBold-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InterTightMedium-bold.fntdata"/><Relationship Id="rId18" Type="http://schemas.openxmlformats.org/officeDocument/2006/relationships/font" Target="fonts/InterTightMedium-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3507f4c19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3507f4c19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3507f4c197c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3507f4c197c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3507f4c197c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3507f4c197c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3507f4c197c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3507f4c197c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3507f4c197c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3507f4c197c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3507f4c197c_0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3507f4c197c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3507f4c197c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3507f4c197c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3507f4c197c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3507f4c197c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3507f4c197c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3507f4c197c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3507f4c197c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3507f4c197c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3507f4c197c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3507f4c197c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3507f4c197c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3507f4c197c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grpSp>
        <p:nvGrpSpPr>
          <p:cNvPr id="10" name="Google Shape;10;p2"/>
          <p:cNvGrpSpPr/>
          <p:nvPr/>
        </p:nvGrpSpPr>
        <p:grpSpPr>
          <a:xfrm rot="299808">
            <a:off x="124383" y="-559521"/>
            <a:ext cx="8900029" cy="6258229"/>
            <a:chOff x="124223" y="-559280"/>
            <a:chExt cx="8900025" cy="6258226"/>
          </a:xfrm>
        </p:grpSpPr>
        <p:grpSp>
          <p:nvGrpSpPr>
            <p:cNvPr id="11" name="Google Shape;11;p2"/>
            <p:cNvGrpSpPr/>
            <p:nvPr/>
          </p:nvGrpSpPr>
          <p:grpSpPr>
            <a:xfrm>
              <a:off x="124223" y="-78561"/>
              <a:ext cx="8900025" cy="5296800"/>
              <a:chOff x="124223" y="-78561"/>
              <a:chExt cx="8900025" cy="5296800"/>
            </a:xfrm>
          </p:grpSpPr>
          <p:sp>
            <p:nvSpPr>
              <p:cNvPr id="12" name="Google Shape;12;p2"/>
              <p:cNvSpPr/>
              <p:nvPr/>
            </p:nvSpPr>
            <p:spPr>
              <a:xfrm rot="-1623">
                <a:off x="7117071" y="2014308"/>
                <a:ext cx="1906200" cy="1875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Inter Tight"/>
                  <a:ea typeface="Inter Tight"/>
                  <a:cs typeface="Inter Tight"/>
                  <a:sym typeface="Inter Tight"/>
                </a:endParaRPr>
              </a:p>
            </p:txBody>
          </p:sp>
          <p:sp>
            <p:nvSpPr>
              <p:cNvPr id="13" name="Google Shape;13;p2"/>
              <p:cNvSpPr/>
              <p:nvPr/>
            </p:nvSpPr>
            <p:spPr>
              <a:xfrm flipH="1" rot="-1487">
                <a:off x="124823" y="-77211"/>
                <a:ext cx="6242101" cy="5294100"/>
              </a:xfrm>
              <a:prstGeom prst="snip1Rect">
                <a:avLst>
                  <a:gd fmla="val 42486"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Inter Tight SemiBold"/>
                  <a:ea typeface="Inter Tight SemiBold"/>
                  <a:cs typeface="Inter Tight SemiBold"/>
                  <a:sym typeface="Inter Tight SemiBold"/>
                </a:endParaRPr>
              </a:p>
            </p:txBody>
          </p:sp>
          <p:sp>
            <p:nvSpPr>
              <p:cNvPr id="14" name="Google Shape;14;p2"/>
              <p:cNvSpPr/>
              <p:nvPr/>
            </p:nvSpPr>
            <p:spPr>
              <a:xfrm flipH="1" rot="10798513">
                <a:off x="2781248" y="-76291"/>
                <a:ext cx="6242401" cy="5289900"/>
              </a:xfrm>
              <a:prstGeom prst="snip1Rect">
                <a:avLst>
                  <a:gd fmla="val 42496"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Inter Tight SemiBold"/>
                  <a:ea typeface="Inter Tight SemiBold"/>
                  <a:cs typeface="Inter Tight SemiBold"/>
                  <a:sym typeface="Inter Tight SemiBold"/>
                </a:endParaRPr>
              </a:p>
            </p:txBody>
          </p:sp>
          <p:sp>
            <p:nvSpPr>
              <p:cNvPr id="15" name="Google Shape;15;p2"/>
              <p:cNvSpPr/>
              <p:nvPr/>
            </p:nvSpPr>
            <p:spPr>
              <a:xfrm rot="-1623">
                <a:off x="125118" y="1250275"/>
                <a:ext cx="1906200" cy="1875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Inter Tight"/>
                  <a:ea typeface="Inter Tight"/>
                  <a:cs typeface="Inter Tight"/>
                  <a:sym typeface="Inter Tight"/>
                </a:endParaRPr>
              </a:p>
            </p:txBody>
          </p:sp>
        </p:grpSp>
        <p:sp>
          <p:nvSpPr>
            <p:cNvPr id="16" name="Google Shape;16;p2"/>
            <p:cNvSpPr/>
            <p:nvPr/>
          </p:nvSpPr>
          <p:spPr>
            <a:xfrm rot="-4516116">
              <a:off x="314265" y="-331820"/>
              <a:ext cx="1871106" cy="183798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SemiBold"/>
                <a:ea typeface="Inter Tight SemiBold"/>
                <a:cs typeface="Inter Tight SemiBold"/>
                <a:sym typeface="Inter Tight SemiBold"/>
              </a:endParaRPr>
            </a:p>
          </p:txBody>
        </p:sp>
        <p:sp>
          <p:nvSpPr>
            <p:cNvPr id="17" name="Google Shape;17;p2"/>
            <p:cNvSpPr/>
            <p:nvPr/>
          </p:nvSpPr>
          <p:spPr>
            <a:xfrm rot="6283884">
              <a:off x="6963097" y="3633506"/>
              <a:ext cx="1871106" cy="183798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SemiBold"/>
                <a:ea typeface="Inter Tight SemiBold"/>
                <a:cs typeface="Inter Tight SemiBold"/>
                <a:sym typeface="Inter Tight SemiBold"/>
              </a:endParaRPr>
            </a:p>
          </p:txBody>
        </p:sp>
      </p:grpSp>
      <p:sp>
        <p:nvSpPr>
          <p:cNvPr id="18" name="Google Shape;18;p2"/>
          <p:cNvSpPr txBox="1"/>
          <p:nvPr>
            <p:ph type="ctrTitle"/>
          </p:nvPr>
        </p:nvSpPr>
        <p:spPr>
          <a:xfrm>
            <a:off x="1826325" y="1559575"/>
            <a:ext cx="5494800" cy="15699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SzPts val="5000"/>
              <a:buNone/>
              <a:defRPr sz="5000"/>
            </a:lvl1pPr>
            <a:lvl2pPr lvl="1">
              <a:lnSpc>
                <a:spcPct val="90000"/>
              </a:lnSpc>
              <a:spcBef>
                <a:spcPts val="0"/>
              </a:spcBef>
              <a:spcAft>
                <a:spcPts val="0"/>
              </a:spcAft>
              <a:buSzPts val="5000"/>
              <a:buNone/>
              <a:defRPr sz="5000"/>
            </a:lvl2pPr>
            <a:lvl3pPr lvl="2">
              <a:lnSpc>
                <a:spcPct val="90000"/>
              </a:lnSpc>
              <a:spcBef>
                <a:spcPts val="0"/>
              </a:spcBef>
              <a:spcAft>
                <a:spcPts val="0"/>
              </a:spcAft>
              <a:buSzPts val="5000"/>
              <a:buNone/>
              <a:defRPr sz="5000"/>
            </a:lvl3pPr>
            <a:lvl4pPr lvl="3">
              <a:lnSpc>
                <a:spcPct val="90000"/>
              </a:lnSpc>
              <a:spcBef>
                <a:spcPts val="0"/>
              </a:spcBef>
              <a:spcAft>
                <a:spcPts val="0"/>
              </a:spcAft>
              <a:buSzPts val="5000"/>
              <a:buNone/>
              <a:defRPr sz="5000"/>
            </a:lvl4pPr>
            <a:lvl5pPr lvl="4">
              <a:lnSpc>
                <a:spcPct val="90000"/>
              </a:lnSpc>
              <a:spcBef>
                <a:spcPts val="0"/>
              </a:spcBef>
              <a:spcAft>
                <a:spcPts val="0"/>
              </a:spcAft>
              <a:buSzPts val="5000"/>
              <a:buNone/>
              <a:defRPr sz="5000"/>
            </a:lvl5pPr>
            <a:lvl6pPr lvl="5">
              <a:lnSpc>
                <a:spcPct val="90000"/>
              </a:lnSpc>
              <a:spcBef>
                <a:spcPts val="0"/>
              </a:spcBef>
              <a:spcAft>
                <a:spcPts val="0"/>
              </a:spcAft>
              <a:buSzPts val="5000"/>
              <a:buNone/>
              <a:defRPr sz="5000"/>
            </a:lvl6pPr>
            <a:lvl7pPr lvl="6">
              <a:lnSpc>
                <a:spcPct val="90000"/>
              </a:lnSpc>
              <a:spcBef>
                <a:spcPts val="0"/>
              </a:spcBef>
              <a:spcAft>
                <a:spcPts val="0"/>
              </a:spcAft>
              <a:buSzPts val="5000"/>
              <a:buNone/>
              <a:defRPr sz="5000"/>
            </a:lvl7pPr>
            <a:lvl8pPr lvl="7">
              <a:lnSpc>
                <a:spcPct val="90000"/>
              </a:lnSpc>
              <a:spcBef>
                <a:spcPts val="0"/>
              </a:spcBef>
              <a:spcAft>
                <a:spcPts val="0"/>
              </a:spcAft>
              <a:buSzPts val="5000"/>
              <a:buNone/>
              <a:defRPr sz="5000"/>
            </a:lvl8pPr>
            <a:lvl9pPr lvl="8">
              <a:lnSpc>
                <a:spcPct val="90000"/>
              </a:lnSpc>
              <a:spcBef>
                <a:spcPts val="0"/>
              </a:spcBef>
              <a:spcAft>
                <a:spcPts val="0"/>
              </a:spcAft>
              <a:buSzPts val="5000"/>
              <a:buNone/>
              <a:defRPr sz="5000"/>
            </a:lvl9pPr>
          </a:lstStyle>
          <a:p/>
        </p:txBody>
      </p:sp>
      <p:sp>
        <p:nvSpPr>
          <p:cNvPr id="19" name="Google Shape;19;p2"/>
          <p:cNvSpPr txBox="1"/>
          <p:nvPr>
            <p:ph idx="1" type="subTitle"/>
          </p:nvPr>
        </p:nvSpPr>
        <p:spPr>
          <a:xfrm>
            <a:off x="1826325" y="3252475"/>
            <a:ext cx="5494800" cy="792600"/>
          </a:xfrm>
          <a:prstGeom prst="rect">
            <a:avLst/>
          </a:prstGeom>
        </p:spPr>
        <p:txBody>
          <a:bodyPr anchorCtr="0" anchor="t" bIns="91425" lIns="91425" spcFirstLastPara="1" rIns="91425" wrap="square" tIns="91425">
            <a:spAutoFit/>
          </a:bodyPr>
          <a:lstStyle>
            <a:lvl1pPr lvl="0">
              <a:spcBef>
                <a:spcPts val="0"/>
              </a:spcBef>
              <a:spcAft>
                <a:spcPts val="0"/>
              </a:spcAft>
              <a:buSzPts val="2500"/>
              <a:buFont typeface="Inter Tight Medium"/>
              <a:buNone/>
              <a:defRPr sz="2500">
                <a:latin typeface="Inter Tight Medium"/>
                <a:ea typeface="Inter Tight Medium"/>
                <a:cs typeface="Inter Tight Medium"/>
                <a:sym typeface="Inter Tight Medium"/>
              </a:defRPr>
            </a:lvl1pPr>
            <a:lvl2pPr lvl="1">
              <a:spcBef>
                <a:spcPts val="0"/>
              </a:spcBef>
              <a:spcAft>
                <a:spcPts val="0"/>
              </a:spcAft>
              <a:buSzPts val="2500"/>
              <a:buFont typeface="Inter Tight Medium"/>
              <a:buNone/>
              <a:defRPr sz="2500">
                <a:latin typeface="Inter Tight Medium"/>
                <a:ea typeface="Inter Tight Medium"/>
                <a:cs typeface="Inter Tight Medium"/>
                <a:sym typeface="Inter Tight Medium"/>
              </a:defRPr>
            </a:lvl2pPr>
            <a:lvl3pPr lvl="2">
              <a:spcBef>
                <a:spcPts val="0"/>
              </a:spcBef>
              <a:spcAft>
                <a:spcPts val="0"/>
              </a:spcAft>
              <a:buSzPts val="2500"/>
              <a:buFont typeface="Inter Tight Medium"/>
              <a:buNone/>
              <a:defRPr sz="2500">
                <a:latin typeface="Inter Tight Medium"/>
                <a:ea typeface="Inter Tight Medium"/>
                <a:cs typeface="Inter Tight Medium"/>
                <a:sym typeface="Inter Tight Medium"/>
              </a:defRPr>
            </a:lvl3pPr>
            <a:lvl4pPr lvl="3">
              <a:spcBef>
                <a:spcPts val="0"/>
              </a:spcBef>
              <a:spcAft>
                <a:spcPts val="0"/>
              </a:spcAft>
              <a:buSzPts val="2500"/>
              <a:buFont typeface="Inter Tight Medium"/>
              <a:buNone/>
              <a:defRPr sz="2500">
                <a:latin typeface="Inter Tight Medium"/>
                <a:ea typeface="Inter Tight Medium"/>
                <a:cs typeface="Inter Tight Medium"/>
                <a:sym typeface="Inter Tight Medium"/>
              </a:defRPr>
            </a:lvl4pPr>
            <a:lvl5pPr lvl="4">
              <a:spcBef>
                <a:spcPts val="0"/>
              </a:spcBef>
              <a:spcAft>
                <a:spcPts val="0"/>
              </a:spcAft>
              <a:buSzPts val="2500"/>
              <a:buFont typeface="Inter Tight Medium"/>
              <a:buNone/>
              <a:defRPr sz="2500">
                <a:latin typeface="Inter Tight Medium"/>
                <a:ea typeface="Inter Tight Medium"/>
                <a:cs typeface="Inter Tight Medium"/>
                <a:sym typeface="Inter Tight Medium"/>
              </a:defRPr>
            </a:lvl5pPr>
            <a:lvl6pPr lvl="5">
              <a:spcBef>
                <a:spcPts val="0"/>
              </a:spcBef>
              <a:spcAft>
                <a:spcPts val="0"/>
              </a:spcAft>
              <a:buSzPts val="2500"/>
              <a:buFont typeface="Inter Tight Medium"/>
              <a:buNone/>
              <a:defRPr sz="2500">
                <a:latin typeface="Inter Tight Medium"/>
                <a:ea typeface="Inter Tight Medium"/>
                <a:cs typeface="Inter Tight Medium"/>
                <a:sym typeface="Inter Tight Medium"/>
              </a:defRPr>
            </a:lvl6pPr>
            <a:lvl7pPr lvl="6">
              <a:spcBef>
                <a:spcPts val="0"/>
              </a:spcBef>
              <a:spcAft>
                <a:spcPts val="0"/>
              </a:spcAft>
              <a:buSzPts val="2500"/>
              <a:buFont typeface="Inter Tight Medium"/>
              <a:buNone/>
              <a:defRPr sz="2500">
                <a:latin typeface="Inter Tight Medium"/>
                <a:ea typeface="Inter Tight Medium"/>
                <a:cs typeface="Inter Tight Medium"/>
                <a:sym typeface="Inter Tight Medium"/>
              </a:defRPr>
            </a:lvl7pPr>
            <a:lvl8pPr lvl="7">
              <a:spcBef>
                <a:spcPts val="0"/>
              </a:spcBef>
              <a:spcAft>
                <a:spcPts val="0"/>
              </a:spcAft>
              <a:buSzPts val="2500"/>
              <a:buFont typeface="Inter Tight Medium"/>
              <a:buNone/>
              <a:defRPr sz="2500">
                <a:latin typeface="Inter Tight Medium"/>
                <a:ea typeface="Inter Tight Medium"/>
                <a:cs typeface="Inter Tight Medium"/>
                <a:sym typeface="Inter Tight Medium"/>
              </a:defRPr>
            </a:lvl8pPr>
            <a:lvl9pPr lvl="8">
              <a:spcBef>
                <a:spcPts val="0"/>
              </a:spcBef>
              <a:spcAft>
                <a:spcPts val="0"/>
              </a:spcAft>
              <a:buSzPts val="2500"/>
              <a:buFont typeface="Inter Tight Medium"/>
              <a:buNone/>
              <a:defRPr sz="2500">
                <a:latin typeface="Inter Tight Medium"/>
                <a:ea typeface="Inter Tight Medium"/>
                <a:cs typeface="Inter Tight Medium"/>
                <a:sym typeface="Inter Tight Medium"/>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51" name="Shape 51"/>
        <p:cNvGrpSpPr/>
        <p:nvPr/>
      </p:nvGrpSpPr>
      <p:grpSpPr>
        <a:xfrm>
          <a:off x="0" y="0"/>
          <a:ext cx="0" cy="0"/>
          <a:chOff x="0" y="0"/>
          <a:chExt cx="0" cy="0"/>
        </a:xfrm>
      </p:grpSpPr>
      <p:sp>
        <p:nvSpPr>
          <p:cNvPr id="52" name="Google Shape;52;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sp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3" name="Google Shape;53;p11"/>
          <p:cNvSpPr txBox="1"/>
          <p:nvPr>
            <p:ph idx="1" type="body"/>
          </p:nvPr>
        </p:nvSpPr>
        <p:spPr>
          <a:xfrm>
            <a:off x="311700" y="3152225"/>
            <a:ext cx="8520600" cy="1300800"/>
          </a:xfrm>
          <a:prstGeom prst="rect">
            <a:avLst/>
          </a:prstGeom>
        </p:spPr>
        <p:txBody>
          <a:bodyPr anchorCtr="0" anchor="t" bIns="91425" lIns="91425" spcFirstLastPara="1" rIns="91425" wrap="square" tIns="91425">
            <a:spAutoFit/>
          </a:bodyPr>
          <a:lstStyle>
            <a:lvl1pPr indent="-336550" lvl="0" marL="457200" algn="ctr">
              <a:spcBef>
                <a:spcPts val="0"/>
              </a:spcBef>
              <a:spcAft>
                <a:spcPts val="0"/>
              </a:spcAft>
              <a:buSzPts val="1700"/>
              <a:buChar char="●"/>
              <a:defRPr/>
            </a:lvl1pPr>
            <a:lvl2pPr indent="-336550" lvl="1" marL="914400" algn="ctr">
              <a:spcBef>
                <a:spcPts val="0"/>
              </a:spcBef>
              <a:spcAft>
                <a:spcPts val="0"/>
              </a:spcAft>
              <a:buSzPts val="1700"/>
              <a:buChar char="○"/>
              <a:defRPr/>
            </a:lvl2pPr>
            <a:lvl3pPr indent="-336550" lvl="2" marL="1371600" algn="ctr">
              <a:spcBef>
                <a:spcPts val="0"/>
              </a:spcBef>
              <a:spcAft>
                <a:spcPts val="0"/>
              </a:spcAft>
              <a:buSzPts val="1700"/>
              <a:buChar char="■"/>
              <a:defRPr/>
            </a:lvl3pPr>
            <a:lvl4pPr indent="-336550" lvl="3" marL="1828800" algn="ctr">
              <a:spcBef>
                <a:spcPts val="0"/>
              </a:spcBef>
              <a:spcAft>
                <a:spcPts val="0"/>
              </a:spcAft>
              <a:buSzPts val="1700"/>
              <a:buChar char="●"/>
              <a:defRPr/>
            </a:lvl4pPr>
            <a:lvl5pPr indent="-336550" lvl="4" marL="2286000" algn="ctr">
              <a:spcBef>
                <a:spcPts val="0"/>
              </a:spcBef>
              <a:spcAft>
                <a:spcPts val="0"/>
              </a:spcAft>
              <a:buSzPts val="1700"/>
              <a:buChar char="○"/>
              <a:defRPr/>
            </a:lvl5pPr>
            <a:lvl6pPr indent="-336550" lvl="5" marL="2743200" algn="ctr">
              <a:spcBef>
                <a:spcPts val="0"/>
              </a:spcBef>
              <a:spcAft>
                <a:spcPts val="0"/>
              </a:spcAft>
              <a:buSzPts val="1700"/>
              <a:buChar char="■"/>
              <a:defRPr/>
            </a:lvl6pPr>
            <a:lvl7pPr indent="-336550" lvl="6" marL="3200400" algn="ctr">
              <a:spcBef>
                <a:spcPts val="0"/>
              </a:spcBef>
              <a:spcAft>
                <a:spcPts val="0"/>
              </a:spcAft>
              <a:buSzPts val="1700"/>
              <a:buChar char="●"/>
              <a:defRPr/>
            </a:lvl7pPr>
            <a:lvl8pPr indent="-336550" lvl="7" marL="3657600" algn="ctr">
              <a:spcBef>
                <a:spcPts val="0"/>
              </a:spcBef>
              <a:spcAft>
                <a:spcPts val="0"/>
              </a:spcAft>
              <a:buSzPts val="1700"/>
              <a:buChar char="○"/>
              <a:defRPr/>
            </a:lvl8pPr>
            <a:lvl9pPr indent="-336550" lvl="8" marL="4114800" algn="ctr">
              <a:spcBef>
                <a:spcPts val="0"/>
              </a:spcBef>
              <a:spcAft>
                <a:spcPts val="0"/>
              </a:spcAft>
              <a:buSzPts val="1700"/>
              <a:buChar char="■"/>
              <a:defRPr/>
            </a:lvl9pPr>
          </a:lstStyle>
          <a:p/>
        </p:txBody>
      </p:sp>
      <p:sp>
        <p:nvSpPr>
          <p:cNvPr id="54" name="Google Shape;54;p11"/>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
    <p:spTree>
      <p:nvGrpSpPr>
        <p:cNvPr id="55" name="Shape 55"/>
        <p:cNvGrpSpPr/>
        <p:nvPr/>
      </p:nvGrpSpPr>
      <p:grpSpPr>
        <a:xfrm>
          <a:off x="0" y="0"/>
          <a:ext cx="0" cy="0"/>
          <a:chOff x="0" y="0"/>
          <a:chExt cx="0" cy="0"/>
        </a:xfrm>
      </p:grpSpPr>
      <p:sp>
        <p:nvSpPr>
          <p:cNvPr id="56" name="Google Shape;56;p12"/>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57" name="Shape 57"/>
        <p:cNvGrpSpPr/>
        <p:nvPr/>
      </p:nvGrpSpPr>
      <p:grpSpPr>
        <a:xfrm>
          <a:off x="0" y="0"/>
          <a:ext cx="0" cy="0"/>
          <a:chOff x="0" y="0"/>
          <a:chExt cx="0" cy="0"/>
        </a:xfrm>
      </p:grpSpPr>
      <p:sp>
        <p:nvSpPr>
          <p:cNvPr id="58" name="Google Shape;58;p13"/>
          <p:cNvSpPr txBox="1"/>
          <p:nvPr>
            <p:ph type="title"/>
          </p:nvPr>
        </p:nvSpPr>
        <p:spPr>
          <a:xfrm>
            <a:off x="677325" y="1832775"/>
            <a:ext cx="3217200" cy="1484100"/>
          </a:xfrm>
          <a:prstGeom prst="rect">
            <a:avLst/>
          </a:prstGeom>
        </p:spPr>
        <p:txBody>
          <a:bodyPr anchorCtr="0" anchor="ctr" bIns="91425" lIns="91425" spcFirstLastPara="1" rIns="91425" wrap="square" tIns="91425">
            <a:spAutoFit/>
          </a:bodyPr>
          <a:lstStyle>
            <a:lvl1pPr lvl="0">
              <a:spcBef>
                <a:spcPts val="0"/>
              </a:spcBef>
              <a:spcAft>
                <a:spcPts val="0"/>
              </a:spcAft>
              <a:buSzPts val="4200"/>
              <a:buNone/>
              <a:defRPr sz="4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9" name="Google Shape;59;p13"/>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13"/>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61" name="Google Shape;61;p13"/>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62" name="Google Shape;62;p13"/>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63" name="Google Shape;63;p13"/>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64" name="Google Shape;64;p13"/>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65" name="Google Shape;65;p13"/>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66" name="Shape 66"/>
        <p:cNvGrpSpPr/>
        <p:nvPr/>
      </p:nvGrpSpPr>
      <p:grpSpPr>
        <a:xfrm>
          <a:off x="0" y="0"/>
          <a:ext cx="0" cy="0"/>
          <a:chOff x="0" y="0"/>
          <a:chExt cx="0" cy="0"/>
        </a:xfrm>
      </p:grpSpPr>
      <p:sp>
        <p:nvSpPr>
          <p:cNvPr id="67" name="Google Shape;67;p14"/>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8" name="Google Shape;68;p14"/>
          <p:cNvSpPr txBox="1"/>
          <p:nvPr>
            <p:ph idx="1" type="body"/>
          </p:nvPr>
        </p:nvSpPr>
        <p:spPr>
          <a:xfrm>
            <a:off x="311700" y="1152475"/>
            <a:ext cx="4473900" cy="34164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69" name="Google Shape;69;p14"/>
          <p:cNvSpPr/>
          <p:nvPr>
            <p:ph idx="2" type="pic"/>
          </p:nvPr>
        </p:nvSpPr>
        <p:spPr>
          <a:xfrm>
            <a:off x="4992024" y="1152775"/>
            <a:ext cx="3840300" cy="3416400"/>
          </a:xfrm>
          <a:prstGeom prst="rect">
            <a:avLst/>
          </a:prstGeom>
          <a:noFill/>
          <a:ln>
            <a:noFill/>
          </a:ln>
        </p:spPr>
      </p:sp>
      <p:sp>
        <p:nvSpPr>
          <p:cNvPr id="70" name="Google Shape;70;p14"/>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
    <p:spTree>
      <p:nvGrpSpPr>
        <p:cNvPr id="71" name="Shape 71"/>
        <p:cNvGrpSpPr/>
        <p:nvPr/>
      </p:nvGrpSpPr>
      <p:grpSpPr>
        <a:xfrm>
          <a:off x="0" y="0"/>
          <a:ext cx="0" cy="0"/>
          <a:chOff x="0" y="0"/>
          <a:chExt cx="0" cy="0"/>
        </a:xfrm>
      </p:grpSpPr>
      <p:sp>
        <p:nvSpPr>
          <p:cNvPr id="72" name="Google Shape;72;p15"/>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3" name="Google Shape;73;p15"/>
          <p:cNvSpPr txBox="1"/>
          <p:nvPr>
            <p:ph type="title"/>
          </p:nvPr>
        </p:nvSpPr>
        <p:spPr>
          <a:xfrm>
            <a:off x="483175" y="450025"/>
            <a:ext cx="8184600" cy="758100"/>
          </a:xfrm>
          <a:prstGeom prst="rect">
            <a:avLst/>
          </a:prstGeom>
        </p:spPr>
        <p:txBody>
          <a:bodyPr anchorCtr="0" anchor="ctr" bIns="91425" lIns="91425" spcFirstLastPara="1" rIns="91425" wrap="square" tIns="91425">
            <a:sp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4" name="Google Shape;74;p15"/>
          <p:cNvSpPr txBox="1"/>
          <p:nvPr>
            <p:ph idx="1" type="body"/>
          </p:nvPr>
        </p:nvSpPr>
        <p:spPr>
          <a:xfrm>
            <a:off x="483150" y="2237788"/>
            <a:ext cx="3619800" cy="23736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75" name="Google Shape;75;p15"/>
          <p:cNvSpPr txBox="1"/>
          <p:nvPr>
            <p:ph idx="2" type="body"/>
          </p:nvPr>
        </p:nvSpPr>
        <p:spPr>
          <a:xfrm>
            <a:off x="5048000" y="2237788"/>
            <a:ext cx="3619800" cy="23736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76" name="Google Shape;76;p15"/>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7" name="Google Shape;77;p15"/>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78" name="Shape 78"/>
        <p:cNvGrpSpPr/>
        <p:nvPr/>
      </p:nvGrpSpPr>
      <p:grpSpPr>
        <a:xfrm>
          <a:off x="0" y="0"/>
          <a:ext cx="0" cy="0"/>
          <a:chOff x="0" y="0"/>
          <a:chExt cx="0" cy="0"/>
        </a:xfrm>
      </p:grpSpPr>
      <p:sp>
        <p:nvSpPr>
          <p:cNvPr id="79" name="Google Shape;79;p16"/>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0" name="Google Shape;80;p16"/>
          <p:cNvSpPr txBox="1"/>
          <p:nvPr>
            <p:ph idx="1" type="body"/>
          </p:nvPr>
        </p:nvSpPr>
        <p:spPr>
          <a:xfrm>
            <a:off x="483175" y="2417500"/>
            <a:ext cx="2455500" cy="23736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81" name="Google Shape;81;p16"/>
          <p:cNvSpPr txBox="1"/>
          <p:nvPr>
            <p:ph idx="2" type="body"/>
          </p:nvPr>
        </p:nvSpPr>
        <p:spPr>
          <a:xfrm>
            <a:off x="3347725" y="2417500"/>
            <a:ext cx="2455500" cy="23736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82" name="Google Shape;82;p16"/>
          <p:cNvSpPr txBox="1"/>
          <p:nvPr>
            <p:ph idx="3" type="body"/>
          </p:nvPr>
        </p:nvSpPr>
        <p:spPr>
          <a:xfrm>
            <a:off x="6212275" y="2417500"/>
            <a:ext cx="2455500" cy="23736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83" name="Google Shape;83;p16"/>
          <p:cNvSpPr txBox="1"/>
          <p:nvPr>
            <p:ph type="title"/>
          </p:nvPr>
        </p:nvSpPr>
        <p:spPr>
          <a:xfrm>
            <a:off x="483175" y="450025"/>
            <a:ext cx="8184600" cy="758100"/>
          </a:xfrm>
          <a:prstGeom prst="rect">
            <a:avLst/>
          </a:prstGeom>
        </p:spPr>
        <p:txBody>
          <a:bodyPr anchorCtr="0" anchor="ctr" bIns="91425" lIns="91425" spcFirstLastPara="1" rIns="91425" wrap="square" tIns="91425">
            <a:sp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84" name="Google Shape;84;p16"/>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5" name="Google Shape;85;p16"/>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6" name="Google Shape;86;p16"/>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87" name="Shape 87"/>
        <p:cNvGrpSpPr/>
        <p:nvPr/>
      </p:nvGrpSpPr>
      <p:grpSpPr>
        <a:xfrm>
          <a:off x="0" y="0"/>
          <a:ext cx="0" cy="0"/>
          <a:chOff x="0" y="0"/>
          <a:chExt cx="0" cy="0"/>
        </a:xfrm>
      </p:grpSpPr>
      <p:sp>
        <p:nvSpPr>
          <p:cNvPr id="88" name="Google Shape;88;p17"/>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9" name="Google Shape;89;p17"/>
          <p:cNvSpPr txBox="1"/>
          <p:nvPr>
            <p:ph idx="1" type="body"/>
          </p:nvPr>
        </p:nvSpPr>
        <p:spPr>
          <a:xfrm>
            <a:off x="366725" y="1759093"/>
            <a:ext cx="3838500" cy="11385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90" name="Google Shape;90;p17"/>
          <p:cNvSpPr txBox="1"/>
          <p:nvPr>
            <p:ph idx="2" type="body"/>
          </p:nvPr>
        </p:nvSpPr>
        <p:spPr>
          <a:xfrm>
            <a:off x="4938725" y="1759093"/>
            <a:ext cx="3838500" cy="11385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91" name="Google Shape;91;p17"/>
          <p:cNvSpPr txBox="1"/>
          <p:nvPr>
            <p:ph idx="3" type="body"/>
          </p:nvPr>
        </p:nvSpPr>
        <p:spPr>
          <a:xfrm>
            <a:off x="366750" y="3648575"/>
            <a:ext cx="3838500" cy="11385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92" name="Google Shape;92;p17"/>
          <p:cNvSpPr txBox="1"/>
          <p:nvPr>
            <p:ph idx="4" type="body"/>
          </p:nvPr>
        </p:nvSpPr>
        <p:spPr>
          <a:xfrm>
            <a:off x="4938750" y="3648575"/>
            <a:ext cx="3838500" cy="11385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93" name="Google Shape;93;p17"/>
          <p:cNvSpPr txBox="1"/>
          <p:nvPr>
            <p:ph type="title"/>
          </p:nvPr>
        </p:nvSpPr>
        <p:spPr>
          <a:xfrm>
            <a:off x="366750" y="450025"/>
            <a:ext cx="8184600" cy="758100"/>
          </a:xfrm>
          <a:prstGeom prst="rect">
            <a:avLst/>
          </a:prstGeom>
        </p:spPr>
        <p:txBody>
          <a:bodyPr anchorCtr="0" anchor="ctr" bIns="91425" lIns="91425" spcFirstLastPara="1" rIns="91425" wrap="square" tIns="91425">
            <a:sp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94" name="Google Shape;94;p17"/>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95" name="Google Shape;95;p17"/>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96" name="Google Shape;96;p17"/>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97" name="Google Shape;97;p17"/>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98" name="Shape 98"/>
        <p:cNvGrpSpPr/>
        <p:nvPr/>
      </p:nvGrpSpPr>
      <p:grpSpPr>
        <a:xfrm>
          <a:off x="0" y="0"/>
          <a:ext cx="0" cy="0"/>
          <a:chOff x="0" y="0"/>
          <a:chExt cx="0" cy="0"/>
        </a:xfrm>
      </p:grpSpPr>
      <p:sp>
        <p:nvSpPr>
          <p:cNvPr id="99" name="Google Shape;99;p18"/>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0" name="Google Shape;100;p18"/>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1" name="Google Shape;101;p18"/>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102" name="Shape 102"/>
        <p:cNvGrpSpPr/>
        <p:nvPr/>
      </p:nvGrpSpPr>
      <p:grpSpPr>
        <a:xfrm>
          <a:off x="0" y="0"/>
          <a:ext cx="0" cy="0"/>
          <a:chOff x="0" y="0"/>
          <a:chExt cx="0" cy="0"/>
        </a:xfrm>
      </p:grpSpPr>
      <p:sp>
        <p:nvSpPr>
          <p:cNvPr id="103" name="Google Shape;103;p19"/>
          <p:cNvSpPr txBox="1"/>
          <p:nvPr>
            <p:ph idx="1" type="body"/>
          </p:nvPr>
        </p:nvSpPr>
        <p:spPr>
          <a:xfrm>
            <a:off x="311700" y="4080225"/>
            <a:ext cx="4027500" cy="9261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4" name="Google Shape;104;p19"/>
          <p:cNvSpPr/>
          <p:nvPr>
            <p:ph idx="2" type="pic"/>
          </p:nvPr>
        </p:nvSpPr>
        <p:spPr>
          <a:xfrm>
            <a:off x="4804825" y="1133300"/>
            <a:ext cx="4027500" cy="2392800"/>
          </a:xfrm>
          <a:prstGeom prst="rect">
            <a:avLst/>
          </a:prstGeom>
          <a:noFill/>
          <a:ln>
            <a:noFill/>
          </a:ln>
        </p:spPr>
      </p:sp>
      <p:sp>
        <p:nvSpPr>
          <p:cNvPr id="105" name="Google Shape;105;p19"/>
          <p:cNvSpPr/>
          <p:nvPr>
            <p:ph idx="3" type="pic"/>
          </p:nvPr>
        </p:nvSpPr>
        <p:spPr>
          <a:xfrm>
            <a:off x="311725" y="1133300"/>
            <a:ext cx="4027500" cy="2392800"/>
          </a:xfrm>
          <a:prstGeom prst="rect">
            <a:avLst/>
          </a:prstGeom>
          <a:noFill/>
          <a:ln>
            <a:noFill/>
          </a:ln>
        </p:spPr>
      </p:sp>
      <p:sp>
        <p:nvSpPr>
          <p:cNvPr id="106" name="Google Shape;106;p19"/>
          <p:cNvSpPr txBox="1"/>
          <p:nvPr>
            <p:ph idx="4" type="body"/>
          </p:nvPr>
        </p:nvSpPr>
        <p:spPr>
          <a:xfrm>
            <a:off x="4804825" y="4080225"/>
            <a:ext cx="4027500" cy="9261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7" name="Google Shape;107;p19"/>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8" name="Google Shape;108;p19"/>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9" name="Google Shape;109;p19"/>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7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10" name="Google Shape;110;p19"/>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7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111" name="Shape 111"/>
        <p:cNvGrpSpPr/>
        <p:nvPr/>
      </p:nvGrpSpPr>
      <p:grpSpPr>
        <a:xfrm>
          <a:off x="0" y="0"/>
          <a:ext cx="0" cy="0"/>
          <a:chOff x="0" y="0"/>
          <a:chExt cx="0" cy="0"/>
        </a:xfrm>
      </p:grpSpPr>
      <p:sp>
        <p:nvSpPr>
          <p:cNvPr id="112" name="Google Shape;112;p20"/>
          <p:cNvSpPr txBox="1"/>
          <p:nvPr>
            <p:ph idx="1" type="body"/>
          </p:nvPr>
        </p:nvSpPr>
        <p:spPr>
          <a:xfrm>
            <a:off x="311700" y="3911700"/>
            <a:ext cx="2627100" cy="10185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13" name="Google Shape;113;p20"/>
          <p:cNvSpPr/>
          <p:nvPr>
            <p:ph idx="2" type="pic"/>
          </p:nvPr>
        </p:nvSpPr>
        <p:spPr>
          <a:xfrm>
            <a:off x="6205225" y="1128325"/>
            <a:ext cx="2627100" cy="2273100"/>
          </a:xfrm>
          <a:prstGeom prst="rect">
            <a:avLst/>
          </a:prstGeom>
          <a:noFill/>
          <a:ln>
            <a:noFill/>
          </a:ln>
        </p:spPr>
      </p:sp>
      <p:sp>
        <p:nvSpPr>
          <p:cNvPr id="114" name="Google Shape;114;p20"/>
          <p:cNvSpPr/>
          <p:nvPr>
            <p:ph idx="3" type="pic"/>
          </p:nvPr>
        </p:nvSpPr>
        <p:spPr>
          <a:xfrm>
            <a:off x="311725" y="1128325"/>
            <a:ext cx="2627100" cy="2273100"/>
          </a:xfrm>
          <a:prstGeom prst="rect">
            <a:avLst/>
          </a:prstGeom>
          <a:noFill/>
          <a:ln>
            <a:noFill/>
          </a:ln>
        </p:spPr>
      </p:sp>
      <p:sp>
        <p:nvSpPr>
          <p:cNvPr id="115" name="Google Shape;115;p20"/>
          <p:cNvSpPr txBox="1"/>
          <p:nvPr>
            <p:ph idx="4" type="body"/>
          </p:nvPr>
        </p:nvSpPr>
        <p:spPr>
          <a:xfrm>
            <a:off x="6205225" y="3911700"/>
            <a:ext cx="2627100" cy="10185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16" name="Google Shape;116;p20"/>
          <p:cNvSpPr/>
          <p:nvPr>
            <p:ph idx="5" type="pic"/>
          </p:nvPr>
        </p:nvSpPr>
        <p:spPr>
          <a:xfrm>
            <a:off x="3255250" y="1128325"/>
            <a:ext cx="2627100" cy="2273100"/>
          </a:xfrm>
          <a:prstGeom prst="rect">
            <a:avLst/>
          </a:prstGeom>
          <a:noFill/>
          <a:ln>
            <a:noFill/>
          </a:ln>
        </p:spPr>
      </p:sp>
      <p:sp>
        <p:nvSpPr>
          <p:cNvPr id="117" name="Google Shape;117;p20"/>
          <p:cNvSpPr txBox="1"/>
          <p:nvPr>
            <p:ph idx="6" type="body"/>
          </p:nvPr>
        </p:nvSpPr>
        <p:spPr>
          <a:xfrm>
            <a:off x="3255250" y="3911700"/>
            <a:ext cx="2627100" cy="10185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18" name="Google Shape;118;p20"/>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9" name="Google Shape;119;p20"/>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20" name="Google Shape;120;p20"/>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7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21" name="Google Shape;121;p20"/>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7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22" name="Google Shape;122;p20"/>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7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20" name="Shape 20"/>
        <p:cNvGrpSpPr/>
        <p:nvPr/>
      </p:nvGrpSpPr>
      <p:grpSpPr>
        <a:xfrm>
          <a:off x="0" y="0"/>
          <a:ext cx="0" cy="0"/>
          <a:chOff x="0" y="0"/>
          <a:chExt cx="0" cy="0"/>
        </a:xfrm>
      </p:grpSpPr>
      <p:sp>
        <p:nvSpPr>
          <p:cNvPr id="21" name="Google Shape;21;p3"/>
          <p:cNvSpPr txBox="1"/>
          <p:nvPr>
            <p:ph type="title"/>
          </p:nvPr>
        </p:nvSpPr>
        <p:spPr>
          <a:xfrm>
            <a:off x="311700" y="2150850"/>
            <a:ext cx="8520600" cy="841800"/>
          </a:xfrm>
          <a:prstGeom prst="rect">
            <a:avLst/>
          </a:prstGeom>
        </p:spPr>
        <p:txBody>
          <a:bodyPr anchorCtr="0" anchor="ctr" bIns="91425" lIns="91425" spcFirstLastPara="1" rIns="91425" wrap="square" tIns="91425">
            <a:sp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2" name="Google Shape;22;p3"/>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123" name="Shape 123"/>
        <p:cNvGrpSpPr/>
        <p:nvPr/>
      </p:nvGrpSpPr>
      <p:grpSpPr>
        <a:xfrm>
          <a:off x="0" y="0"/>
          <a:ext cx="0" cy="0"/>
          <a:chOff x="0" y="0"/>
          <a:chExt cx="0" cy="0"/>
        </a:xfrm>
      </p:grpSpPr>
      <p:sp>
        <p:nvSpPr>
          <p:cNvPr id="124" name="Google Shape;124;p21"/>
          <p:cNvSpPr/>
          <p:nvPr>
            <p:ph idx="2" type="pic"/>
          </p:nvPr>
        </p:nvSpPr>
        <p:spPr>
          <a:xfrm>
            <a:off x="311700" y="445025"/>
            <a:ext cx="8520600" cy="4218300"/>
          </a:xfrm>
          <a:prstGeom prst="rect">
            <a:avLst/>
          </a:prstGeom>
          <a:noFill/>
          <a:ln>
            <a:noFill/>
          </a:ln>
        </p:spPr>
      </p:sp>
      <p:sp>
        <p:nvSpPr>
          <p:cNvPr id="125" name="Google Shape;125;p21"/>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126" name="Shape 126"/>
        <p:cNvGrpSpPr/>
        <p:nvPr/>
      </p:nvGrpSpPr>
      <p:grpSpPr>
        <a:xfrm>
          <a:off x="0" y="0"/>
          <a:ext cx="0" cy="0"/>
          <a:chOff x="0" y="0"/>
          <a:chExt cx="0" cy="0"/>
        </a:xfrm>
      </p:grpSpPr>
      <p:sp>
        <p:nvSpPr>
          <p:cNvPr id="127" name="Google Shape;127;p22"/>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8" name="Google Shape;128;p22"/>
          <p:cNvSpPr/>
          <p:nvPr>
            <p:ph idx="2" type="pic"/>
          </p:nvPr>
        </p:nvSpPr>
        <p:spPr>
          <a:xfrm>
            <a:off x="3389600" y="118913"/>
            <a:ext cx="1643700" cy="1535100"/>
          </a:xfrm>
          <a:prstGeom prst="rect">
            <a:avLst/>
          </a:prstGeom>
          <a:noFill/>
          <a:ln>
            <a:noFill/>
          </a:ln>
        </p:spPr>
      </p:sp>
      <p:sp>
        <p:nvSpPr>
          <p:cNvPr id="129" name="Google Shape;129;p22"/>
          <p:cNvSpPr/>
          <p:nvPr>
            <p:ph idx="3" type="pic"/>
          </p:nvPr>
        </p:nvSpPr>
        <p:spPr>
          <a:xfrm>
            <a:off x="5195935" y="118913"/>
            <a:ext cx="1643700" cy="1535100"/>
          </a:xfrm>
          <a:prstGeom prst="rect">
            <a:avLst/>
          </a:prstGeom>
          <a:noFill/>
          <a:ln>
            <a:noFill/>
          </a:ln>
        </p:spPr>
      </p:sp>
      <p:sp>
        <p:nvSpPr>
          <p:cNvPr id="130" name="Google Shape;130;p22"/>
          <p:cNvSpPr/>
          <p:nvPr>
            <p:ph idx="4" type="pic"/>
          </p:nvPr>
        </p:nvSpPr>
        <p:spPr>
          <a:xfrm>
            <a:off x="7002270" y="118913"/>
            <a:ext cx="1643700" cy="1535100"/>
          </a:xfrm>
          <a:prstGeom prst="rect">
            <a:avLst/>
          </a:prstGeom>
          <a:noFill/>
          <a:ln>
            <a:noFill/>
          </a:ln>
        </p:spPr>
      </p:sp>
      <p:sp>
        <p:nvSpPr>
          <p:cNvPr id="131" name="Google Shape;131;p22"/>
          <p:cNvSpPr/>
          <p:nvPr>
            <p:ph idx="5" type="pic"/>
          </p:nvPr>
        </p:nvSpPr>
        <p:spPr>
          <a:xfrm>
            <a:off x="3389588" y="1804212"/>
            <a:ext cx="1643700" cy="1535100"/>
          </a:xfrm>
          <a:prstGeom prst="rect">
            <a:avLst/>
          </a:prstGeom>
          <a:noFill/>
          <a:ln>
            <a:noFill/>
          </a:ln>
        </p:spPr>
      </p:sp>
      <p:sp>
        <p:nvSpPr>
          <p:cNvPr id="132" name="Google Shape;132;p22"/>
          <p:cNvSpPr/>
          <p:nvPr>
            <p:ph idx="6" type="pic"/>
          </p:nvPr>
        </p:nvSpPr>
        <p:spPr>
          <a:xfrm>
            <a:off x="5195922" y="1804212"/>
            <a:ext cx="1643700" cy="1535100"/>
          </a:xfrm>
          <a:prstGeom prst="rect">
            <a:avLst/>
          </a:prstGeom>
          <a:noFill/>
          <a:ln>
            <a:noFill/>
          </a:ln>
        </p:spPr>
      </p:sp>
      <p:sp>
        <p:nvSpPr>
          <p:cNvPr id="133" name="Google Shape;133;p22"/>
          <p:cNvSpPr/>
          <p:nvPr>
            <p:ph idx="7" type="pic"/>
          </p:nvPr>
        </p:nvSpPr>
        <p:spPr>
          <a:xfrm>
            <a:off x="7002257" y="1804212"/>
            <a:ext cx="1643700" cy="1535100"/>
          </a:xfrm>
          <a:prstGeom prst="rect">
            <a:avLst/>
          </a:prstGeom>
          <a:noFill/>
          <a:ln>
            <a:noFill/>
          </a:ln>
        </p:spPr>
      </p:sp>
      <p:sp>
        <p:nvSpPr>
          <p:cNvPr id="134" name="Google Shape;134;p22"/>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5" name="Google Shape;135;p22"/>
          <p:cNvSpPr/>
          <p:nvPr>
            <p:ph idx="8" type="pic"/>
          </p:nvPr>
        </p:nvSpPr>
        <p:spPr>
          <a:xfrm>
            <a:off x="3389588" y="3489487"/>
            <a:ext cx="1643700" cy="1535100"/>
          </a:xfrm>
          <a:prstGeom prst="rect">
            <a:avLst/>
          </a:prstGeom>
          <a:noFill/>
          <a:ln>
            <a:noFill/>
          </a:ln>
        </p:spPr>
      </p:sp>
      <p:sp>
        <p:nvSpPr>
          <p:cNvPr id="136" name="Google Shape;136;p22"/>
          <p:cNvSpPr/>
          <p:nvPr>
            <p:ph idx="9" type="pic"/>
          </p:nvPr>
        </p:nvSpPr>
        <p:spPr>
          <a:xfrm>
            <a:off x="5195922" y="3489487"/>
            <a:ext cx="1643700" cy="1535100"/>
          </a:xfrm>
          <a:prstGeom prst="rect">
            <a:avLst/>
          </a:prstGeom>
          <a:noFill/>
          <a:ln>
            <a:noFill/>
          </a:ln>
        </p:spPr>
      </p:sp>
      <p:sp>
        <p:nvSpPr>
          <p:cNvPr id="137" name="Google Shape;137;p22"/>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type="secHead">
  <p:cSld name="SECTION_HEADER">
    <p:bg>
      <p:bgPr>
        <a:solidFill>
          <a:schemeClr val="lt1"/>
        </a:solidFill>
      </p:bgPr>
    </p:bg>
    <p:spTree>
      <p:nvGrpSpPr>
        <p:cNvPr id="138" name="Shape 138"/>
        <p:cNvGrpSpPr/>
        <p:nvPr/>
      </p:nvGrpSpPr>
      <p:grpSpPr>
        <a:xfrm>
          <a:off x="0" y="0"/>
          <a:ext cx="0" cy="0"/>
          <a:chOff x="0" y="0"/>
          <a:chExt cx="0" cy="0"/>
        </a:xfrm>
      </p:grpSpPr>
      <p:grpSp>
        <p:nvGrpSpPr>
          <p:cNvPr id="139" name="Google Shape;139;p23"/>
          <p:cNvGrpSpPr/>
          <p:nvPr/>
        </p:nvGrpSpPr>
        <p:grpSpPr>
          <a:xfrm>
            <a:off x="75" y="256675"/>
            <a:ext cx="3798141" cy="1190474"/>
            <a:chOff x="75" y="256675"/>
            <a:chExt cx="3798141" cy="1190474"/>
          </a:xfrm>
        </p:grpSpPr>
        <p:sp>
          <p:nvSpPr>
            <p:cNvPr id="140" name="Google Shape;140;p23"/>
            <p:cNvSpPr/>
            <p:nvPr/>
          </p:nvSpPr>
          <p:spPr>
            <a:xfrm flipH="1" rot="10800000">
              <a:off x="75" y="256675"/>
              <a:ext cx="3798000" cy="1190400"/>
            </a:xfrm>
            <a:prstGeom prst="snip1Rect">
              <a:avLst>
                <a:gd fmla="val 35102"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a:ea typeface="Inter Tight"/>
                <a:cs typeface="Inter Tight"/>
                <a:sym typeface="Inter Tight"/>
              </a:endParaRPr>
            </a:p>
          </p:txBody>
        </p:sp>
        <p:sp>
          <p:nvSpPr>
            <p:cNvPr id="141" name="Google Shape;141;p23"/>
            <p:cNvSpPr/>
            <p:nvPr/>
          </p:nvSpPr>
          <p:spPr>
            <a:xfrm flipH="1" rot="-10795068">
              <a:off x="3380016" y="1028349"/>
              <a:ext cx="418200" cy="418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Inter Tight"/>
                  <a:ea typeface="Inter Tight"/>
                  <a:cs typeface="Inter Tight"/>
                  <a:sym typeface="Inter Tight"/>
                </a:rPr>
                <a:t> </a:t>
              </a:r>
              <a:endParaRPr>
                <a:solidFill>
                  <a:schemeClr val="lt2"/>
                </a:solidFill>
                <a:latin typeface="Inter Tight"/>
                <a:ea typeface="Inter Tight"/>
                <a:cs typeface="Inter Tight"/>
                <a:sym typeface="Inter Tight"/>
              </a:endParaRPr>
            </a:p>
          </p:txBody>
        </p:sp>
      </p:grpSp>
      <p:sp>
        <p:nvSpPr>
          <p:cNvPr id="142" name="Google Shape;142;p23"/>
          <p:cNvSpPr txBox="1"/>
          <p:nvPr>
            <p:ph type="title"/>
          </p:nvPr>
        </p:nvSpPr>
        <p:spPr>
          <a:xfrm>
            <a:off x="333925" y="544250"/>
            <a:ext cx="3039900" cy="721200"/>
          </a:xfrm>
          <a:prstGeom prst="rect">
            <a:avLst/>
          </a:prstGeom>
        </p:spPr>
        <p:txBody>
          <a:bodyPr anchorCtr="0" anchor="t" bIns="91425" lIns="91425" spcFirstLastPara="1" rIns="91425" wrap="square" tIns="91425">
            <a:sp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143" name="Google Shape;143;p23"/>
          <p:cNvSpPr txBox="1"/>
          <p:nvPr>
            <p:ph idx="1" type="subTitle"/>
          </p:nvPr>
        </p:nvSpPr>
        <p:spPr>
          <a:xfrm>
            <a:off x="1149126" y="2348550"/>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
        <p:nvSpPr>
          <p:cNvPr id="144" name="Google Shape;144;p23"/>
          <p:cNvSpPr txBox="1"/>
          <p:nvPr>
            <p:ph idx="2" type="subTitle"/>
          </p:nvPr>
        </p:nvSpPr>
        <p:spPr>
          <a:xfrm>
            <a:off x="1149126" y="2802869"/>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
        <p:nvSpPr>
          <p:cNvPr id="145" name="Google Shape;145;p23"/>
          <p:cNvSpPr txBox="1"/>
          <p:nvPr>
            <p:ph idx="3" type="subTitle"/>
          </p:nvPr>
        </p:nvSpPr>
        <p:spPr>
          <a:xfrm>
            <a:off x="1149126" y="3257187"/>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
        <p:nvSpPr>
          <p:cNvPr id="146" name="Google Shape;146;p23"/>
          <p:cNvSpPr txBox="1"/>
          <p:nvPr>
            <p:ph idx="4" type="subTitle"/>
          </p:nvPr>
        </p:nvSpPr>
        <p:spPr>
          <a:xfrm>
            <a:off x="1149126" y="3711506"/>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
        <p:nvSpPr>
          <p:cNvPr id="147" name="Google Shape;147;p23"/>
          <p:cNvSpPr txBox="1"/>
          <p:nvPr>
            <p:ph idx="5" type="subTitle"/>
          </p:nvPr>
        </p:nvSpPr>
        <p:spPr>
          <a:xfrm>
            <a:off x="1149126" y="4165824"/>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
        <p:nvSpPr>
          <p:cNvPr id="148" name="Google Shape;148;p23"/>
          <p:cNvSpPr txBox="1"/>
          <p:nvPr>
            <p:ph idx="6" type="subTitle"/>
          </p:nvPr>
        </p:nvSpPr>
        <p:spPr>
          <a:xfrm>
            <a:off x="5327851" y="2348550"/>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
        <p:nvSpPr>
          <p:cNvPr id="149" name="Google Shape;149;p23"/>
          <p:cNvSpPr txBox="1"/>
          <p:nvPr>
            <p:ph idx="7" type="subTitle"/>
          </p:nvPr>
        </p:nvSpPr>
        <p:spPr>
          <a:xfrm>
            <a:off x="5327851" y="2802869"/>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
        <p:nvSpPr>
          <p:cNvPr id="150" name="Google Shape;150;p23"/>
          <p:cNvSpPr txBox="1"/>
          <p:nvPr>
            <p:ph idx="8" type="subTitle"/>
          </p:nvPr>
        </p:nvSpPr>
        <p:spPr>
          <a:xfrm>
            <a:off x="5327851" y="3257187"/>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
        <p:nvSpPr>
          <p:cNvPr id="151" name="Google Shape;151;p23"/>
          <p:cNvSpPr txBox="1"/>
          <p:nvPr>
            <p:ph idx="9" type="subTitle"/>
          </p:nvPr>
        </p:nvSpPr>
        <p:spPr>
          <a:xfrm>
            <a:off x="5327851" y="3711506"/>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
        <p:nvSpPr>
          <p:cNvPr id="152" name="Google Shape;152;p23"/>
          <p:cNvSpPr txBox="1"/>
          <p:nvPr>
            <p:ph idx="13" type="subTitle"/>
          </p:nvPr>
        </p:nvSpPr>
        <p:spPr>
          <a:xfrm>
            <a:off x="5327851" y="4165824"/>
            <a:ext cx="3234300" cy="433200"/>
          </a:xfrm>
          <a:prstGeom prst="rect">
            <a:avLst/>
          </a:prstGeom>
        </p:spPr>
        <p:txBody>
          <a:bodyPr anchorCtr="0" anchor="t" bIns="91425" lIns="91425" spcFirstLastPara="1" rIns="91425" wrap="square" tIns="91425">
            <a:spAutoFit/>
          </a:bodyPr>
          <a:lstStyle>
            <a:lvl1pPr lvl="0">
              <a:lnSpc>
                <a:spcPct val="95000"/>
              </a:lnSpc>
              <a:spcBef>
                <a:spcPts val="0"/>
              </a:spcBef>
              <a:spcAft>
                <a:spcPts val="0"/>
              </a:spcAft>
              <a:buSzPts val="1700"/>
              <a:buNone/>
              <a:defRPr/>
            </a:lvl1pPr>
            <a:lvl2pPr lvl="1">
              <a:lnSpc>
                <a:spcPct val="95000"/>
              </a:lnSpc>
              <a:spcBef>
                <a:spcPts val="0"/>
              </a:spcBef>
              <a:spcAft>
                <a:spcPts val="0"/>
              </a:spcAft>
              <a:buSzPts val="1700"/>
              <a:buNone/>
              <a:defRPr/>
            </a:lvl2pPr>
            <a:lvl3pPr lvl="2">
              <a:lnSpc>
                <a:spcPct val="95000"/>
              </a:lnSpc>
              <a:spcBef>
                <a:spcPts val="0"/>
              </a:spcBef>
              <a:spcAft>
                <a:spcPts val="0"/>
              </a:spcAft>
              <a:buSzPts val="1700"/>
              <a:buNone/>
              <a:defRPr/>
            </a:lvl3pPr>
            <a:lvl4pPr lvl="3">
              <a:lnSpc>
                <a:spcPct val="95000"/>
              </a:lnSpc>
              <a:spcBef>
                <a:spcPts val="0"/>
              </a:spcBef>
              <a:spcAft>
                <a:spcPts val="0"/>
              </a:spcAft>
              <a:buSzPts val="1700"/>
              <a:buNone/>
              <a:defRPr/>
            </a:lvl4pPr>
            <a:lvl5pPr lvl="4">
              <a:lnSpc>
                <a:spcPct val="95000"/>
              </a:lnSpc>
              <a:spcBef>
                <a:spcPts val="0"/>
              </a:spcBef>
              <a:spcAft>
                <a:spcPts val="0"/>
              </a:spcAft>
              <a:buSzPts val="1700"/>
              <a:buNone/>
              <a:defRPr/>
            </a:lvl5pPr>
            <a:lvl6pPr lvl="5">
              <a:lnSpc>
                <a:spcPct val="95000"/>
              </a:lnSpc>
              <a:spcBef>
                <a:spcPts val="0"/>
              </a:spcBef>
              <a:spcAft>
                <a:spcPts val="0"/>
              </a:spcAft>
              <a:buSzPts val="1700"/>
              <a:buNone/>
              <a:defRPr/>
            </a:lvl6pPr>
            <a:lvl7pPr lvl="6">
              <a:lnSpc>
                <a:spcPct val="95000"/>
              </a:lnSpc>
              <a:spcBef>
                <a:spcPts val="0"/>
              </a:spcBef>
              <a:spcAft>
                <a:spcPts val="0"/>
              </a:spcAft>
              <a:buSzPts val="1700"/>
              <a:buNone/>
              <a:defRPr/>
            </a:lvl7pPr>
            <a:lvl8pPr lvl="7">
              <a:lnSpc>
                <a:spcPct val="95000"/>
              </a:lnSpc>
              <a:spcBef>
                <a:spcPts val="0"/>
              </a:spcBef>
              <a:spcAft>
                <a:spcPts val="0"/>
              </a:spcAft>
              <a:buSzPts val="1700"/>
              <a:buNone/>
              <a:defRPr/>
            </a:lvl8pPr>
            <a:lvl9pPr lvl="8">
              <a:lnSpc>
                <a:spcPct val="95000"/>
              </a:lnSpc>
              <a:spcBef>
                <a:spcPts val="0"/>
              </a:spcBef>
              <a:spcAft>
                <a:spcPts val="0"/>
              </a:spcAft>
              <a:buSzPts val="17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dy and images" type="tx">
  <p:cSld name="TITLE_AND_BODY">
    <p:bg>
      <p:bgPr>
        <a:solidFill>
          <a:schemeClr val="lt1"/>
        </a:solidFill>
      </p:bgPr>
    </p:bg>
    <p:spTree>
      <p:nvGrpSpPr>
        <p:cNvPr id="153" name="Shape 153"/>
        <p:cNvGrpSpPr/>
        <p:nvPr/>
      </p:nvGrpSpPr>
      <p:grpSpPr>
        <a:xfrm>
          <a:off x="0" y="0"/>
          <a:ext cx="0" cy="0"/>
          <a:chOff x="0" y="0"/>
          <a:chExt cx="0" cy="0"/>
        </a:xfrm>
      </p:grpSpPr>
      <p:sp>
        <p:nvSpPr>
          <p:cNvPr id="154" name="Google Shape;154;p24"/>
          <p:cNvSpPr/>
          <p:nvPr>
            <p:ph idx="2" type="pic"/>
          </p:nvPr>
        </p:nvSpPr>
        <p:spPr>
          <a:xfrm rot="299990">
            <a:off x="716131" y="2331244"/>
            <a:ext cx="3686628" cy="2455534"/>
          </a:xfrm>
          <a:prstGeom prst="snip1Rect">
            <a:avLst>
              <a:gd fmla="val 16667" name="adj"/>
            </a:avLst>
          </a:prstGeom>
          <a:noFill/>
          <a:ln>
            <a:noFill/>
          </a:ln>
        </p:spPr>
      </p:sp>
      <p:sp>
        <p:nvSpPr>
          <p:cNvPr id="155" name="Google Shape;155;p24"/>
          <p:cNvSpPr/>
          <p:nvPr>
            <p:ph idx="3" type="pic"/>
          </p:nvPr>
        </p:nvSpPr>
        <p:spPr>
          <a:xfrm rot="-300269">
            <a:off x="4741294" y="2331368"/>
            <a:ext cx="3686654" cy="2455534"/>
          </a:xfrm>
          <a:prstGeom prst="snip1Rect">
            <a:avLst>
              <a:gd fmla="val 16667" name="adj"/>
            </a:avLst>
          </a:prstGeom>
          <a:noFill/>
          <a:ln>
            <a:noFill/>
          </a:ln>
        </p:spPr>
      </p:sp>
      <p:sp>
        <p:nvSpPr>
          <p:cNvPr id="156" name="Google Shape;156;p24"/>
          <p:cNvSpPr txBox="1"/>
          <p:nvPr>
            <p:ph type="title"/>
          </p:nvPr>
        </p:nvSpPr>
        <p:spPr>
          <a:xfrm>
            <a:off x="333925" y="587150"/>
            <a:ext cx="8475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57" name="Google Shape;157;p24"/>
          <p:cNvSpPr txBox="1"/>
          <p:nvPr>
            <p:ph idx="1" type="body"/>
          </p:nvPr>
        </p:nvSpPr>
        <p:spPr>
          <a:xfrm>
            <a:off x="333925" y="1163150"/>
            <a:ext cx="8475600" cy="7080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158" name="Google Shape;158;p24"/>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rtl="0" algn="r">
              <a:buNone/>
              <a:defRPr/>
            </a:lvl1pPr>
            <a:lvl2pPr lvl="1" rtl="0" algn="r">
              <a:buNone/>
              <a:defRPr/>
            </a:lvl2pPr>
            <a:lvl3pPr lvl="2" rtl="0" algn="r">
              <a:buNone/>
              <a:defRPr/>
            </a:lvl3pPr>
            <a:lvl4pPr lvl="3" rtl="0" algn="r">
              <a:buNone/>
              <a:defRPr/>
            </a:lvl4pPr>
            <a:lvl5pPr lvl="4" rtl="0" algn="r">
              <a:buNone/>
              <a:defRPr/>
            </a:lvl5pPr>
            <a:lvl6pPr lvl="5" rtl="0" algn="r">
              <a:buNone/>
              <a:defRPr/>
            </a:lvl6pPr>
            <a:lvl7pPr lvl="6" rtl="0" algn="r">
              <a:buNone/>
              <a:defRPr/>
            </a:lvl7pPr>
            <a:lvl8pPr lvl="7" rtl="0" algn="r">
              <a:buNone/>
              <a:defRPr/>
            </a:lvl8pPr>
            <a:lvl9pPr lvl="8" rtl="0" algn="r">
              <a:buNone/>
              <a:defRPr/>
            </a:lvl9pPr>
          </a:lstStyle>
          <a:p>
            <a:pPr indent="0" lvl="0" marL="0" rtl="0" algn="r">
              <a:spcBef>
                <a:spcPts val="0"/>
              </a:spcBef>
              <a:spcAft>
                <a:spcPts val="0"/>
              </a:spcAft>
              <a:buNone/>
            </a:pPr>
            <a:fld id="{00000000-1234-1234-1234-123412341234}" type="slidenum">
              <a:rPr lang="en"/>
              <a:t>‹#›</a:t>
            </a:fld>
            <a:endParaRPr/>
          </a:p>
        </p:txBody>
      </p:sp>
      <p:sp>
        <p:nvSpPr>
          <p:cNvPr id="159" name="Google Shape;159;p24"/>
          <p:cNvSpPr txBox="1"/>
          <p:nvPr>
            <p:ph idx="4"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160" name="Google Shape;160;p24"/>
          <p:cNvSpPr txBox="1"/>
          <p:nvPr>
            <p:ph idx="5"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p:cSld name="TITLE_AND_BODY_1">
    <p:bg>
      <p:bgPr>
        <a:solidFill>
          <a:schemeClr val="lt1"/>
        </a:solidFill>
      </p:bgPr>
    </p:bg>
    <p:spTree>
      <p:nvGrpSpPr>
        <p:cNvPr id="161" name="Shape 161"/>
        <p:cNvGrpSpPr/>
        <p:nvPr/>
      </p:nvGrpSpPr>
      <p:grpSpPr>
        <a:xfrm>
          <a:off x="0" y="0"/>
          <a:ext cx="0" cy="0"/>
          <a:chOff x="0" y="0"/>
          <a:chExt cx="0" cy="0"/>
        </a:xfrm>
      </p:grpSpPr>
      <p:sp>
        <p:nvSpPr>
          <p:cNvPr id="162" name="Google Shape;162;p25"/>
          <p:cNvSpPr/>
          <p:nvPr>
            <p:ph idx="2" type="pic"/>
          </p:nvPr>
        </p:nvSpPr>
        <p:spPr>
          <a:xfrm rot="299990">
            <a:off x="716131" y="2331244"/>
            <a:ext cx="3686628" cy="2455534"/>
          </a:xfrm>
          <a:prstGeom prst="snip1Rect">
            <a:avLst>
              <a:gd fmla="val 16667" name="adj"/>
            </a:avLst>
          </a:prstGeom>
          <a:noFill/>
          <a:ln>
            <a:noFill/>
          </a:ln>
        </p:spPr>
      </p:sp>
      <p:sp>
        <p:nvSpPr>
          <p:cNvPr id="163" name="Google Shape;163;p25"/>
          <p:cNvSpPr/>
          <p:nvPr>
            <p:ph idx="3" type="pic"/>
          </p:nvPr>
        </p:nvSpPr>
        <p:spPr>
          <a:xfrm rot="-300269">
            <a:off x="4741294" y="2331368"/>
            <a:ext cx="3686654" cy="2455534"/>
          </a:xfrm>
          <a:prstGeom prst="snip1Rect">
            <a:avLst>
              <a:gd fmla="val 16667" name="adj"/>
            </a:avLst>
          </a:prstGeom>
          <a:noFill/>
          <a:ln>
            <a:noFill/>
          </a:ln>
        </p:spPr>
      </p:sp>
      <p:sp>
        <p:nvSpPr>
          <p:cNvPr id="164" name="Google Shape;164;p25"/>
          <p:cNvSpPr txBox="1"/>
          <p:nvPr>
            <p:ph type="title"/>
          </p:nvPr>
        </p:nvSpPr>
        <p:spPr>
          <a:xfrm>
            <a:off x="333925" y="587150"/>
            <a:ext cx="8475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65" name="Google Shape;165;p25"/>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rtl="0" algn="r">
              <a:buNone/>
              <a:defRPr/>
            </a:lvl1pPr>
            <a:lvl2pPr lvl="1" rtl="0" algn="r">
              <a:buNone/>
              <a:defRPr/>
            </a:lvl2pPr>
            <a:lvl3pPr lvl="2" rtl="0" algn="r">
              <a:buNone/>
              <a:defRPr/>
            </a:lvl3pPr>
            <a:lvl4pPr lvl="3" rtl="0" algn="r">
              <a:buNone/>
              <a:defRPr/>
            </a:lvl4pPr>
            <a:lvl5pPr lvl="4" rtl="0" algn="r">
              <a:buNone/>
              <a:defRPr/>
            </a:lvl5pPr>
            <a:lvl6pPr lvl="5" rtl="0" algn="r">
              <a:buNone/>
              <a:defRPr/>
            </a:lvl6pPr>
            <a:lvl7pPr lvl="6" rtl="0" algn="r">
              <a:buNone/>
              <a:defRPr/>
            </a:lvl7pPr>
            <a:lvl8pPr lvl="7" rtl="0" algn="r">
              <a:buNone/>
              <a:defRPr/>
            </a:lvl8pPr>
            <a:lvl9pPr lvl="8" rtl="0" algn="r">
              <a:buNone/>
              <a:defRPr/>
            </a:lvl9pPr>
          </a:lstStyle>
          <a:p>
            <a:pPr indent="0" lvl="0" marL="0" rtl="0" algn="r">
              <a:spcBef>
                <a:spcPts val="0"/>
              </a:spcBef>
              <a:spcAft>
                <a:spcPts val="0"/>
              </a:spcAft>
              <a:buNone/>
            </a:pPr>
            <a:fld id="{00000000-1234-1234-1234-123412341234}" type="slidenum">
              <a:rPr lang="en"/>
              <a:t>‹#›</a:t>
            </a:fld>
            <a:endParaRPr/>
          </a:p>
        </p:txBody>
      </p:sp>
      <p:sp>
        <p:nvSpPr>
          <p:cNvPr id="166" name="Google Shape;166;p25"/>
          <p:cNvSpPr txBox="1"/>
          <p:nvPr>
            <p:ph idx="1" type="subTitle"/>
          </p:nvPr>
        </p:nvSpPr>
        <p:spPr>
          <a:xfrm>
            <a:off x="381082" y="1182925"/>
            <a:ext cx="4149000" cy="354000"/>
          </a:xfrm>
          <a:prstGeom prst="rect">
            <a:avLst/>
          </a:prstGeom>
        </p:spPr>
        <p:txBody>
          <a:bodyPr anchorCtr="0" anchor="t" bIns="91425" lIns="91425" spcFirstLastPara="1" rIns="91425" wrap="square" tIns="91425">
            <a:spAutoFit/>
          </a:bodyPr>
          <a:lstStyle>
            <a:lvl1pPr lvl="0">
              <a:spcBef>
                <a:spcPts val="0"/>
              </a:spcBef>
              <a:spcAft>
                <a:spcPts val="0"/>
              </a:spcAft>
              <a:buSzPts val="1100"/>
              <a:buFont typeface="Inter Tight Medium"/>
              <a:buNone/>
              <a:defRPr sz="1100">
                <a:latin typeface="Inter Tight Medium"/>
                <a:ea typeface="Inter Tight Medium"/>
                <a:cs typeface="Inter Tight Medium"/>
                <a:sym typeface="Inter Tight Medium"/>
              </a:defRPr>
            </a:lvl1pPr>
            <a:lvl2pPr lvl="1">
              <a:spcBef>
                <a:spcPts val="0"/>
              </a:spcBef>
              <a:spcAft>
                <a:spcPts val="0"/>
              </a:spcAft>
              <a:buSzPts val="1100"/>
              <a:buFont typeface="Inter Tight Medium"/>
              <a:buNone/>
              <a:defRPr sz="1100">
                <a:latin typeface="Inter Tight Medium"/>
                <a:ea typeface="Inter Tight Medium"/>
                <a:cs typeface="Inter Tight Medium"/>
                <a:sym typeface="Inter Tight Medium"/>
              </a:defRPr>
            </a:lvl2pPr>
            <a:lvl3pPr lvl="2">
              <a:spcBef>
                <a:spcPts val="0"/>
              </a:spcBef>
              <a:spcAft>
                <a:spcPts val="0"/>
              </a:spcAft>
              <a:buSzPts val="1100"/>
              <a:buFont typeface="Inter Tight Medium"/>
              <a:buNone/>
              <a:defRPr sz="1100">
                <a:latin typeface="Inter Tight Medium"/>
                <a:ea typeface="Inter Tight Medium"/>
                <a:cs typeface="Inter Tight Medium"/>
                <a:sym typeface="Inter Tight Medium"/>
              </a:defRPr>
            </a:lvl3pPr>
            <a:lvl4pPr lvl="3">
              <a:spcBef>
                <a:spcPts val="0"/>
              </a:spcBef>
              <a:spcAft>
                <a:spcPts val="0"/>
              </a:spcAft>
              <a:buSzPts val="1100"/>
              <a:buFont typeface="Inter Tight Medium"/>
              <a:buNone/>
              <a:defRPr sz="1100">
                <a:latin typeface="Inter Tight Medium"/>
                <a:ea typeface="Inter Tight Medium"/>
                <a:cs typeface="Inter Tight Medium"/>
                <a:sym typeface="Inter Tight Medium"/>
              </a:defRPr>
            </a:lvl4pPr>
            <a:lvl5pPr lvl="4">
              <a:spcBef>
                <a:spcPts val="0"/>
              </a:spcBef>
              <a:spcAft>
                <a:spcPts val="0"/>
              </a:spcAft>
              <a:buSzPts val="1100"/>
              <a:buFont typeface="Inter Tight Medium"/>
              <a:buNone/>
              <a:defRPr sz="1100">
                <a:latin typeface="Inter Tight Medium"/>
                <a:ea typeface="Inter Tight Medium"/>
                <a:cs typeface="Inter Tight Medium"/>
                <a:sym typeface="Inter Tight Medium"/>
              </a:defRPr>
            </a:lvl5pPr>
            <a:lvl6pPr lvl="5">
              <a:spcBef>
                <a:spcPts val="0"/>
              </a:spcBef>
              <a:spcAft>
                <a:spcPts val="0"/>
              </a:spcAft>
              <a:buSzPts val="1100"/>
              <a:buFont typeface="Inter Tight Medium"/>
              <a:buNone/>
              <a:defRPr sz="1100">
                <a:latin typeface="Inter Tight Medium"/>
                <a:ea typeface="Inter Tight Medium"/>
                <a:cs typeface="Inter Tight Medium"/>
                <a:sym typeface="Inter Tight Medium"/>
              </a:defRPr>
            </a:lvl6pPr>
            <a:lvl7pPr lvl="6">
              <a:spcBef>
                <a:spcPts val="0"/>
              </a:spcBef>
              <a:spcAft>
                <a:spcPts val="0"/>
              </a:spcAft>
              <a:buSzPts val="1100"/>
              <a:buFont typeface="Inter Tight Medium"/>
              <a:buNone/>
              <a:defRPr sz="1100">
                <a:latin typeface="Inter Tight Medium"/>
                <a:ea typeface="Inter Tight Medium"/>
                <a:cs typeface="Inter Tight Medium"/>
                <a:sym typeface="Inter Tight Medium"/>
              </a:defRPr>
            </a:lvl7pPr>
            <a:lvl8pPr lvl="7">
              <a:spcBef>
                <a:spcPts val="0"/>
              </a:spcBef>
              <a:spcAft>
                <a:spcPts val="0"/>
              </a:spcAft>
              <a:buSzPts val="1100"/>
              <a:buFont typeface="Inter Tight Medium"/>
              <a:buNone/>
              <a:defRPr sz="1100">
                <a:latin typeface="Inter Tight Medium"/>
                <a:ea typeface="Inter Tight Medium"/>
                <a:cs typeface="Inter Tight Medium"/>
                <a:sym typeface="Inter Tight Medium"/>
              </a:defRPr>
            </a:lvl8pPr>
            <a:lvl9pPr lvl="8">
              <a:spcBef>
                <a:spcPts val="0"/>
              </a:spcBef>
              <a:spcAft>
                <a:spcPts val="0"/>
              </a:spcAft>
              <a:buSzPts val="1100"/>
              <a:buFont typeface="Inter Tight Medium"/>
              <a:buNone/>
              <a:defRPr sz="1100">
                <a:latin typeface="Inter Tight Medium"/>
                <a:ea typeface="Inter Tight Medium"/>
                <a:cs typeface="Inter Tight Medium"/>
                <a:sym typeface="Inter Tight Medium"/>
              </a:defRPr>
            </a:lvl9pPr>
          </a:lstStyle>
          <a:p/>
        </p:txBody>
      </p:sp>
      <p:sp>
        <p:nvSpPr>
          <p:cNvPr id="167" name="Google Shape;167;p25"/>
          <p:cNvSpPr txBox="1"/>
          <p:nvPr>
            <p:ph idx="4" type="body"/>
          </p:nvPr>
        </p:nvSpPr>
        <p:spPr>
          <a:xfrm>
            <a:off x="381082" y="1521627"/>
            <a:ext cx="4149000" cy="646500"/>
          </a:xfrm>
          <a:prstGeom prst="rect">
            <a:avLst/>
          </a:prstGeom>
        </p:spPr>
        <p:txBody>
          <a:bodyPr anchorCtr="0" anchor="t" bIns="91425" lIns="91425" spcFirstLastPara="1" rIns="91425" wrap="square" tIns="91425">
            <a:sp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68" name="Google Shape;168;p25"/>
          <p:cNvSpPr txBox="1"/>
          <p:nvPr>
            <p:ph idx="5" type="subTitle"/>
          </p:nvPr>
        </p:nvSpPr>
        <p:spPr>
          <a:xfrm>
            <a:off x="4566932" y="1182925"/>
            <a:ext cx="4149000" cy="354000"/>
          </a:xfrm>
          <a:prstGeom prst="rect">
            <a:avLst/>
          </a:prstGeom>
        </p:spPr>
        <p:txBody>
          <a:bodyPr anchorCtr="0" anchor="t" bIns="91425" lIns="91425" spcFirstLastPara="1" rIns="91425" wrap="square" tIns="91425">
            <a:spAutoFit/>
          </a:bodyPr>
          <a:lstStyle>
            <a:lvl1pPr lvl="0">
              <a:spcBef>
                <a:spcPts val="0"/>
              </a:spcBef>
              <a:spcAft>
                <a:spcPts val="0"/>
              </a:spcAft>
              <a:buSzPts val="1100"/>
              <a:buFont typeface="Inter Tight Medium"/>
              <a:buNone/>
              <a:defRPr sz="1100">
                <a:latin typeface="Inter Tight Medium"/>
                <a:ea typeface="Inter Tight Medium"/>
                <a:cs typeface="Inter Tight Medium"/>
                <a:sym typeface="Inter Tight Medium"/>
              </a:defRPr>
            </a:lvl1pPr>
            <a:lvl2pPr lvl="1">
              <a:spcBef>
                <a:spcPts val="0"/>
              </a:spcBef>
              <a:spcAft>
                <a:spcPts val="0"/>
              </a:spcAft>
              <a:buSzPts val="1100"/>
              <a:buFont typeface="Inter Tight Medium"/>
              <a:buNone/>
              <a:defRPr sz="1100">
                <a:latin typeface="Inter Tight Medium"/>
                <a:ea typeface="Inter Tight Medium"/>
                <a:cs typeface="Inter Tight Medium"/>
                <a:sym typeface="Inter Tight Medium"/>
              </a:defRPr>
            </a:lvl2pPr>
            <a:lvl3pPr lvl="2">
              <a:spcBef>
                <a:spcPts val="0"/>
              </a:spcBef>
              <a:spcAft>
                <a:spcPts val="0"/>
              </a:spcAft>
              <a:buSzPts val="1100"/>
              <a:buFont typeface="Inter Tight Medium"/>
              <a:buNone/>
              <a:defRPr sz="1100">
                <a:latin typeface="Inter Tight Medium"/>
                <a:ea typeface="Inter Tight Medium"/>
                <a:cs typeface="Inter Tight Medium"/>
                <a:sym typeface="Inter Tight Medium"/>
              </a:defRPr>
            </a:lvl3pPr>
            <a:lvl4pPr lvl="3">
              <a:spcBef>
                <a:spcPts val="0"/>
              </a:spcBef>
              <a:spcAft>
                <a:spcPts val="0"/>
              </a:spcAft>
              <a:buSzPts val="1100"/>
              <a:buFont typeface="Inter Tight Medium"/>
              <a:buNone/>
              <a:defRPr sz="1100">
                <a:latin typeface="Inter Tight Medium"/>
                <a:ea typeface="Inter Tight Medium"/>
                <a:cs typeface="Inter Tight Medium"/>
                <a:sym typeface="Inter Tight Medium"/>
              </a:defRPr>
            </a:lvl4pPr>
            <a:lvl5pPr lvl="4">
              <a:spcBef>
                <a:spcPts val="0"/>
              </a:spcBef>
              <a:spcAft>
                <a:spcPts val="0"/>
              </a:spcAft>
              <a:buSzPts val="1100"/>
              <a:buFont typeface="Inter Tight Medium"/>
              <a:buNone/>
              <a:defRPr sz="1100">
                <a:latin typeface="Inter Tight Medium"/>
                <a:ea typeface="Inter Tight Medium"/>
                <a:cs typeface="Inter Tight Medium"/>
                <a:sym typeface="Inter Tight Medium"/>
              </a:defRPr>
            </a:lvl5pPr>
            <a:lvl6pPr lvl="5">
              <a:spcBef>
                <a:spcPts val="0"/>
              </a:spcBef>
              <a:spcAft>
                <a:spcPts val="0"/>
              </a:spcAft>
              <a:buSzPts val="1100"/>
              <a:buFont typeface="Inter Tight Medium"/>
              <a:buNone/>
              <a:defRPr sz="1100">
                <a:latin typeface="Inter Tight Medium"/>
                <a:ea typeface="Inter Tight Medium"/>
                <a:cs typeface="Inter Tight Medium"/>
                <a:sym typeface="Inter Tight Medium"/>
              </a:defRPr>
            </a:lvl6pPr>
            <a:lvl7pPr lvl="6">
              <a:spcBef>
                <a:spcPts val="0"/>
              </a:spcBef>
              <a:spcAft>
                <a:spcPts val="0"/>
              </a:spcAft>
              <a:buSzPts val="1100"/>
              <a:buFont typeface="Inter Tight Medium"/>
              <a:buNone/>
              <a:defRPr sz="1100">
                <a:latin typeface="Inter Tight Medium"/>
                <a:ea typeface="Inter Tight Medium"/>
                <a:cs typeface="Inter Tight Medium"/>
                <a:sym typeface="Inter Tight Medium"/>
              </a:defRPr>
            </a:lvl7pPr>
            <a:lvl8pPr lvl="7">
              <a:spcBef>
                <a:spcPts val="0"/>
              </a:spcBef>
              <a:spcAft>
                <a:spcPts val="0"/>
              </a:spcAft>
              <a:buSzPts val="1100"/>
              <a:buFont typeface="Inter Tight Medium"/>
              <a:buNone/>
              <a:defRPr sz="1100">
                <a:latin typeface="Inter Tight Medium"/>
                <a:ea typeface="Inter Tight Medium"/>
                <a:cs typeface="Inter Tight Medium"/>
                <a:sym typeface="Inter Tight Medium"/>
              </a:defRPr>
            </a:lvl8pPr>
            <a:lvl9pPr lvl="8">
              <a:spcBef>
                <a:spcPts val="0"/>
              </a:spcBef>
              <a:spcAft>
                <a:spcPts val="0"/>
              </a:spcAft>
              <a:buSzPts val="1100"/>
              <a:buFont typeface="Inter Tight Medium"/>
              <a:buNone/>
              <a:defRPr sz="1100">
                <a:latin typeface="Inter Tight Medium"/>
                <a:ea typeface="Inter Tight Medium"/>
                <a:cs typeface="Inter Tight Medium"/>
                <a:sym typeface="Inter Tight Medium"/>
              </a:defRPr>
            </a:lvl9pPr>
          </a:lstStyle>
          <a:p/>
        </p:txBody>
      </p:sp>
      <p:sp>
        <p:nvSpPr>
          <p:cNvPr id="169" name="Google Shape;169;p25"/>
          <p:cNvSpPr txBox="1"/>
          <p:nvPr>
            <p:ph idx="6" type="body"/>
          </p:nvPr>
        </p:nvSpPr>
        <p:spPr>
          <a:xfrm>
            <a:off x="4566932" y="1521627"/>
            <a:ext cx="4149000" cy="646500"/>
          </a:xfrm>
          <a:prstGeom prst="rect">
            <a:avLst/>
          </a:prstGeom>
        </p:spPr>
        <p:txBody>
          <a:bodyPr anchorCtr="0" anchor="t" bIns="91425" lIns="91425" spcFirstLastPara="1" rIns="91425" wrap="square" tIns="91425">
            <a:sp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70" name="Google Shape;170;p25"/>
          <p:cNvSpPr txBox="1"/>
          <p:nvPr>
            <p:ph idx="7"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171" name="Google Shape;171;p25"/>
          <p:cNvSpPr txBox="1"/>
          <p:nvPr>
            <p:ph idx="8"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type="twoColTx">
  <p:cSld name="TITLE_AND_TWO_COLUMNS">
    <p:bg>
      <p:bgPr>
        <a:solidFill>
          <a:schemeClr val="lt1"/>
        </a:solidFill>
      </p:bgPr>
    </p:bg>
    <p:spTree>
      <p:nvGrpSpPr>
        <p:cNvPr id="172" name="Shape 172"/>
        <p:cNvGrpSpPr/>
        <p:nvPr/>
      </p:nvGrpSpPr>
      <p:grpSpPr>
        <a:xfrm>
          <a:off x="0" y="0"/>
          <a:ext cx="0" cy="0"/>
          <a:chOff x="0" y="0"/>
          <a:chExt cx="0" cy="0"/>
        </a:xfrm>
      </p:grpSpPr>
      <p:grpSp>
        <p:nvGrpSpPr>
          <p:cNvPr id="173" name="Google Shape;173;p26"/>
          <p:cNvGrpSpPr/>
          <p:nvPr/>
        </p:nvGrpSpPr>
        <p:grpSpPr>
          <a:xfrm>
            <a:off x="0" y="-444900"/>
            <a:ext cx="9144000" cy="5588500"/>
            <a:chOff x="0" y="-444900"/>
            <a:chExt cx="9144000" cy="5588500"/>
          </a:xfrm>
        </p:grpSpPr>
        <p:grpSp>
          <p:nvGrpSpPr>
            <p:cNvPr id="174" name="Google Shape;174;p26"/>
            <p:cNvGrpSpPr/>
            <p:nvPr/>
          </p:nvGrpSpPr>
          <p:grpSpPr>
            <a:xfrm>
              <a:off x="0" y="100"/>
              <a:ext cx="9144000" cy="5143500"/>
              <a:chOff x="0" y="100"/>
              <a:chExt cx="9144000" cy="5143500"/>
            </a:xfrm>
          </p:grpSpPr>
          <p:sp>
            <p:nvSpPr>
              <p:cNvPr id="175" name="Google Shape;175;p26"/>
              <p:cNvSpPr/>
              <p:nvPr/>
            </p:nvSpPr>
            <p:spPr>
              <a:xfrm>
                <a:off x="0" y="100"/>
                <a:ext cx="9144000" cy="5143500"/>
              </a:xfrm>
              <a:prstGeom prst="snip1Rect">
                <a:avLst>
                  <a:gd fmla="val 40868"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Inter Tight"/>
                  <a:ea typeface="Inter Tight"/>
                  <a:cs typeface="Inter Tight"/>
                  <a:sym typeface="Inter Tight"/>
                </a:endParaRPr>
              </a:p>
            </p:txBody>
          </p:sp>
          <p:sp>
            <p:nvSpPr>
              <p:cNvPr id="176" name="Google Shape;176;p26"/>
              <p:cNvSpPr/>
              <p:nvPr/>
            </p:nvSpPr>
            <p:spPr>
              <a:xfrm rot="10800000">
                <a:off x="7036475" y="1219850"/>
                <a:ext cx="2107500" cy="186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Inter Tight"/>
                  <a:ea typeface="Inter Tight"/>
                  <a:cs typeface="Inter Tight"/>
                  <a:sym typeface="Inter Tight"/>
                </a:endParaRPr>
              </a:p>
            </p:txBody>
          </p:sp>
        </p:grpSp>
        <p:sp>
          <p:nvSpPr>
            <p:cNvPr id="177" name="Google Shape;177;p26"/>
            <p:cNvSpPr/>
            <p:nvPr/>
          </p:nvSpPr>
          <p:spPr>
            <a:xfrm flipH="1" rot="4500068">
              <a:off x="7230762" y="-248045"/>
              <a:ext cx="1723726" cy="1714991"/>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Inter Tight SemiBold"/>
                  <a:ea typeface="Inter Tight SemiBold"/>
                  <a:cs typeface="Inter Tight SemiBold"/>
                  <a:sym typeface="Inter Tight SemiBold"/>
                </a:rPr>
                <a:t> </a:t>
              </a:r>
              <a:endParaRPr>
                <a:solidFill>
                  <a:schemeClr val="lt2"/>
                </a:solidFill>
                <a:latin typeface="Inter Tight SemiBold"/>
                <a:ea typeface="Inter Tight SemiBold"/>
                <a:cs typeface="Inter Tight SemiBold"/>
                <a:sym typeface="Inter Tight SemiBold"/>
              </a:endParaRPr>
            </a:p>
          </p:txBody>
        </p:sp>
      </p:grpSp>
      <p:sp>
        <p:nvSpPr>
          <p:cNvPr id="178" name="Google Shape;178;p26"/>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79" name="Google Shape;179;p26"/>
          <p:cNvSpPr txBox="1"/>
          <p:nvPr>
            <p:ph type="title"/>
          </p:nvPr>
        </p:nvSpPr>
        <p:spPr>
          <a:xfrm>
            <a:off x="2479675" y="1637413"/>
            <a:ext cx="4184700" cy="572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180" name="Google Shape;180;p26"/>
          <p:cNvSpPr txBox="1"/>
          <p:nvPr>
            <p:ph idx="1" type="body"/>
          </p:nvPr>
        </p:nvSpPr>
        <p:spPr>
          <a:xfrm>
            <a:off x="2479675" y="2291377"/>
            <a:ext cx="4184700" cy="22881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Clr>
                <a:schemeClr val="lt1"/>
              </a:buClr>
              <a:buSzPts val="1700"/>
              <a:buChar char="●"/>
              <a:defRPr>
                <a:solidFill>
                  <a:schemeClr val="lt1"/>
                </a:solidFill>
              </a:defRPr>
            </a:lvl1pPr>
            <a:lvl2pPr indent="-336550" lvl="1" marL="914400">
              <a:spcBef>
                <a:spcPts val="0"/>
              </a:spcBef>
              <a:spcAft>
                <a:spcPts val="0"/>
              </a:spcAft>
              <a:buClr>
                <a:schemeClr val="lt1"/>
              </a:buClr>
              <a:buSzPts val="1700"/>
              <a:buChar char="○"/>
              <a:defRPr>
                <a:solidFill>
                  <a:schemeClr val="lt1"/>
                </a:solidFill>
              </a:defRPr>
            </a:lvl2pPr>
            <a:lvl3pPr indent="-336550" lvl="2" marL="1371600">
              <a:spcBef>
                <a:spcPts val="0"/>
              </a:spcBef>
              <a:spcAft>
                <a:spcPts val="0"/>
              </a:spcAft>
              <a:buClr>
                <a:schemeClr val="lt1"/>
              </a:buClr>
              <a:buSzPts val="1700"/>
              <a:buChar char="■"/>
              <a:defRPr>
                <a:solidFill>
                  <a:schemeClr val="lt1"/>
                </a:solidFill>
              </a:defRPr>
            </a:lvl3pPr>
            <a:lvl4pPr indent="-336550" lvl="3" marL="1828800">
              <a:spcBef>
                <a:spcPts val="0"/>
              </a:spcBef>
              <a:spcAft>
                <a:spcPts val="0"/>
              </a:spcAft>
              <a:buClr>
                <a:schemeClr val="lt1"/>
              </a:buClr>
              <a:buSzPts val="1700"/>
              <a:buChar char="●"/>
              <a:defRPr>
                <a:solidFill>
                  <a:schemeClr val="lt1"/>
                </a:solidFill>
              </a:defRPr>
            </a:lvl4pPr>
            <a:lvl5pPr indent="-336550" lvl="4" marL="2286000">
              <a:spcBef>
                <a:spcPts val="0"/>
              </a:spcBef>
              <a:spcAft>
                <a:spcPts val="0"/>
              </a:spcAft>
              <a:buClr>
                <a:schemeClr val="lt1"/>
              </a:buClr>
              <a:buSzPts val="1700"/>
              <a:buChar char="○"/>
              <a:defRPr>
                <a:solidFill>
                  <a:schemeClr val="lt1"/>
                </a:solidFill>
              </a:defRPr>
            </a:lvl5pPr>
            <a:lvl6pPr indent="-336550" lvl="5" marL="2743200">
              <a:spcBef>
                <a:spcPts val="0"/>
              </a:spcBef>
              <a:spcAft>
                <a:spcPts val="0"/>
              </a:spcAft>
              <a:buClr>
                <a:schemeClr val="lt1"/>
              </a:buClr>
              <a:buSzPts val="1700"/>
              <a:buChar char="■"/>
              <a:defRPr>
                <a:solidFill>
                  <a:schemeClr val="lt1"/>
                </a:solidFill>
              </a:defRPr>
            </a:lvl6pPr>
            <a:lvl7pPr indent="-336550" lvl="6" marL="3200400">
              <a:spcBef>
                <a:spcPts val="0"/>
              </a:spcBef>
              <a:spcAft>
                <a:spcPts val="0"/>
              </a:spcAft>
              <a:buClr>
                <a:schemeClr val="lt1"/>
              </a:buClr>
              <a:buSzPts val="1700"/>
              <a:buChar char="●"/>
              <a:defRPr>
                <a:solidFill>
                  <a:schemeClr val="lt1"/>
                </a:solidFill>
              </a:defRPr>
            </a:lvl7pPr>
            <a:lvl8pPr indent="-336550" lvl="7" marL="3657600">
              <a:spcBef>
                <a:spcPts val="0"/>
              </a:spcBef>
              <a:spcAft>
                <a:spcPts val="0"/>
              </a:spcAft>
              <a:buClr>
                <a:schemeClr val="lt1"/>
              </a:buClr>
              <a:buSzPts val="1700"/>
              <a:buChar char="○"/>
              <a:defRPr>
                <a:solidFill>
                  <a:schemeClr val="lt1"/>
                </a:solidFill>
              </a:defRPr>
            </a:lvl8pPr>
            <a:lvl9pPr indent="-336550" lvl="8" marL="4114800">
              <a:spcBef>
                <a:spcPts val="0"/>
              </a:spcBef>
              <a:spcAft>
                <a:spcPts val="0"/>
              </a:spcAft>
              <a:buClr>
                <a:schemeClr val="lt1"/>
              </a:buClr>
              <a:buSzPts val="1700"/>
              <a:buChar char="■"/>
              <a:defRPr>
                <a:solidFill>
                  <a:schemeClr val="lt1"/>
                </a:solidFill>
              </a:defRPr>
            </a:lvl9pPr>
          </a:lstStyle>
          <a:p/>
        </p:txBody>
      </p:sp>
      <p:sp>
        <p:nvSpPr>
          <p:cNvPr id="181" name="Google Shape;181;p26"/>
          <p:cNvSpPr txBox="1"/>
          <p:nvPr>
            <p:ph idx="2"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
        <p:nvSpPr>
          <p:cNvPr id="182" name="Google Shape;182;p26"/>
          <p:cNvSpPr txBox="1"/>
          <p:nvPr>
            <p:ph idx="3"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type="titleOnly">
  <p:cSld name="TITLE_ONLY">
    <p:bg>
      <p:bgPr>
        <a:solidFill>
          <a:schemeClr val="lt1"/>
        </a:solidFill>
      </p:bgPr>
    </p:bg>
    <p:spTree>
      <p:nvGrpSpPr>
        <p:cNvPr id="183" name="Shape 183"/>
        <p:cNvGrpSpPr/>
        <p:nvPr/>
      </p:nvGrpSpPr>
      <p:grpSpPr>
        <a:xfrm>
          <a:off x="0" y="0"/>
          <a:ext cx="0" cy="0"/>
          <a:chOff x="0" y="0"/>
          <a:chExt cx="0" cy="0"/>
        </a:xfrm>
      </p:grpSpPr>
      <p:sp>
        <p:nvSpPr>
          <p:cNvPr id="184" name="Google Shape;184;p27"/>
          <p:cNvSpPr/>
          <p:nvPr>
            <p:ph idx="2" type="pic"/>
          </p:nvPr>
        </p:nvSpPr>
        <p:spPr>
          <a:xfrm rot="299866">
            <a:off x="764484" y="2679783"/>
            <a:ext cx="1938771" cy="1938771"/>
          </a:xfrm>
          <a:prstGeom prst="snip1Rect">
            <a:avLst>
              <a:gd fmla="val 16667" name="adj"/>
            </a:avLst>
          </a:prstGeom>
          <a:noFill/>
          <a:ln>
            <a:noFill/>
          </a:ln>
        </p:spPr>
      </p:sp>
      <p:sp>
        <p:nvSpPr>
          <p:cNvPr id="185" name="Google Shape;185;p27"/>
          <p:cNvSpPr/>
          <p:nvPr>
            <p:ph idx="3" type="pic"/>
          </p:nvPr>
        </p:nvSpPr>
        <p:spPr>
          <a:xfrm rot="-299913">
            <a:off x="3602840" y="2620826"/>
            <a:ext cx="1938472" cy="1938472"/>
          </a:xfrm>
          <a:prstGeom prst="snip1Rect">
            <a:avLst>
              <a:gd fmla="val 16667" name="adj"/>
            </a:avLst>
          </a:prstGeom>
          <a:noFill/>
          <a:ln>
            <a:noFill/>
          </a:ln>
        </p:spPr>
      </p:sp>
      <p:sp>
        <p:nvSpPr>
          <p:cNvPr id="186" name="Google Shape;186;p27"/>
          <p:cNvSpPr/>
          <p:nvPr>
            <p:ph idx="4" type="pic"/>
          </p:nvPr>
        </p:nvSpPr>
        <p:spPr>
          <a:xfrm rot="299913">
            <a:off x="6440891" y="2679947"/>
            <a:ext cx="1938472" cy="1938472"/>
          </a:xfrm>
          <a:prstGeom prst="snip1Rect">
            <a:avLst>
              <a:gd fmla="val 16667" name="adj"/>
            </a:avLst>
          </a:prstGeom>
          <a:noFill/>
          <a:ln>
            <a:noFill/>
          </a:ln>
        </p:spPr>
      </p:sp>
      <p:sp>
        <p:nvSpPr>
          <p:cNvPr id="187" name="Google Shape;187;p27"/>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88" name="Google Shape;188;p27"/>
          <p:cNvSpPr txBox="1"/>
          <p:nvPr>
            <p:ph idx="1" type="subTitle"/>
          </p:nvPr>
        </p:nvSpPr>
        <p:spPr>
          <a:xfrm>
            <a:off x="381063" y="1182922"/>
            <a:ext cx="2705400" cy="354000"/>
          </a:xfrm>
          <a:prstGeom prst="rect">
            <a:avLst/>
          </a:prstGeom>
        </p:spPr>
        <p:txBody>
          <a:bodyPr anchorCtr="0" anchor="t" bIns="91425" lIns="91425" spcFirstLastPara="1" rIns="91425" wrap="square" tIns="91425">
            <a:spAutoFit/>
          </a:bodyPr>
          <a:lstStyle>
            <a:lvl1pPr lvl="0">
              <a:spcBef>
                <a:spcPts val="0"/>
              </a:spcBef>
              <a:spcAft>
                <a:spcPts val="0"/>
              </a:spcAft>
              <a:buSzPts val="1100"/>
              <a:buFont typeface="Inter Tight Medium"/>
              <a:buNone/>
              <a:defRPr sz="1100">
                <a:latin typeface="Inter Tight Medium"/>
                <a:ea typeface="Inter Tight Medium"/>
                <a:cs typeface="Inter Tight Medium"/>
                <a:sym typeface="Inter Tight Medium"/>
              </a:defRPr>
            </a:lvl1pPr>
            <a:lvl2pPr lvl="1">
              <a:spcBef>
                <a:spcPts val="0"/>
              </a:spcBef>
              <a:spcAft>
                <a:spcPts val="0"/>
              </a:spcAft>
              <a:buSzPts val="1100"/>
              <a:buFont typeface="Inter Tight Medium"/>
              <a:buNone/>
              <a:defRPr sz="1100">
                <a:latin typeface="Inter Tight Medium"/>
                <a:ea typeface="Inter Tight Medium"/>
                <a:cs typeface="Inter Tight Medium"/>
                <a:sym typeface="Inter Tight Medium"/>
              </a:defRPr>
            </a:lvl2pPr>
            <a:lvl3pPr lvl="2">
              <a:spcBef>
                <a:spcPts val="0"/>
              </a:spcBef>
              <a:spcAft>
                <a:spcPts val="0"/>
              </a:spcAft>
              <a:buSzPts val="1100"/>
              <a:buFont typeface="Inter Tight Medium"/>
              <a:buNone/>
              <a:defRPr sz="1100">
                <a:latin typeface="Inter Tight Medium"/>
                <a:ea typeface="Inter Tight Medium"/>
                <a:cs typeface="Inter Tight Medium"/>
                <a:sym typeface="Inter Tight Medium"/>
              </a:defRPr>
            </a:lvl3pPr>
            <a:lvl4pPr lvl="3">
              <a:spcBef>
                <a:spcPts val="0"/>
              </a:spcBef>
              <a:spcAft>
                <a:spcPts val="0"/>
              </a:spcAft>
              <a:buSzPts val="1100"/>
              <a:buFont typeface="Inter Tight Medium"/>
              <a:buNone/>
              <a:defRPr sz="1100">
                <a:latin typeface="Inter Tight Medium"/>
                <a:ea typeface="Inter Tight Medium"/>
                <a:cs typeface="Inter Tight Medium"/>
                <a:sym typeface="Inter Tight Medium"/>
              </a:defRPr>
            </a:lvl4pPr>
            <a:lvl5pPr lvl="4">
              <a:spcBef>
                <a:spcPts val="0"/>
              </a:spcBef>
              <a:spcAft>
                <a:spcPts val="0"/>
              </a:spcAft>
              <a:buSzPts val="1100"/>
              <a:buFont typeface="Inter Tight Medium"/>
              <a:buNone/>
              <a:defRPr sz="1100">
                <a:latin typeface="Inter Tight Medium"/>
                <a:ea typeface="Inter Tight Medium"/>
                <a:cs typeface="Inter Tight Medium"/>
                <a:sym typeface="Inter Tight Medium"/>
              </a:defRPr>
            </a:lvl5pPr>
            <a:lvl6pPr lvl="5">
              <a:spcBef>
                <a:spcPts val="0"/>
              </a:spcBef>
              <a:spcAft>
                <a:spcPts val="0"/>
              </a:spcAft>
              <a:buSzPts val="1100"/>
              <a:buFont typeface="Inter Tight Medium"/>
              <a:buNone/>
              <a:defRPr sz="1100">
                <a:latin typeface="Inter Tight Medium"/>
                <a:ea typeface="Inter Tight Medium"/>
                <a:cs typeface="Inter Tight Medium"/>
                <a:sym typeface="Inter Tight Medium"/>
              </a:defRPr>
            </a:lvl6pPr>
            <a:lvl7pPr lvl="6">
              <a:spcBef>
                <a:spcPts val="0"/>
              </a:spcBef>
              <a:spcAft>
                <a:spcPts val="0"/>
              </a:spcAft>
              <a:buSzPts val="1100"/>
              <a:buFont typeface="Inter Tight Medium"/>
              <a:buNone/>
              <a:defRPr sz="1100">
                <a:latin typeface="Inter Tight Medium"/>
                <a:ea typeface="Inter Tight Medium"/>
                <a:cs typeface="Inter Tight Medium"/>
                <a:sym typeface="Inter Tight Medium"/>
              </a:defRPr>
            </a:lvl7pPr>
            <a:lvl8pPr lvl="7">
              <a:spcBef>
                <a:spcPts val="0"/>
              </a:spcBef>
              <a:spcAft>
                <a:spcPts val="0"/>
              </a:spcAft>
              <a:buSzPts val="1100"/>
              <a:buFont typeface="Inter Tight Medium"/>
              <a:buNone/>
              <a:defRPr sz="1100">
                <a:latin typeface="Inter Tight Medium"/>
                <a:ea typeface="Inter Tight Medium"/>
                <a:cs typeface="Inter Tight Medium"/>
                <a:sym typeface="Inter Tight Medium"/>
              </a:defRPr>
            </a:lvl8pPr>
            <a:lvl9pPr lvl="8">
              <a:spcBef>
                <a:spcPts val="0"/>
              </a:spcBef>
              <a:spcAft>
                <a:spcPts val="0"/>
              </a:spcAft>
              <a:buSzPts val="1100"/>
              <a:buFont typeface="Inter Tight Medium"/>
              <a:buNone/>
              <a:defRPr sz="1100">
                <a:latin typeface="Inter Tight Medium"/>
                <a:ea typeface="Inter Tight Medium"/>
                <a:cs typeface="Inter Tight Medium"/>
                <a:sym typeface="Inter Tight Medium"/>
              </a:defRPr>
            </a:lvl9pPr>
          </a:lstStyle>
          <a:p/>
        </p:txBody>
      </p:sp>
      <p:sp>
        <p:nvSpPr>
          <p:cNvPr id="189" name="Google Shape;189;p27"/>
          <p:cNvSpPr txBox="1"/>
          <p:nvPr>
            <p:ph idx="5" type="body"/>
          </p:nvPr>
        </p:nvSpPr>
        <p:spPr>
          <a:xfrm>
            <a:off x="381063" y="1521625"/>
            <a:ext cx="2705400" cy="646500"/>
          </a:xfrm>
          <a:prstGeom prst="rect">
            <a:avLst/>
          </a:prstGeom>
        </p:spPr>
        <p:txBody>
          <a:bodyPr anchorCtr="0" anchor="t" bIns="91425" lIns="91425" spcFirstLastPara="1" rIns="91425" wrap="square" tIns="91425">
            <a:sp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90" name="Google Shape;190;p27"/>
          <p:cNvSpPr txBox="1"/>
          <p:nvPr>
            <p:ph idx="6" type="subTitle"/>
          </p:nvPr>
        </p:nvSpPr>
        <p:spPr>
          <a:xfrm>
            <a:off x="3219300" y="1182922"/>
            <a:ext cx="2705400" cy="354000"/>
          </a:xfrm>
          <a:prstGeom prst="rect">
            <a:avLst/>
          </a:prstGeom>
        </p:spPr>
        <p:txBody>
          <a:bodyPr anchorCtr="0" anchor="t" bIns="91425" lIns="91425" spcFirstLastPara="1" rIns="91425" wrap="square" tIns="91425">
            <a:spAutoFit/>
          </a:bodyPr>
          <a:lstStyle>
            <a:lvl1pPr lvl="0">
              <a:spcBef>
                <a:spcPts val="0"/>
              </a:spcBef>
              <a:spcAft>
                <a:spcPts val="0"/>
              </a:spcAft>
              <a:buSzPts val="1100"/>
              <a:buFont typeface="Inter Tight Medium"/>
              <a:buNone/>
              <a:defRPr sz="1100">
                <a:latin typeface="Inter Tight Medium"/>
                <a:ea typeface="Inter Tight Medium"/>
                <a:cs typeface="Inter Tight Medium"/>
                <a:sym typeface="Inter Tight Medium"/>
              </a:defRPr>
            </a:lvl1pPr>
            <a:lvl2pPr lvl="1">
              <a:spcBef>
                <a:spcPts val="0"/>
              </a:spcBef>
              <a:spcAft>
                <a:spcPts val="0"/>
              </a:spcAft>
              <a:buSzPts val="1100"/>
              <a:buFont typeface="Inter Tight Medium"/>
              <a:buNone/>
              <a:defRPr sz="1100">
                <a:latin typeface="Inter Tight Medium"/>
                <a:ea typeface="Inter Tight Medium"/>
                <a:cs typeface="Inter Tight Medium"/>
                <a:sym typeface="Inter Tight Medium"/>
              </a:defRPr>
            </a:lvl2pPr>
            <a:lvl3pPr lvl="2">
              <a:spcBef>
                <a:spcPts val="0"/>
              </a:spcBef>
              <a:spcAft>
                <a:spcPts val="0"/>
              </a:spcAft>
              <a:buSzPts val="1100"/>
              <a:buFont typeface="Inter Tight Medium"/>
              <a:buNone/>
              <a:defRPr sz="1100">
                <a:latin typeface="Inter Tight Medium"/>
                <a:ea typeface="Inter Tight Medium"/>
                <a:cs typeface="Inter Tight Medium"/>
                <a:sym typeface="Inter Tight Medium"/>
              </a:defRPr>
            </a:lvl3pPr>
            <a:lvl4pPr lvl="3">
              <a:spcBef>
                <a:spcPts val="0"/>
              </a:spcBef>
              <a:spcAft>
                <a:spcPts val="0"/>
              </a:spcAft>
              <a:buSzPts val="1100"/>
              <a:buFont typeface="Inter Tight Medium"/>
              <a:buNone/>
              <a:defRPr sz="1100">
                <a:latin typeface="Inter Tight Medium"/>
                <a:ea typeface="Inter Tight Medium"/>
                <a:cs typeface="Inter Tight Medium"/>
                <a:sym typeface="Inter Tight Medium"/>
              </a:defRPr>
            </a:lvl4pPr>
            <a:lvl5pPr lvl="4">
              <a:spcBef>
                <a:spcPts val="0"/>
              </a:spcBef>
              <a:spcAft>
                <a:spcPts val="0"/>
              </a:spcAft>
              <a:buSzPts val="1100"/>
              <a:buFont typeface="Inter Tight Medium"/>
              <a:buNone/>
              <a:defRPr sz="1100">
                <a:latin typeface="Inter Tight Medium"/>
                <a:ea typeface="Inter Tight Medium"/>
                <a:cs typeface="Inter Tight Medium"/>
                <a:sym typeface="Inter Tight Medium"/>
              </a:defRPr>
            </a:lvl5pPr>
            <a:lvl6pPr lvl="5">
              <a:spcBef>
                <a:spcPts val="0"/>
              </a:spcBef>
              <a:spcAft>
                <a:spcPts val="0"/>
              </a:spcAft>
              <a:buSzPts val="1100"/>
              <a:buFont typeface="Inter Tight Medium"/>
              <a:buNone/>
              <a:defRPr sz="1100">
                <a:latin typeface="Inter Tight Medium"/>
                <a:ea typeface="Inter Tight Medium"/>
                <a:cs typeface="Inter Tight Medium"/>
                <a:sym typeface="Inter Tight Medium"/>
              </a:defRPr>
            </a:lvl6pPr>
            <a:lvl7pPr lvl="6">
              <a:spcBef>
                <a:spcPts val="0"/>
              </a:spcBef>
              <a:spcAft>
                <a:spcPts val="0"/>
              </a:spcAft>
              <a:buSzPts val="1100"/>
              <a:buFont typeface="Inter Tight Medium"/>
              <a:buNone/>
              <a:defRPr sz="1100">
                <a:latin typeface="Inter Tight Medium"/>
                <a:ea typeface="Inter Tight Medium"/>
                <a:cs typeface="Inter Tight Medium"/>
                <a:sym typeface="Inter Tight Medium"/>
              </a:defRPr>
            </a:lvl7pPr>
            <a:lvl8pPr lvl="7">
              <a:spcBef>
                <a:spcPts val="0"/>
              </a:spcBef>
              <a:spcAft>
                <a:spcPts val="0"/>
              </a:spcAft>
              <a:buSzPts val="1100"/>
              <a:buFont typeface="Inter Tight Medium"/>
              <a:buNone/>
              <a:defRPr sz="1100">
                <a:latin typeface="Inter Tight Medium"/>
                <a:ea typeface="Inter Tight Medium"/>
                <a:cs typeface="Inter Tight Medium"/>
                <a:sym typeface="Inter Tight Medium"/>
              </a:defRPr>
            </a:lvl8pPr>
            <a:lvl9pPr lvl="8">
              <a:spcBef>
                <a:spcPts val="0"/>
              </a:spcBef>
              <a:spcAft>
                <a:spcPts val="0"/>
              </a:spcAft>
              <a:buSzPts val="1100"/>
              <a:buFont typeface="Inter Tight Medium"/>
              <a:buNone/>
              <a:defRPr sz="1100">
                <a:latin typeface="Inter Tight Medium"/>
                <a:ea typeface="Inter Tight Medium"/>
                <a:cs typeface="Inter Tight Medium"/>
                <a:sym typeface="Inter Tight Medium"/>
              </a:defRPr>
            </a:lvl9pPr>
          </a:lstStyle>
          <a:p/>
        </p:txBody>
      </p:sp>
      <p:sp>
        <p:nvSpPr>
          <p:cNvPr id="191" name="Google Shape;191;p27"/>
          <p:cNvSpPr txBox="1"/>
          <p:nvPr>
            <p:ph idx="7" type="body"/>
          </p:nvPr>
        </p:nvSpPr>
        <p:spPr>
          <a:xfrm>
            <a:off x="3219300" y="1521625"/>
            <a:ext cx="2705400" cy="646500"/>
          </a:xfrm>
          <a:prstGeom prst="rect">
            <a:avLst/>
          </a:prstGeom>
        </p:spPr>
        <p:txBody>
          <a:bodyPr anchorCtr="0" anchor="t" bIns="91425" lIns="91425" spcFirstLastPara="1" rIns="91425" wrap="square" tIns="91425">
            <a:sp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92" name="Google Shape;192;p27"/>
          <p:cNvSpPr txBox="1"/>
          <p:nvPr>
            <p:ph idx="8" type="subTitle"/>
          </p:nvPr>
        </p:nvSpPr>
        <p:spPr>
          <a:xfrm>
            <a:off x="6057538" y="1182922"/>
            <a:ext cx="2705400" cy="354000"/>
          </a:xfrm>
          <a:prstGeom prst="rect">
            <a:avLst/>
          </a:prstGeom>
        </p:spPr>
        <p:txBody>
          <a:bodyPr anchorCtr="0" anchor="t" bIns="91425" lIns="91425" spcFirstLastPara="1" rIns="91425" wrap="square" tIns="91425">
            <a:spAutoFit/>
          </a:bodyPr>
          <a:lstStyle>
            <a:lvl1pPr lvl="0">
              <a:spcBef>
                <a:spcPts val="0"/>
              </a:spcBef>
              <a:spcAft>
                <a:spcPts val="0"/>
              </a:spcAft>
              <a:buSzPts val="1100"/>
              <a:buFont typeface="Inter Tight Medium"/>
              <a:buNone/>
              <a:defRPr sz="1100">
                <a:latin typeface="Inter Tight Medium"/>
                <a:ea typeface="Inter Tight Medium"/>
                <a:cs typeface="Inter Tight Medium"/>
                <a:sym typeface="Inter Tight Medium"/>
              </a:defRPr>
            </a:lvl1pPr>
            <a:lvl2pPr lvl="1">
              <a:spcBef>
                <a:spcPts val="0"/>
              </a:spcBef>
              <a:spcAft>
                <a:spcPts val="0"/>
              </a:spcAft>
              <a:buSzPts val="1100"/>
              <a:buFont typeface="Inter Tight Medium"/>
              <a:buNone/>
              <a:defRPr sz="1100">
                <a:latin typeface="Inter Tight Medium"/>
                <a:ea typeface="Inter Tight Medium"/>
                <a:cs typeface="Inter Tight Medium"/>
                <a:sym typeface="Inter Tight Medium"/>
              </a:defRPr>
            </a:lvl2pPr>
            <a:lvl3pPr lvl="2">
              <a:spcBef>
                <a:spcPts val="0"/>
              </a:spcBef>
              <a:spcAft>
                <a:spcPts val="0"/>
              </a:spcAft>
              <a:buSzPts val="1100"/>
              <a:buFont typeface="Inter Tight Medium"/>
              <a:buNone/>
              <a:defRPr sz="1100">
                <a:latin typeface="Inter Tight Medium"/>
                <a:ea typeface="Inter Tight Medium"/>
                <a:cs typeface="Inter Tight Medium"/>
                <a:sym typeface="Inter Tight Medium"/>
              </a:defRPr>
            </a:lvl3pPr>
            <a:lvl4pPr lvl="3">
              <a:spcBef>
                <a:spcPts val="0"/>
              </a:spcBef>
              <a:spcAft>
                <a:spcPts val="0"/>
              </a:spcAft>
              <a:buSzPts val="1100"/>
              <a:buFont typeface="Inter Tight Medium"/>
              <a:buNone/>
              <a:defRPr sz="1100">
                <a:latin typeface="Inter Tight Medium"/>
                <a:ea typeface="Inter Tight Medium"/>
                <a:cs typeface="Inter Tight Medium"/>
                <a:sym typeface="Inter Tight Medium"/>
              </a:defRPr>
            </a:lvl4pPr>
            <a:lvl5pPr lvl="4">
              <a:spcBef>
                <a:spcPts val="0"/>
              </a:spcBef>
              <a:spcAft>
                <a:spcPts val="0"/>
              </a:spcAft>
              <a:buSzPts val="1100"/>
              <a:buFont typeface="Inter Tight Medium"/>
              <a:buNone/>
              <a:defRPr sz="1100">
                <a:latin typeface="Inter Tight Medium"/>
                <a:ea typeface="Inter Tight Medium"/>
                <a:cs typeface="Inter Tight Medium"/>
                <a:sym typeface="Inter Tight Medium"/>
              </a:defRPr>
            </a:lvl5pPr>
            <a:lvl6pPr lvl="5">
              <a:spcBef>
                <a:spcPts val="0"/>
              </a:spcBef>
              <a:spcAft>
                <a:spcPts val="0"/>
              </a:spcAft>
              <a:buSzPts val="1100"/>
              <a:buFont typeface="Inter Tight Medium"/>
              <a:buNone/>
              <a:defRPr sz="1100">
                <a:latin typeface="Inter Tight Medium"/>
                <a:ea typeface="Inter Tight Medium"/>
                <a:cs typeface="Inter Tight Medium"/>
                <a:sym typeface="Inter Tight Medium"/>
              </a:defRPr>
            </a:lvl6pPr>
            <a:lvl7pPr lvl="6">
              <a:spcBef>
                <a:spcPts val="0"/>
              </a:spcBef>
              <a:spcAft>
                <a:spcPts val="0"/>
              </a:spcAft>
              <a:buSzPts val="1100"/>
              <a:buFont typeface="Inter Tight Medium"/>
              <a:buNone/>
              <a:defRPr sz="1100">
                <a:latin typeface="Inter Tight Medium"/>
                <a:ea typeface="Inter Tight Medium"/>
                <a:cs typeface="Inter Tight Medium"/>
                <a:sym typeface="Inter Tight Medium"/>
              </a:defRPr>
            </a:lvl7pPr>
            <a:lvl8pPr lvl="7">
              <a:spcBef>
                <a:spcPts val="0"/>
              </a:spcBef>
              <a:spcAft>
                <a:spcPts val="0"/>
              </a:spcAft>
              <a:buSzPts val="1100"/>
              <a:buFont typeface="Inter Tight Medium"/>
              <a:buNone/>
              <a:defRPr sz="1100">
                <a:latin typeface="Inter Tight Medium"/>
                <a:ea typeface="Inter Tight Medium"/>
                <a:cs typeface="Inter Tight Medium"/>
                <a:sym typeface="Inter Tight Medium"/>
              </a:defRPr>
            </a:lvl8pPr>
            <a:lvl9pPr lvl="8">
              <a:spcBef>
                <a:spcPts val="0"/>
              </a:spcBef>
              <a:spcAft>
                <a:spcPts val="0"/>
              </a:spcAft>
              <a:buSzPts val="1100"/>
              <a:buFont typeface="Inter Tight Medium"/>
              <a:buNone/>
              <a:defRPr sz="1100">
                <a:latin typeface="Inter Tight Medium"/>
                <a:ea typeface="Inter Tight Medium"/>
                <a:cs typeface="Inter Tight Medium"/>
                <a:sym typeface="Inter Tight Medium"/>
              </a:defRPr>
            </a:lvl9pPr>
          </a:lstStyle>
          <a:p/>
        </p:txBody>
      </p:sp>
      <p:sp>
        <p:nvSpPr>
          <p:cNvPr id="193" name="Google Shape;193;p27"/>
          <p:cNvSpPr txBox="1"/>
          <p:nvPr>
            <p:ph idx="9" type="body"/>
          </p:nvPr>
        </p:nvSpPr>
        <p:spPr>
          <a:xfrm>
            <a:off x="6057538" y="1521625"/>
            <a:ext cx="2705400" cy="646500"/>
          </a:xfrm>
          <a:prstGeom prst="rect">
            <a:avLst/>
          </a:prstGeom>
        </p:spPr>
        <p:txBody>
          <a:bodyPr anchorCtr="0" anchor="t" bIns="91425" lIns="91425" spcFirstLastPara="1" rIns="91425" wrap="square" tIns="91425">
            <a:sp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94" name="Google Shape;194;p27"/>
          <p:cNvSpPr txBox="1"/>
          <p:nvPr>
            <p:ph type="title"/>
          </p:nvPr>
        </p:nvSpPr>
        <p:spPr>
          <a:xfrm>
            <a:off x="333925" y="587150"/>
            <a:ext cx="8475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5" name="Google Shape;195;p27"/>
          <p:cNvSpPr txBox="1"/>
          <p:nvPr>
            <p:ph idx="13"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196" name="Google Shape;196;p27"/>
          <p:cNvSpPr txBox="1"/>
          <p:nvPr>
            <p:ph idx="14"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dy and image 1">
  <p:cSld name="ONE_COLUMN_TEXT">
    <p:bg>
      <p:bgPr>
        <a:solidFill>
          <a:schemeClr val="lt1"/>
        </a:solidFill>
      </p:bgPr>
    </p:bg>
    <p:spTree>
      <p:nvGrpSpPr>
        <p:cNvPr id="197" name="Shape 197"/>
        <p:cNvGrpSpPr/>
        <p:nvPr/>
      </p:nvGrpSpPr>
      <p:grpSpPr>
        <a:xfrm>
          <a:off x="0" y="0"/>
          <a:ext cx="0" cy="0"/>
          <a:chOff x="0" y="0"/>
          <a:chExt cx="0" cy="0"/>
        </a:xfrm>
      </p:grpSpPr>
      <p:sp>
        <p:nvSpPr>
          <p:cNvPr id="198" name="Google Shape;198;p28"/>
          <p:cNvSpPr/>
          <p:nvPr>
            <p:ph idx="2" type="pic"/>
          </p:nvPr>
        </p:nvSpPr>
        <p:spPr>
          <a:xfrm>
            <a:off x="434125" y="2147825"/>
            <a:ext cx="8275200" cy="2679300"/>
          </a:xfrm>
          <a:prstGeom prst="snip1Rect">
            <a:avLst>
              <a:gd fmla="val 29467" name="adj"/>
            </a:avLst>
          </a:prstGeom>
          <a:noFill/>
          <a:ln>
            <a:noFill/>
          </a:ln>
        </p:spPr>
      </p:sp>
      <p:sp>
        <p:nvSpPr>
          <p:cNvPr id="199" name="Google Shape;199;p28"/>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00" name="Google Shape;200;p28"/>
          <p:cNvSpPr txBox="1"/>
          <p:nvPr>
            <p:ph type="title"/>
          </p:nvPr>
        </p:nvSpPr>
        <p:spPr>
          <a:xfrm>
            <a:off x="333925" y="587150"/>
            <a:ext cx="8475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1" name="Google Shape;201;p28"/>
          <p:cNvSpPr txBox="1"/>
          <p:nvPr>
            <p:ph idx="1" type="body"/>
          </p:nvPr>
        </p:nvSpPr>
        <p:spPr>
          <a:xfrm>
            <a:off x="333925" y="1163150"/>
            <a:ext cx="8475600" cy="7080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202" name="Google Shape;202;p28"/>
          <p:cNvSpPr txBox="1"/>
          <p:nvPr>
            <p:ph idx="3"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203" name="Google Shape;203;p28"/>
          <p:cNvSpPr txBox="1"/>
          <p:nvPr>
            <p:ph idx="4"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extLst>
    <p:ext uri="{DCECCB84-F9BA-43D5-87BE-67443E8EF086}">
      <p15:sldGuideLst>
        <p15:guide id="1" pos="273">
          <p15:clr>
            <a:srgbClr val="E46962"/>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active pop-up left">
  <p:cSld name="ONE_COLUMN_TEXT_1">
    <p:bg>
      <p:bgPr>
        <a:solidFill>
          <a:schemeClr val="lt1"/>
        </a:solidFill>
      </p:bgPr>
    </p:bg>
    <p:spTree>
      <p:nvGrpSpPr>
        <p:cNvPr id="204" name="Shape 204"/>
        <p:cNvGrpSpPr/>
        <p:nvPr/>
      </p:nvGrpSpPr>
      <p:grpSpPr>
        <a:xfrm>
          <a:off x="0" y="0"/>
          <a:ext cx="0" cy="0"/>
          <a:chOff x="0" y="0"/>
          <a:chExt cx="0" cy="0"/>
        </a:xfrm>
      </p:grpSpPr>
      <p:grpSp>
        <p:nvGrpSpPr>
          <p:cNvPr id="205" name="Google Shape;205;p29"/>
          <p:cNvGrpSpPr/>
          <p:nvPr/>
        </p:nvGrpSpPr>
        <p:grpSpPr>
          <a:xfrm>
            <a:off x="433788" y="1202208"/>
            <a:ext cx="2632899" cy="904617"/>
            <a:chOff x="433788" y="1202208"/>
            <a:chExt cx="2632899" cy="904617"/>
          </a:xfrm>
        </p:grpSpPr>
        <p:sp>
          <p:nvSpPr>
            <p:cNvPr id="206" name="Google Shape;206;p29"/>
            <p:cNvSpPr/>
            <p:nvPr/>
          </p:nvSpPr>
          <p:spPr>
            <a:xfrm>
              <a:off x="433788" y="1202325"/>
              <a:ext cx="2632800" cy="904500"/>
            </a:xfrm>
            <a:prstGeom prst="snip1Rect">
              <a:avLst>
                <a:gd fmla="val 35102"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a:ea typeface="Inter Tight"/>
                <a:cs typeface="Inter Tight"/>
                <a:sym typeface="Inter Tight"/>
              </a:endParaRPr>
            </a:p>
          </p:txBody>
        </p:sp>
        <p:sp>
          <p:nvSpPr>
            <p:cNvPr id="207" name="Google Shape;207;p29"/>
            <p:cNvSpPr/>
            <p:nvPr/>
          </p:nvSpPr>
          <p:spPr>
            <a:xfrm rot="-6523">
              <a:off x="2750486" y="1202508"/>
              <a:ext cx="316201" cy="318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Inter Tight"/>
                  <a:ea typeface="Inter Tight"/>
                  <a:cs typeface="Inter Tight"/>
                  <a:sym typeface="Inter Tight"/>
                </a:rPr>
                <a:t> </a:t>
              </a:r>
              <a:endParaRPr>
                <a:solidFill>
                  <a:schemeClr val="lt2"/>
                </a:solidFill>
                <a:latin typeface="Inter Tight"/>
                <a:ea typeface="Inter Tight"/>
                <a:cs typeface="Inter Tight"/>
                <a:sym typeface="Inter Tight"/>
              </a:endParaRPr>
            </a:p>
          </p:txBody>
        </p:sp>
      </p:grpSp>
      <p:sp>
        <p:nvSpPr>
          <p:cNvPr id="208" name="Google Shape;208;p29"/>
          <p:cNvSpPr txBox="1"/>
          <p:nvPr>
            <p:ph idx="1" type="subTitle"/>
          </p:nvPr>
        </p:nvSpPr>
        <p:spPr>
          <a:xfrm>
            <a:off x="437000" y="1202200"/>
            <a:ext cx="2322900" cy="354000"/>
          </a:xfrm>
          <a:prstGeom prst="rect">
            <a:avLst/>
          </a:prstGeom>
        </p:spPr>
        <p:txBody>
          <a:bodyPr anchorCtr="0" anchor="t" bIns="91425" lIns="91425" spcFirstLastPara="1" rIns="91425" wrap="square" tIns="91425">
            <a:spAutoFit/>
          </a:bodyPr>
          <a:lstStyle>
            <a:lvl1pPr lvl="0">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1pPr>
            <a:lvl2pPr lvl="1">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2pPr>
            <a:lvl3pPr lvl="2">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3pPr>
            <a:lvl4pPr lvl="3">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4pPr>
            <a:lvl5pPr lvl="4">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5pPr>
            <a:lvl6pPr lvl="5">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6pPr>
            <a:lvl7pPr lvl="6">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7pPr>
            <a:lvl8pPr lvl="7">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8pPr>
            <a:lvl9pPr lvl="8">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9pPr>
          </a:lstStyle>
          <a:p/>
        </p:txBody>
      </p:sp>
      <p:sp>
        <p:nvSpPr>
          <p:cNvPr id="209" name="Google Shape;209;p29"/>
          <p:cNvSpPr txBox="1"/>
          <p:nvPr>
            <p:ph idx="2" type="body"/>
          </p:nvPr>
        </p:nvSpPr>
        <p:spPr>
          <a:xfrm>
            <a:off x="437000" y="1460325"/>
            <a:ext cx="2632800" cy="646500"/>
          </a:xfrm>
          <a:prstGeom prst="rect">
            <a:avLst/>
          </a:prstGeom>
        </p:spPr>
        <p:txBody>
          <a:bodyPr anchorCtr="0" anchor="t" bIns="91425" lIns="91425" spcFirstLastPara="1" rIns="91425" wrap="square" tIns="91425">
            <a:spAutoFit/>
          </a:bodyPr>
          <a:lstStyle>
            <a:lvl1pPr indent="-292100" lvl="0" marL="457200">
              <a:spcBef>
                <a:spcPts val="0"/>
              </a:spcBef>
              <a:spcAft>
                <a:spcPts val="0"/>
              </a:spcAft>
              <a:buClr>
                <a:schemeClr val="lt1"/>
              </a:buClr>
              <a:buSzPts val="1000"/>
              <a:buChar char="●"/>
              <a:defRPr sz="1000">
                <a:solidFill>
                  <a:schemeClr val="lt1"/>
                </a:solidFill>
              </a:defRPr>
            </a:lvl1pPr>
            <a:lvl2pPr indent="-292100" lvl="1" marL="914400">
              <a:spcBef>
                <a:spcPts val="0"/>
              </a:spcBef>
              <a:spcAft>
                <a:spcPts val="0"/>
              </a:spcAft>
              <a:buClr>
                <a:schemeClr val="lt1"/>
              </a:buClr>
              <a:buSzPts val="1000"/>
              <a:buChar char="○"/>
              <a:defRPr sz="1000">
                <a:solidFill>
                  <a:schemeClr val="lt1"/>
                </a:solidFill>
              </a:defRPr>
            </a:lvl2pPr>
            <a:lvl3pPr indent="-292100" lvl="2" marL="1371600">
              <a:spcBef>
                <a:spcPts val="0"/>
              </a:spcBef>
              <a:spcAft>
                <a:spcPts val="0"/>
              </a:spcAft>
              <a:buClr>
                <a:schemeClr val="lt1"/>
              </a:buClr>
              <a:buSzPts val="1000"/>
              <a:buChar char="■"/>
              <a:defRPr sz="1000">
                <a:solidFill>
                  <a:schemeClr val="lt1"/>
                </a:solidFill>
              </a:defRPr>
            </a:lvl3pPr>
            <a:lvl4pPr indent="-292100" lvl="3" marL="1828800">
              <a:spcBef>
                <a:spcPts val="0"/>
              </a:spcBef>
              <a:spcAft>
                <a:spcPts val="0"/>
              </a:spcAft>
              <a:buClr>
                <a:schemeClr val="lt1"/>
              </a:buClr>
              <a:buSzPts val="1000"/>
              <a:buChar char="●"/>
              <a:defRPr sz="1000">
                <a:solidFill>
                  <a:schemeClr val="lt1"/>
                </a:solidFill>
              </a:defRPr>
            </a:lvl4pPr>
            <a:lvl5pPr indent="-292100" lvl="4" marL="2286000">
              <a:spcBef>
                <a:spcPts val="0"/>
              </a:spcBef>
              <a:spcAft>
                <a:spcPts val="0"/>
              </a:spcAft>
              <a:buClr>
                <a:schemeClr val="lt1"/>
              </a:buClr>
              <a:buSzPts val="1000"/>
              <a:buChar char="○"/>
              <a:defRPr sz="1000">
                <a:solidFill>
                  <a:schemeClr val="lt1"/>
                </a:solidFill>
              </a:defRPr>
            </a:lvl5pPr>
            <a:lvl6pPr indent="-292100" lvl="5" marL="2743200">
              <a:spcBef>
                <a:spcPts val="0"/>
              </a:spcBef>
              <a:spcAft>
                <a:spcPts val="0"/>
              </a:spcAft>
              <a:buClr>
                <a:schemeClr val="lt1"/>
              </a:buClr>
              <a:buSzPts val="1000"/>
              <a:buChar char="■"/>
              <a:defRPr sz="1000">
                <a:solidFill>
                  <a:schemeClr val="lt1"/>
                </a:solidFill>
              </a:defRPr>
            </a:lvl6pPr>
            <a:lvl7pPr indent="-292100" lvl="6" marL="3200400">
              <a:spcBef>
                <a:spcPts val="0"/>
              </a:spcBef>
              <a:spcAft>
                <a:spcPts val="0"/>
              </a:spcAft>
              <a:buClr>
                <a:schemeClr val="lt1"/>
              </a:buClr>
              <a:buSzPts val="1000"/>
              <a:buChar char="●"/>
              <a:defRPr sz="1000">
                <a:solidFill>
                  <a:schemeClr val="lt1"/>
                </a:solidFill>
              </a:defRPr>
            </a:lvl7pPr>
            <a:lvl8pPr indent="-292100" lvl="7" marL="3657600">
              <a:spcBef>
                <a:spcPts val="0"/>
              </a:spcBef>
              <a:spcAft>
                <a:spcPts val="0"/>
              </a:spcAft>
              <a:buClr>
                <a:schemeClr val="lt1"/>
              </a:buClr>
              <a:buSzPts val="1000"/>
              <a:buChar char="○"/>
              <a:defRPr sz="1000">
                <a:solidFill>
                  <a:schemeClr val="lt1"/>
                </a:solidFill>
              </a:defRPr>
            </a:lvl8pPr>
            <a:lvl9pPr indent="-292100" lvl="8" marL="4114800">
              <a:spcBef>
                <a:spcPts val="0"/>
              </a:spcBef>
              <a:spcAft>
                <a:spcPts val="0"/>
              </a:spcAft>
              <a:buClr>
                <a:schemeClr val="lt1"/>
              </a:buClr>
              <a:buSzPts val="1000"/>
              <a:buChar char="■"/>
              <a:defRPr sz="1000">
                <a:solidFill>
                  <a:schemeClr val="lt1"/>
                </a:solidFill>
              </a:defRPr>
            </a:lvl9pPr>
          </a:lstStyle>
          <a:p/>
        </p:txBody>
      </p:sp>
      <p:sp>
        <p:nvSpPr>
          <p:cNvPr id="210" name="Google Shape;210;p29"/>
          <p:cNvSpPr/>
          <p:nvPr>
            <p:ph idx="3" type="pic"/>
          </p:nvPr>
        </p:nvSpPr>
        <p:spPr>
          <a:xfrm>
            <a:off x="434125" y="2147825"/>
            <a:ext cx="8275200" cy="2679300"/>
          </a:xfrm>
          <a:prstGeom prst="snip1Rect">
            <a:avLst>
              <a:gd fmla="val 29467" name="adj"/>
            </a:avLst>
          </a:prstGeom>
          <a:noFill/>
          <a:ln>
            <a:noFill/>
          </a:ln>
        </p:spPr>
      </p:sp>
      <p:sp>
        <p:nvSpPr>
          <p:cNvPr id="211" name="Google Shape;211;p29"/>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12" name="Google Shape;212;p29"/>
          <p:cNvSpPr txBox="1"/>
          <p:nvPr>
            <p:ph type="title"/>
          </p:nvPr>
        </p:nvSpPr>
        <p:spPr>
          <a:xfrm>
            <a:off x="333925" y="587150"/>
            <a:ext cx="8475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3" name="Google Shape;213;p29"/>
          <p:cNvSpPr txBox="1"/>
          <p:nvPr>
            <p:ph idx="4"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214" name="Google Shape;214;p29"/>
          <p:cNvSpPr txBox="1"/>
          <p:nvPr>
            <p:ph idx="5"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extLst>
    <p:ext uri="{DCECCB84-F9BA-43D5-87BE-67443E8EF086}">
      <p15:sldGuideLst>
        <p15:guide id="1" pos="273">
          <p15:clr>
            <a:srgbClr val="E46962"/>
          </p15:clr>
        </p15:guide>
        <p15:guide id="2" orient="horz" pos="1353">
          <p15:clr>
            <a:srgbClr val="E46962"/>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active pop-up middle">
  <p:cSld name="ONE_COLUMN_TEXT_1_2">
    <p:bg>
      <p:bgPr>
        <a:solidFill>
          <a:schemeClr val="lt1"/>
        </a:solidFill>
      </p:bgPr>
    </p:bg>
    <p:spTree>
      <p:nvGrpSpPr>
        <p:cNvPr id="215" name="Shape 215"/>
        <p:cNvGrpSpPr/>
        <p:nvPr/>
      </p:nvGrpSpPr>
      <p:grpSpPr>
        <a:xfrm>
          <a:off x="0" y="0"/>
          <a:ext cx="0" cy="0"/>
          <a:chOff x="0" y="0"/>
          <a:chExt cx="0" cy="0"/>
        </a:xfrm>
      </p:grpSpPr>
      <p:grpSp>
        <p:nvGrpSpPr>
          <p:cNvPr id="216" name="Google Shape;216;p30"/>
          <p:cNvGrpSpPr/>
          <p:nvPr/>
        </p:nvGrpSpPr>
        <p:grpSpPr>
          <a:xfrm>
            <a:off x="3253950" y="1202208"/>
            <a:ext cx="2632899" cy="904617"/>
            <a:chOff x="3253950" y="1202208"/>
            <a:chExt cx="2632899" cy="904617"/>
          </a:xfrm>
        </p:grpSpPr>
        <p:sp>
          <p:nvSpPr>
            <p:cNvPr id="217" name="Google Shape;217;p30"/>
            <p:cNvSpPr/>
            <p:nvPr/>
          </p:nvSpPr>
          <p:spPr>
            <a:xfrm>
              <a:off x="3253950" y="1202325"/>
              <a:ext cx="2632800" cy="904500"/>
            </a:xfrm>
            <a:prstGeom prst="snip1Rect">
              <a:avLst>
                <a:gd fmla="val 35102"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Inter Tight"/>
                <a:ea typeface="Inter Tight"/>
                <a:cs typeface="Inter Tight"/>
                <a:sym typeface="Inter Tight"/>
              </a:endParaRPr>
            </a:p>
          </p:txBody>
        </p:sp>
        <p:sp>
          <p:nvSpPr>
            <p:cNvPr id="218" name="Google Shape;218;p30"/>
            <p:cNvSpPr/>
            <p:nvPr/>
          </p:nvSpPr>
          <p:spPr>
            <a:xfrm rot="-6523">
              <a:off x="5570649" y="1202508"/>
              <a:ext cx="316201" cy="318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Inter Tight"/>
                  <a:ea typeface="Inter Tight"/>
                  <a:cs typeface="Inter Tight"/>
                  <a:sym typeface="Inter Tight"/>
                </a:rPr>
                <a:t> </a:t>
              </a:r>
              <a:endParaRPr>
                <a:solidFill>
                  <a:schemeClr val="lt2"/>
                </a:solidFill>
                <a:latin typeface="Inter Tight"/>
                <a:ea typeface="Inter Tight"/>
                <a:cs typeface="Inter Tight"/>
                <a:sym typeface="Inter Tight"/>
              </a:endParaRPr>
            </a:p>
          </p:txBody>
        </p:sp>
      </p:grpSp>
      <p:sp>
        <p:nvSpPr>
          <p:cNvPr id="219" name="Google Shape;219;p30"/>
          <p:cNvSpPr txBox="1"/>
          <p:nvPr>
            <p:ph idx="1" type="subTitle"/>
          </p:nvPr>
        </p:nvSpPr>
        <p:spPr>
          <a:xfrm>
            <a:off x="3257163" y="1202200"/>
            <a:ext cx="2322900" cy="354000"/>
          </a:xfrm>
          <a:prstGeom prst="rect">
            <a:avLst/>
          </a:prstGeom>
        </p:spPr>
        <p:txBody>
          <a:bodyPr anchorCtr="0" anchor="t" bIns="91425" lIns="91425" spcFirstLastPara="1" rIns="91425" wrap="square" tIns="91425">
            <a:spAutoFit/>
          </a:bodyPr>
          <a:lstStyle>
            <a:lvl1pPr lvl="0">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1pPr>
            <a:lvl2pPr lvl="1">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2pPr>
            <a:lvl3pPr lvl="2">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3pPr>
            <a:lvl4pPr lvl="3">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4pPr>
            <a:lvl5pPr lvl="4">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5pPr>
            <a:lvl6pPr lvl="5">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6pPr>
            <a:lvl7pPr lvl="6">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7pPr>
            <a:lvl8pPr lvl="7">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8pPr>
            <a:lvl9pPr lvl="8">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9pPr>
          </a:lstStyle>
          <a:p/>
        </p:txBody>
      </p:sp>
      <p:sp>
        <p:nvSpPr>
          <p:cNvPr id="220" name="Google Shape;220;p30"/>
          <p:cNvSpPr txBox="1"/>
          <p:nvPr>
            <p:ph idx="2" type="body"/>
          </p:nvPr>
        </p:nvSpPr>
        <p:spPr>
          <a:xfrm>
            <a:off x="3257163" y="1460325"/>
            <a:ext cx="2632800" cy="646500"/>
          </a:xfrm>
          <a:prstGeom prst="rect">
            <a:avLst/>
          </a:prstGeom>
        </p:spPr>
        <p:txBody>
          <a:bodyPr anchorCtr="0" anchor="t" bIns="91425" lIns="91425" spcFirstLastPara="1" rIns="91425" wrap="square" tIns="91425">
            <a:spAutoFit/>
          </a:bodyPr>
          <a:lstStyle>
            <a:lvl1pPr indent="-292100" lvl="0" marL="457200">
              <a:spcBef>
                <a:spcPts val="0"/>
              </a:spcBef>
              <a:spcAft>
                <a:spcPts val="0"/>
              </a:spcAft>
              <a:buClr>
                <a:schemeClr val="lt1"/>
              </a:buClr>
              <a:buSzPts val="1000"/>
              <a:buChar char="●"/>
              <a:defRPr sz="1000">
                <a:solidFill>
                  <a:schemeClr val="lt1"/>
                </a:solidFill>
              </a:defRPr>
            </a:lvl1pPr>
            <a:lvl2pPr indent="-292100" lvl="1" marL="914400">
              <a:spcBef>
                <a:spcPts val="0"/>
              </a:spcBef>
              <a:spcAft>
                <a:spcPts val="0"/>
              </a:spcAft>
              <a:buClr>
                <a:schemeClr val="lt1"/>
              </a:buClr>
              <a:buSzPts val="1000"/>
              <a:buChar char="○"/>
              <a:defRPr sz="1000">
                <a:solidFill>
                  <a:schemeClr val="lt1"/>
                </a:solidFill>
              </a:defRPr>
            </a:lvl2pPr>
            <a:lvl3pPr indent="-292100" lvl="2" marL="1371600">
              <a:spcBef>
                <a:spcPts val="0"/>
              </a:spcBef>
              <a:spcAft>
                <a:spcPts val="0"/>
              </a:spcAft>
              <a:buClr>
                <a:schemeClr val="lt1"/>
              </a:buClr>
              <a:buSzPts val="1000"/>
              <a:buChar char="■"/>
              <a:defRPr sz="1000">
                <a:solidFill>
                  <a:schemeClr val="lt1"/>
                </a:solidFill>
              </a:defRPr>
            </a:lvl3pPr>
            <a:lvl4pPr indent="-292100" lvl="3" marL="1828800">
              <a:spcBef>
                <a:spcPts val="0"/>
              </a:spcBef>
              <a:spcAft>
                <a:spcPts val="0"/>
              </a:spcAft>
              <a:buClr>
                <a:schemeClr val="lt1"/>
              </a:buClr>
              <a:buSzPts val="1000"/>
              <a:buChar char="●"/>
              <a:defRPr sz="1000">
                <a:solidFill>
                  <a:schemeClr val="lt1"/>
                </a:solidFill>
              </a:defRPr>
            </a:lvl4pPr>
            <a:lvl5pPr indent="-292100" lvl="4" marL="2286000">
              <a:spcBef>
                <a:spcPts val="0"/>
              </a:spcBef>
              <a:spcAft>
                <a:spcPts val="0"/>
              </a:spcAft>
              <a:buClr>
                <a:schemeClr val="lt1"/>
              </a:buClr>
              <a:buSzPts val="1000"/>
              <a:buChar char="○"/>
              <a:defRPr sz="1000">
                <a:solidFill>
                  <a:schemeClr val="lt1"/>
                </a:solidFill>
              </a:defRPr>
            </a:lvl5pPr>
            <a:lvl6pPr indent="-292100" lvl="5" marL="2743200">
              <a:spcBef>
                <a:spcPts val="0"/>
              </a:spcBef>
              <a:spcAft>
                <a:spcPts val="0"/>
              </a:spcAft>
              <a:buClr>
                <a:schemeClr val="lt1"/>
              </a:buClr>
              <a:buSzPts val="1000"/>
              <a:buChar char="■"/>
              <a:defRPr sz="1000">
                <a:solidFill>
                  <a:schemeClr val="lt1"/>
                </a:solidFill>
              </a:defRPr>
            </a:lvl6pPr>
            <a:lvl7pPr indent="-292100" lvl="6" marL="3200400">
              <a:spcBef>
                <a:spcPts val="0"/>
              </a:spcBef>
              <a:spcAft>
                <a:spcPts val="0"/>
              </a:spcAft>
              <a:buClr>
                <a:schemeClr val="lt1"/>
              </a:buClr>
              <a:buSzPts val="1000"/>
              <a:buChar char="●"/>
              <a:defRPr sz="1000">
                <a:solidFill>
                  <a:schemeClr val="lt1"/>
                </a:solidFill>
              </a:defRPr>
            </a:lvl7pPr>
            <a:lvl8pPr indent="-292100" lvl="7" marL="3657600">
              <a:spcBef>
                <a:spcPts val="0"/>
              </a:spcBef>
              <a:spcAft>
                <a:spcPts val="0"/>
              </a:spcAft>
              <a:buClr>
                <a:schemeClr val="lt1"/>
              </a:buClr>
              <a:buSzPts val="1000"/>
              <a:buChar char="○"/>
              <a:defRPr sz="1000">
                <a:solidFill>
                  <a:schemeClr val="lt1"/>
                </a:solidFill>
              </a:defRPr>
            </a:lvl8pPr>
            <a:lvl9pPr indent="-292100" lvl="8" marL="4114800">
              <a:spcBef>
                <a:spcPts val="0"/>
              </a:spcBef>
              <a:spcAft>
                <a:spcPts val="0"/>
              </a:spcAft>
              <a:buClr>
                <a:schemeClr val="lt1"/>
              </a:buClr>
              <a:buSzPts val="1000"/>
              <a:buChar char="■"/>
              <a:defRPr sz="1000">
                <a:solidFill>
                  <a:schemeClr val="lt1"/>
                </a:solidFill>
              </a:defRPr>
            </a:lvl9pPr>
          </a:lstStyle>
          <a:p/>
        </p:txBody>
      </p:sp>
      <p:sp>
        <p:nvSpPr>
          <p:cNvPr id="221" name="Google Shape;221;p30"/>
          <p:cNvSpPr/>
          <p:nvPr>
            <p:ph idx="3" type="pic"/>
          </p:nvPr>
        </p:nvSpPr>
        <p:spPr>
          <a:xfrm>
            <a:off x="434125" y="2147825"/>
            <a:ext cx="8275200" cy="2679300"/>
          </a:xfrm>
          <a:prstGeom prst="snip1Rect">
            <a:avLst>
              <a:gd fmla="val 29467" name="adj"/>
            </a:avLst>
          </a:prstGeom>
          <a:noFill/>
          <a:ln>
            <a:noFill/>
          </a:ln>
        </p:spPr>
      </p:sp>
      <p:sp>
        <p:nvSpPr>
          <p:cNvPr id="222" name="Google Shape;222;p30"/>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23" name="Google Shape;223;p30"/>
          <p:cNvSpPr txBox="1"/>
          <p:nvPr>
            <p:ph type="title"/>
          </p:nvPr>
        </p:nvSpPr>
        <p:spPr>
          <a:xfrm>
            <a:off x="333925" y="587150"/>
            <a:ext cx="8475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4" name="Google Shape;224;p30"/>
          <p:cNvSpPr txBox="1"/>
          <p:nvPr>
            <p:ph idx="4"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225" name="Google Shape;225;p30"/>
          <p:cNvSpPr txBox="1"/>
          <p:nvPr>
            <p:ph idx="5"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_1">
    <p:spTree>
      <p:nvGrpSpPr>
        <p:cNvPr id="23" name="Shape 23"/>
        <p:cNvGrpSpPr/>
        <p:nvPr/>
      </p:nvGrpSpPr>
      <p:grpSpPr>
        <a:xfrm>
          <a:off x="0" y="0"/>
          <a:ext cx="0" cy="0"/>
          <a:chOff x="0" y="0"/>
          <a:chExt cx="0" cy="0"/>
        </a:xfrm>
      </p:grpSpPr>
      <p:sp>
        <p:nvSpPr>
          <p:cNvPr id="24" name="Google Shape;24;p4"/>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4"/>
          <p:cNvSpPr txBox="1"/>
          <p:nvPr>
            <p:ph idx="1" type="body"/>
          </p:nvPr>
        </p:nvSpPr>
        <p:spPr>
          <a:xfrm>
            <a:off x="311700" y="1152475"/>
            <a:ext cx="8520600" cy="34164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active pop-up right, long text">
  <p:cSld name="ONE_COLUMN_TEXT_1_1">
    <p:bg>
      <p:bgPr>
        <a:solidFill>
          <a:schemeClr val="lt1"/>
        </a:solidFill>
      </p:bgPr>
    </p:bg>
    <p:spTree>
      <p:nvGrpSpPr>
        <p:cNvPr id="226" name="Shape 226"/>
        <p:cNvGrpSpPr/>
        <p:nvPr/>
      </p:nvGrpSpPr>
      <p:grpSpPr>
        <a:xfrm>
          <a:off x="0" y="0"/>
          <a:ext cx="0" cy="0"/>
          <a:chOff x="0" y="0"/>
          <a:chExt cx="0" cy="0"/>
        </a:xfrm>
      </p:grpSpPr>
      <p:sp>
        <p:nvSpPr>
          <p:cNvPr id="227" name="Google Shape;227;p31"/>
          <p:cNvSpPr/>
          <p:nvPr/>
        </p:nvSpPr>
        <p:spPr>
          <a:xfrm>
            <a:off x="3253825" y="1202325"/>
            <a:ext cx="5453100" cy="904500"/>
          </a:xfrm>
          <a:prstGeom prst="snip1Rect">
            <a:avLst>
              <a:gd fmla="val 35019"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a:ea typeface="Inter Tight"/>
              <a:cs typeface="Inter Tight"/>
              <a:sym typeface="Inter Tight"/>
            </a:endParaRPr>
          </a:p>
        </p:txBody>
      </p:sp>
      <p:sp>
        <p:nvSpPr>
          <p:cNvPr id="228" name="Google Shape;228;p31"/>
          <p:cNvSpPr txBox="1"/>
          <p:nvPr>
            <p:ph idx="1" type="subTitle"/>
          </p:nvPr>
        </p:nvSpPr>
        <p:spPr>
          <a:xfrm>
            <a:off x="3253950" y="1202200"/>
            <a:ext cx="5136900" cy="354000"/>
          </a:xfrm>
          <a:prstGeom prst="rect">
            <a:avLst/>
          </a:prstGeom>
        </p:spPr>
        <p:txBody>
          <a:bodyPr anchorCtr="0" anchor="t" bIns="91425" lIns="91425" spcFirstLastPara="1" rIns="91425" wrap="square" tIns="91425">
            <a:spAutoFit/>
          </a:bodyPr>
          <a:lstStyle>
            <a:lvl1pPr lvl="0">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1pPr>
            <a:lvl2pPr lvl="1">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2pPr>
            <a:lvl3pPr lvl="2">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3pPr>
            <a:lvl4pPr lvl="3">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4pPr>
            <a:lvl5pPr lvl="4">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5pPr>
            <a:lvl6pPr lvl="5">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6pPr>
            <a:lvl7pPr lvl="6">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7pPr>
            <a:lvl8pPr lvl="7">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8pPr>
            <a:lvl9pPr lvl="8">
              <a:spcBef>
                <a:spcPts val="0"/>
              </a:spcBef>
              <a:spcAft>
                <a:spcPts val="0"/>
              </a:spcAft>
              <a:buClr>
                <a:schemeClr val="lt1"/>
              </a:buClr>
              <a:buSzPts val="1100"/>
              <a:buFont typeface="Inter Tight Medium"/>
              <a:buNone/>
              <a:defRPr sz="1100">
                <a:solidFill>
                  <a:schemeClr val="lt1"/>
                </a:solidFill>
                <a:latin typeface="Inter Tight Medium"/>
                <a:ea typeface="Inter Tight Medium"/>
                <a:cs typeface="Inter Tight Medium"/>
                <a:sym typeface="Inter Tight Medium"/>
              </a:defRPr>
            </a:lvl9pPr>
          </a:lstStyle>
          <a:p/>
        </p:txBody>
      </p:sp>
      <p:sp>
        <p:nvSpPr>
          <p:cNvPr id="229" name="Google Shape;229;p31"/>
          <p:cNvSpPr/>
          <p:nvPr>
            <p:ph idx="2" type="pic"/>
          </p:nvPr>
        </p:nvSpPr>
        <p:spPr>
          <a:xfrm>
            <a:off x="434125" y="2147825"/>
            <a:ext cx="8275200" cy="2679300"/>
          </a:xfrm>
          <a:prstGeom prst="snip1Rect">
            <a:avLst>
              <a:gd fmla="val 29467" name="adj"/>
            </a:avLst>
          </a:prstGeom>
          <a:noFill/>
          <a:ln>
            <a:noFill/>
          </a:ln>
        </p:spPr>
      </p:sp>
      <p:sp>
        <p:nvSpPr>
          <p:cNvPr id="230" name="Google Shape;230;p31"/>
          <p:cNvSpPr txBox="1"/>
          <p:nvPr>
            <p:ph idx="3" type="body"/>
          </p:nvPr>
        </p:nvSpPr>
        <p:spPr>
          <a:xfrm>
            <a:off x="3253950" y="1460325"/>
            <a:ext cx="5453100" cy="646500"/>
          </a:xfrm>
          <a:prstGeom prst="rect">
            <a:avLst/>
          </a:prstGeom>
        </p:spPr>
        <p:txBody>
          <a:bodyPr anchorCtr="0" anchor="t" bIns="91425" lIns="91425" spcFirstLastPara="1" rIns="91425" wrap="square" tIns="91425">
            <a:spAutoFit/>
          </a:bodyPr>
          <a:lstStyle>
            <a:lvl1pPr indent="-292100" lvl="0" marL="457200">
              <a:spcBef>
                <a:spcPts val="0"/>
              </a:spcBef>
              <a:spcAft>
                <a:spcPts val="0"/>
              </a:spcAft>
              <a:buClr>
                <a:schemeClr val="lt1"/>
              </a:buClr>
              <a:buSzPts val="1000"/>
              <a:buChar char="●"/>
              <a:defRPr sz="1000">
                <a:solidFill>
                  <a:schemeClr val="lt1"/>
                </a:solidFill>
              </a:defRPr>
            </a:lvl1pPr>
            <a:lvl2pPr indent="-292100" lvl="1" marL="914400">
              <a:spcBef>
                <a:spcPts val="0"/>
              </a:spcBef>
              <a:spcAft>
                <a:spcPts val="0"/>
              </a:spcAft>
              <a:buClr>
                <a:schemeClr val="lt1"/>
              </a:buClr>
              <a:buSzPts val="1000"/>
              <a:buChar char="○"/>
              <a:defRPr sz="1000">
                <a:solidFill>
                  <a:schemeClr val="lt1"/>
                </a:solidFill>
              </a:defRPr>
            </a:lvl2pPr>
            <a:lvl3pPr indent="-292100" lvl="2" marL="1371600">
              <a:spcBef>
                <a:spcPts val="0"/>
              </a:spcBef>
              <a:spcAft>
                <a:spcPts val="0"/>
              </a:spcAft>
              <a:buClr>
                <a:schemeClr val="lt1"/>
              </a:buClr>
              <a:buSzPts val="1000"/>
              <a:buChar char="■"/>
              <a:defRPr sz="1000">
                <a:solidFill>
                  <a:schemeClr val="lt1"/>
                </a:solidFill>
              </a:defRPr>
            </a:lvl3pPr>
            <a:lvl4pPr indent="-292100" lvl="3" marL="1828800">
              <a:spcBef>
                <a:spcPts val="0"/>
              </a:spcBef>
              <a:spcAft>
                <a:spcPts val="0"/>
              </a:spcAft>
              <a:buClr>
                <a:schemeClr val="lt1"/>
              </a:buClr>
              <a:buSzPts val="1000"/>
              <a:buChar char="●"/>
              <a:defRPr sz="1000">
                <a:solidFill>
                  <a:schemeClr val="lt1"/>
                </a:solidFill>
              </a:defRPr>
            </a:lvl4pPr>
            <a:lvl5pPr indent="-292100" lvl="4" marL="2286000">
              <a:spcBef>
                <a:spcPts val="0"/>
              </a:spcBef>
              <a:spcAft>
                <a:spcPts val="0"/>
              </a:spcAft>
              <a:buClr>
                <a:schemeClr val="lt1"/>
              </a:buClr>
              <a:buSzPts val="1000"/>
              <a:buChar char="○"/>
              <a:defRPr sz="1000">
                <a:solidFill>
                  <a:schemeClr val="lt1"/>
                </a:solidFill>
              </a:defRPr>
            </a:lvl5pPr>
            <a:lvl6pPr indent="-292100" lvl="5" marL="2743200">
              <a:spcBef>
                <a:spcPts val="0"/>
              </a:spcBef>
              <a:spcAft>
                <a:spcPts val="0"/>
              </a:spcAft>
              <a:buClr>
                <a:schemeClr val="lt1"/>
              </a:buClr>
              <a:buSzPts val="1000"/>
              <a:buChar char="■"/>
              <a:defRPr sz="1000">
                <a:solidFill>
                  <a:schemeClr val="lt1"/>
                </a:solidFill>
              </a:defRPr>
            </a:lvl6pPr>
            <a:lvl7pPr indent="-292100" lvl="6" marL="3200400">
              <a:spcBef>
                <a:spcPts val="0"/>
              </a:spcBef>
              <a:spcAft>
                <a:spcPts val="0"/>
              </a:spcAft>
              <a:buClr>
                <a:schemeClr val="lt1"/>
              </a:buClr>
              <a:buSzPts val="1000"/>
              <a:buChar char="●"/>
              <a:defRPr sz="1000">
                <a:solidFill>
                  <a:schemeClr val="lt1"/>
                </a:solidFill>
              </a:defRPr>
            </a:lvl7pPr>
            <a:lvl8pPr indent="-292100" lvl="7" marL="3657600">
              <a:spcBef>
                <a:spcPts val="0"/>
              </a:spcBef>
              <a:spcAft>
                <a:spcPts val="0"/>
              </a:spcAft>
              <a:buClr>
                <a:schemeClr val="lt1"/>
              </a:buClr>
              <a:buSzPts val="1000"/>
              <a:buChar char="○"/>
              <a:defRPr sz="1000">
                <a:solidFill>
                  <a:schemeClr val="lt1"/>
                </a:solidFill>
              </a:defRPr>
            </a:lvl8pPr>
            <a:lvl9pPr indent="-292100" lvl="8" marL="4114800">
              <a:spcBef>
                <a:spcPts val="0"/>
              </a:spcBef>
              <a:spcAft>
                <a:spcPts val="0"/>
              </a:spcAft>
              <a:buClr>
                <a:schemeClr val="lt1"/>
              </a:buClr>
              <a:buSzPts val="1000"/>
              <a:buChar char="■"/>
              <a:defRPr sz="1000">
                <a:solidFill>
                  <a:schemeClr val="lt1"/>
                </a:solidFill>
              </a:defRPr>
            </a:lvl9pPr>
          </a:lstStyle>
          <a:p/>
        </p:txBody>
      </p:sp>
      <p:sp>
        <p:nvSpPr>
          <p:cNvPr id="231" name="Google Shape;231;p31"/>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32" name="Google Shape;232;p31"/>
          <p:cNvSpPr txBox="1"/>
          <p:nvPr>
            <p:ph type="title"/>
          </p:nvPr>
        </p:nvSpPr>
        <p:spPr>
          <a:xfrm>
            <a:off x="333925" y="587150"/>
            <a:ext cx="8475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3" name="Google Shape;233;p31"/>
          <p:cNvSpPr txBox="1"/>
          <p:nvPr>
            <p:ph idx="4"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234" name="Google Shape;234;p31"/>
          <p:cNvSpPr txBox="1"/>
          <p:nvPr>
            <p:ph idx="5"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235" name="Google Shape;235;p31"/>
          <p:cNvSpPr/>
          <p:nvPr/>
        </p:nvSpPr>
        <p:spPr>
          <a:xfrm rot="-6523">
            <a:off x="8390811" y="1202508"/>
            <a:ext cx="316201" cy="318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Inter Tight"/>
                <a:ea typeface="Inter Tight"/>
                <a:cs typeface="Inter Tight"/>
                <a:sym typeface="Inter Tight"/>
              </a:rPr>
              <a:t> </a:t>
            </a:r>
            <a:endParaRPr>
              <a:solidFill>
                <a:schemeClr val="dk1"/>
              </a:solidFill>
              <a:latin typeface="Inter Tight"/>
              <a:ea typeface="Inter Tight"/>
              <a:cs typeface="Inter Tight"/>
              <a:sym typeface="Inter Tight"/>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
    <p:bg>
      <p:bgPr>
        <a:solidFill>
          <a:schemeClr val="lt1"/>
        </a:solidFill>
      </p:bgPr>
    </p:bg>
    <p:spTree>
      <p:nvGrpSpPr>
        <p:cNvPr id="236" name="Shape 236"/>
        <p:cNvGrpSpPr/>
        <p:nvPr/>
      </p:nvGrpSpPr>
      <p:grpSpPr>
        <a:xfrm>
          <a:off x="0" y="0"/>
          <a:ext cx="0" cy="0"/>
          <a:chOff x="0" y="0"/>
          <a:chExt cx="0" cy="0"/>
        </a:xfrm>
      </p:grpSpPr>
      <p:grpSp>
        <p:nvGrpSpPr>
          <p:cNvPr id="237" name="Google Shape;237;p32"/>
          <p:cNvGrpSpPr/>
          <p:nvPr/>
        </p:nvGrpSpPr>
        <p:grpSpPr>
          <a:xfrm>
            <a:off x="0" y="-444900"/>
            <a:ext cx="9144000" cy="5588500"/>
            <a:chOff x="0" y="-444900"/>
            <a:chExt cx="9144000" cy="5588500"/>
          </a:xfrm>
        </p:grpSpPr>
        <p:grpSp>
          <p:nvGrpSpPr>
            <p:cNvPr id="238" name="Google Shape;238;p32"/>
            <p:cNvGrpSpPr/>
            <p:nvPr/>
          </p:nvGrpSpPr>
          <p:grpSpPr>
            <a:xfrm>
              <a:off x="0" y="100"/>
              <a:ext cx="9144000" cy="5143500"/>
              <a:chOff x="0" y="100"/>
              <a:chExt cx="9144000" cy="5143500"/>
            </a:xfrm>
          </p:grpSpPr>
          <p:sp>
            <p:nvSpPr>
              <p:cNvPr id="239" name="Google Shape;239;p32"/>
              <p:cNvSpPr/>
              <p:nvPr/>
            </p:nvSpPr>
            <p:spPr>
              <a:xfrm>
                <a:off x="0" y="100"/>
                <a:ext cx="9144000" cy="5143500"/>
              </a:xfrm>
              <a:prstGeom prst="snip1Rect">
                <a:avLst>
                  <a:gd fmla="val 40868"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a:ea typeface="Inter Tight"/>
                  <a:cs typeface="Inter Tight"/>
                  <a:sym typeface="Inter Tight"/>
                </a:endParaRPr>
              </a:p>
            </p:txBody>
          </p:sp>
          <p:sp>
            <p:nvSpPr>
              <p:cNvPr id="240" name="Google Shape;240;p32"/>
              <p:cNvSpPr/>
              <p:nvPr/>
            </p:nvSpPr>
            <p:spPr>
              <a:xfrm rot="10800000">
                <a:off x="7036475" y="1219850"/>
                <a:ext cx="2107500" cy="1861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a:ea typeface="Inter Tight"/>
                  <a:cs typeface="Inter Tight"/>
                  <a:sym typeface="Inter Tight"/>
                </a:endParaRPr>
              </a:p>
            </p:txBody>
          </p:sp>
        </p:grpSp>
        <p:sp>
          <p:nvSpPr>
            <p:cNvPr id="241" name="Google Shape;241;p32"/>
            <p:cNvSpPr/>
            <p:nvPr/>
          </p:nvSpPr>
          <p:spPr>
            <a:xfrm flipH="1" rot="4500068">
              <a:off x="7230762" y="-248045"/>
              <a:ext cx="1723726" cy="1714991"/>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Inter Tight SemiBold"/>
                  <a:ea typeface="Inter Tight SemiBold"/>
                  <a:cs typeface="Inter Tight SemiBold"/>
                  <a:sym typeface="Inter Tight SemiBold"/>
                </a:rPr>
                <a:t> </a:t>
              </a:r>
              <a:endParaRPr>
                <a:solidFill>
                  <a:schemeClr val="lt2"/>
                </a:solidFill>
                <a:latin typeface="Inter Tight SemiBold"/>
                <a:ea typeface="Inter Tight SemiBold"/>
                <a:cs typeface="Inter Tight SemiBold"/>
                <a:sym typeface="Inter Tight SemiBold"/>
              </a:endParaRPr>
            </a:p>
          </p:txBody>
        </p:sp>
      </p:grpSp>
      <p:sp>
        <p:nvSpPr>
          <p:cNvPr id="242" name="Google Shape;242;p32"/>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43" name="Google Shape;243;p32"/>
          <p:cNvSpPr txBox="1"/>
          <p:nvPr>
            <p:ph type="title"/>
          </p:nvPr>
        </p:nvSpPr>
        <p:spPr>
          <a:xfrm>
            <a:off x="2479675" y="1637413"/>
            <a:ext cx="4184700" cy="572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4" name="Google Shape;244;p32"/>
          <p:cNvSpPr txBox="1"/>
          <p:nvPr>
            <p:ph idx="1" type="body"/>
          </p:nvPr>
        </p:nvSpPr>
        <p:spPr>
          <a:xfrm>
            <a:off x="2479675" y="2291377"/>
            <a:ext cx="4184700" cy="22881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Clr>
                <a:schemeClr val="lt1"/>
              </a:buClr>
              <a:buSzPts val="1700"/>
              <a:buChar char="●"/>
              <a:defRPr>
                <a:solidFill>
                  <a:schemeClr val="lt1"/>
                </a:solidFill>
              </a:defRPr>
            </a:lvl1pPr>
            <a:lvl2pPr indent="-336550" lvl="1" marL="914400">
              <a:spcBef>
                <a:spcPts val="0"/>
              </a:spcBef>
              <a:spcAft>
                <a:spcPts val="0"/>
              </a:spcAft>
              <a:buClr>
                <a:schemeClr val="lt1"/>
              </a:buClr>
              <a:buSzPts val="1700"/>
              <a:buChar char="○"/>
              <a:defRPr>
                <a:solidFill>
                  <a:schemeClr val="lt1"/>
                </a:solidFill>
              </a:defRPr>
            </a:lvl2pPr>
            <a:lvl3pPr indent="-336550" lvl="2" marL="1371600">
              <a:spcBef>
                <a:spcPts val="0"/>
              </a:spcBef>
              <a:spcAft>
                <a:spcPts val="0"/>
              </a:spcAft>
              <a:buClr>
                <a:schemeClr val="lt1"/>
              </a:buClr>
              <a:buSzPts val="1700"/>
              <a:buChar char="■"/>
              <a:defRPr>
                <a:solidFill>
                  <a:schemeClr val="lt1"/>
                </a:solidFill>
              </a:defRPr>
            </a:lvl3pPr>
            <a:lvl4pPr indent="-336550" lvl="3" marL="1828800">
              <a:spcBef>
                <a:spcPts val="0"/>
              </a:spcBef>
              <a:spcAft>
                <a:spcPts val="0"/>
              </a:spcAft>
              <a:buClr>
                <a:schemeClr val="lt1"/>
              </a:buClr>
              <a:buSzPts val="1700"/>
              <a:buChar char="●"/>
              <a:defRPr>
                <a:solidFill>
                  <a:schemeClr val="lt1"/>
                </a:solidFill>
              </a:defRPr>
            </a:lvl4pPr>
            <a:lvl5pPr indent="-336550" lvl="4" marL="2286000">
              <a:spcBef>
                <a:spcPts val="0"/>
              </a:spcBef>
              <a:spcAft>
                <a:spcPts val="0"/>
              </a:spcAft>
              <a:buClr>
                <a:schemeClr val="lt1"/>
              </a:buClr>
              <a:buSzPts val="1700"/>
              <a:buChar char="○"/>
              <a:defRPr>
                <a:solidFill>
                  <a:schemeClr val="lt1"/>
                </a:solidFill>
              </a:defRPr>
            </a:lvl5pPr>
            <a:lvl6pPr indent="-336550" lvl="5" marL="2743200">
              <a:spcBef>
                <a:spcPts val="0"/>
              </a:spcBef>
              <a:spcAft>
                <a:spcPts val="0"/>
              </a:spcAft>
              <a:buClr>
                <a:schemeClr val="lt1"/>
              </a:buClr>
              <a:buSzPts val="1700"/>
              <a:buChar char="■"/>
              <a:defRPr>
                <a:solidFill>
                  <a:schemeClr val="lt1"/>
                </a:solidFill>
              </a:defRPr>
            </a:lvl6pPr>
            <a:lvl7pPr indent="-336550" lvl="6" marL="3200400">
              <a:spcBef>
                <a:spcPts val="0"/>
              </a:spcBef>
              <a:spcAft>
                <a:spcPts val="0"/>
              </a:spcAft>
              <a:buClr>
                <a:schemeClr val="lt1"/>
              </a:buClr>
              <a:buSzPts val="1700"/>
              <a:buChar char="●"/>
              <a:defRPr>
                <a:solidFill>
                  <a:schemeClr val="lt1"/>
                </a:solidFill>
              </a:defRPr>
            </a:lvl7pPr>
            <a:lvl8pPr indent="-336550" lvl="7" marL="3657600">
              <a:spcBef>
                <a:spcPts val="0"/>
              </a:spcBef>
              <a:spcAft>
                <a:spcPts val="0"/>
              </a:spcAft>
              <a:buClr>
                <a:schemeClr val="lt1"/>
              </a:buClr>
              <a:buSzPts val="1700"/>
              <a:buChar char="○"/>
              <a:defRPr>
                <a:solidFill>
                  <a:schemeClr val="lt1"/>
                </a:solidFill>
              </a:defRPr>
            </a:lvl8pPr>
            <a:lvl9pPr indent="-336550" lvl="8" marL="4114800">
              <a:spcBef>
                <a:spcPts val="0"/>
              </a:spcBef>
              <a:spcAft>
                <a:spcPts val="0"/>
              </a:spcAft>
              <a:buClr>
                <a:schemeClr val="lt1"/>
              </a:buClr>
              <a:buSzPts val="1700"/>
              <a:buChar char="■"/>
              <a:defRPr>
                <a:solidFill>
                  <a:schemeClr val="lt1"/>
                </a:solidFill>
              </a:defRPr>
            </a:lvl9pPr>
          </a:lstStyle>
          <a:p/>
        </p:txBody>
      </p:sp>
      <p:sp>
        <p:nvSpPr>
          <p:cNvPr id="245" name="Google Shape;245;p32"/>
          <p:cNvSpPr txBox="1"/>
          <p:nvPr>
            <p:ph idx="2"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
        <p:nvSpPr>
          <p:cNvPr id="246" name="Google Shape;246;p32"/>
          <p:cNvSpPr txBox="1"/>
          <p:nvPr>
            <p:ph idx="3"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dy and image 2">
  <p:cSld name="MAIN_POINT">
    <p:bg>
      <p:bgPr>
        <a:solidFill>
          <a:schemeClr val="lt1"/>
        </a:solidFill>
      </p:bgPr>
    </p:bg>
    <p:spTree>
      <p:nvGrpSpPr>
        <p:cNvPr id="247" name="Shape 247"/>
        <p:cNvGrpSpPr/>
        <p:nvPr/>
      </p:nvGrpSpPr>
      <p:grpSpPr>
        <a:xfrm>
          <a:off x="0" y="0"/>
          <a:ext cx="0" cy="0"/>
          <a:chOff x="0" y="0"/>
          <a:chExt cx="0" cy="0"/>
        </a:xfrm>
      </p:grpSpPr>
      <p:sp>
        <p:nvSpPr>
          <p:cNvPr id="248" name="Google Shape;248;p33"/>
          <p:cNvSpPr/>
          <p:nvPr>
            <p:ph idx="2" type="pic"/>
          </p:nvPr>
        </p:nvSpPr>
        <p:spPr>
          <a:xfrm rot="300107">
            <a:off x="4903200" y="846465"/>
            <a:ext cx="3950142" cy="3456249"/>
          </a:xfrm>
          <a:prstGeom prst="snip1Rect">
            <a:avLst>
              <a:gd fmla="val 16667" name="adj"/>
            </a:avLst>
          </a:prstGeom>
          <a:noFill/>
          <a:ln>
            <a:noFill/>
          </a:ln>
        </p:spPr>
      </p:sp>
      <p:sp>
        <p:nvSpPr>
          <p:cNvPr id="249" name="Google Shape;249;p33"/>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50" name="Google Shape;250;p33"/>
          <p:cNvSpPr txBox="1"/>
          <p:nvPr>
            <p:ph type="title"/>
          </p:nvPr>
        </p:nvSpPr>
        <p:spPr>
          <a:xfrm>
            <a:off x="333925" y="1249533"/>
            <a:ext cx="3662100" cy="960600"/>
          </a:xfrm>
          <a:prstGeom prst="rect">
            <a:avLst/>
          </a:prstGeom>
        </p:spPr>
        <p:txBody>
          <a:bodyPr anchorCtr="0" anchor="b"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1" name="Google Shape;251;p33"/>
          <p:cNvSpPr txBox="1"/>
          <p:nvPr>
            <p:ph idx="1" type="body"/>
          </p:nvPr>
        </p:nvSpPr>
        <p:spPr>
          <a:xfrm>
            <a:off x="333925" y="2291390"/>
            <a:ext cx="3662100" cy="14931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252" name="Google Shape;252;p33"/>
          <p:cNvSpPr txBox="1"/>
          <p:nvPr>
            <p:ph idx="3"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253" name="Google Shape;253;p33"/>
          <p:cNvSpPr txBox="1"/>
          <p:nvPr>
            <p:ph idx="4"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dy and image 3">
  <p:cSld name="MAIN_POINT_1">
    <p:bg>
      <p:bgPr>
        <a:solidFill>
          <a:schemeClr val="lt1"/>
        </a:solidFill>
      </p:bgPr>
    </p:bg>
    <p:spTree>
      <p:nvGrpSpPr>
        <p:cNvPr id="254" name="Shape 254"/>
        <p:cNvGrpSpPr/>
        <p:nvPr/>
      </p:nvGrpSpPr>
      <p:grpSpPr>
        <a:xfrm>
          <a:off x="0" y="0"/>
          <a:ext cx="0" cy="0"/>
          <a:chOff x="0" y="0"/>
          <a:chExt cx="0" cy="0"/>
        </a:xfrm>
      </p:grpSpPr>
      <p:sp>
        <p:nvSpPr>
          <p:cNvPr id="255" name="Google Shape;255;p34"/>
          <p:cNvSpPr/>
          <p:nvPr>
            <p:ph idx="2" type="pic"/>
          </p:nvPr>
        </p:nvSpPr>
        <p:spPr>
          <a:xfrm rot="-300067">
            <a:off x="550589" y="883785"/>
            <a:ext cx="3630622" cy="3658027"/>
          </a:xfrm>
          <a:prstGeom prst="snip1Rect">
            <a:avLst>
              <a:gd fmla="val 16667" name="adj"/>
            </a:avLst>
          </a:prstGeom>
          <a:noFill/>
          <a:ln>
            <a:noFill/>
          </a:ln>
        </p:spPr>
      </p:sp>
      <p:sp>
        <p:nvSpPr>
          <p:cNvPr id="256" name="Google Shape;256;p34"/>
          <p:cNvSpPr txBox="1"/>
          <p:nvPr>
            <p:ph idx="12" type="sldNum"/>
          </p:nvPr>
        </p:nvSpPr>
        <p:spPr>
          <a:xfrm>
            <a:off x="8318025" y="205550"/>
            <a:ext cx="548700" cy="393600"/>
          </a:xfrm>
          <a:prstGeom prst="rect">
            <a:avLst/>
          </a:prstGeom>
        </p:spPr>
        <p:txBody>
          <a:bodyPr anchorCtr="0" anchor="t"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57" name="Google Shape;257;p34"/>
          <p:cNvSpPr txBox="1"/>
          <p:nvPr>
            <p:ph type="title"/>
          </p:nvPr>
        </p:nvSpPr>
        <p:spPr>
          <a:xfrm>
            <a:off x="5204625" y="1249533"/>
            <a:ext cx="3662100" cy="960600"/>
          </a:xfrm>
          <a:prstGeom prst="rect">
            <a:avLst/>
          </a:prstGeom>
        </p:spPr>
        <p:txBody>
          <a:bodyPr anchorCtr="0" anchor="b"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8" name="Google Shape;258;p34"/>
          <p:cNvSpPr txBox="1"/>
          <p:nvPr>
            <p:ph idx="1" type="body"/>
          </p:nvPr>
        </p:nvSpPr>
        <p:spPr>
          <a:xfrm>
            <a:off x="5204625" y="2291390"/>
            <a:ext cx="3662100" cy="1493100"/>
          </a:xfrm>
          <a:prstGeom prst="rect">
            <a:avLst/>
          </a:prstGeom>
        </p:spPr>
        <p:txBody>
          <a:bodyPr anchorCtr="0" anchor="t" bIns="91425" lIns="91425" spcFirstLastPara="1" rIns="91425" wrap="square" tIns="91425">
            <a:spAutoFit/>
          </a:bodyPr>
          <a:lstStyle>
            <a:lvl1pPr indent="-336550" lvl="0" marL="457200">
              <a:spcBef>
                <a:spcPts val="0"/>
              </a:spcBef>
              <a:spcAft>
                <a:spcPts val="0"/>
              </a:spcAft>
              <a:buSzPts val="17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259" name="Google Shape;259;p34"/>
          <p:cNvSpPr txBox="1"/>
          <p:nvPr>
            <p:ph idx="3"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260" name="Google Shape;260;p34"/>
          <p:cNvSpPr txBox="1"/>
          <p:nvPr>
            <p:ph idx="4"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s and descriptions">
  <p:cSld name="SECTION_TITLE_AND_DESCRIPTION">
    <p:bg>
      <p:bgPr>
        <a:solidFill>
          <a:schemeClr val="lt1"/>
        </a:solidFill>
      </p:bgPr>
    </p:bg>
    <p:spTree>
      <p:nvGrpSpPr>
        <p:cNvPr id="261" name="Shape 261"/>
        <p:cNvGrpSpPr/>
        <p:nvPr/>
      </p:nvGrpSpPr>
      <p:grpSpPr>
        <a:xfrm>
          <a:off x="0" y="0"/>
          <a:ext cx="0" cy="0"/>
          <a:chOff x="0" y="0"/>
          <a:chExt cx="0" cy="0"/>
        </a:xfrm>
      </p:grpSpPr>
      <p:sp>
        <p:nvSpPr>
          <p:cNvPr id="262" name="Google Shape;262;p35"/>
          <p:cNvSpPr/>
          <p:nvPr>
            <p:ph idx="2" type="pic"/>
          </p:nvPr>
        </p:nvSpPr>
        <p:spPr>
          <a:xfrm>
            <a:off x="3544863" y="1543050"/>
            <a:ext cx="2057400" cy="2057400"/>
          </a:xfrm>
          <a:prstGeom prst="snip1Rect">
            <a:avLst>
              <a:gd fmla="val 24426" name="adj"/>
            </a:avLst>
          </a:prstGeom>
          <a:noFill/>
          <a:ln>
            <a:noFill/>
          </a:ln>
        </p:spPr>
      </p:sp>
      <p:sp>
        <p:nvSpPr>
          <p:cNvPr id="263" name="Google Shape;263;p35"/>
          <p:cNvSpPr/>
          <p:nvPr>
            <p:ph idx="3" type="pic"/>
          </p:nvPr>
        </p:nvSpPr>
        <p:spPr>
          <a:xfrm>
            <a:off x="6658538" y="1543050"/>
            <a:ext cx="2057400" cy="2057400"/>
          </a:xfrm>
          <a:prstGeom prst="snip1Rect">
            <a:avLst>
              <a:gd fmla="val 24426" name="adj"/>
            </a:avLst>
          </a:prstGeom>
          <a:noFill/>
          <a:ln>
            <a:noFill/>
          </a:ln>
        </p:spPr>
      </p:sp>
      <p:sp>
        <p:nvSpPr>
          <p:cNvPr id="264" name="Google Shape;264;p35"/>
          <p:cNvSpPr/>
          <p:nvPr>
            <p:ph idx="4" type="pic"/>
          </p:nvPr>
        </p:nvSpPr>
        <p:spPr>
          <a:xfrm>
            <a:off x="431200" y="1543050"/>
            <a:ext cx="2057400" cy="2057400"/>
          </a:xfrm>
          <a:prstGeom prst="snip1Rect">
            <a:avLst>
              <a:gd fmla="val 24426" name="adj"/>
            </a:avLst>
          </a:prstGeom>
          <a:noFill/>
          <a:ln>
            <a:noFill/>
          </a:ln>
        </p:spPr>
      </p:sp>
      <p:sp>
        <p:nvSpPr>
          <p:cNvPr id="265" name="Google Shape;265;p35"/>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66" name="Google Shape;266;p35"/>
          <p:cNvSpPr txBox="1"/>
          <p:nvPr>
            <p:ph type="title"/>
          </p:nvPr>
        </p:nvSpPr>
        <p:spPr>
          <a:xfrm>
            <a:off x="333925" y="587150"/>
            <a:ext cx="8475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7" name="Google Shape;267;p35"/>
          <p:cNvSpPr txBox="1"/>
          <p:nvPr>
            <p:ph idx="1" type="subTitle"/>
          </p:nvPr>
        </p:nvSpPr>
        <p:spPr>
          <a:xfrm>
            <a:off x="381100" y="3676650"/>
            <a:ext cx="2107500" cy="354000"/>
          </a:xfrm>
          <a:prstGeom prst="rect">
            <a:avLst/>
          </a:prstGeom>
        </p:spPr>
        <p:txBody>
          <a:bodyPr anchorCtr="0" anchor="t" bIns="91425" lIns="91425" spcFirstLastPara="1" rIns="91425" wrap="square" tIns="91425">
            <a:spAutoFit/>
          </a:bodyPr>
          <a:lstStyle>
            <a:lvl1pPr lvl="0">
              <a:spcBef>
                <a:spcPts val="0"/>
              </a:spcBef>
              <a:spcAft>
                <a:spcPts val="0"/>
              </a:spcAft>
              <a:buSzPts val="1100"/>
              <a:buFont typeface="Inter Tight Medium"/>
              <a:buNone/>
              <a:defRPr sz="1100">
                <a:latin typeface="Inter Tight Medium"/>
                <a:ea typeface="Inter Tight Medium"/>
                <a:cs typeface="Inter Tight Medium"/>
                <a:sym typeface="Inter Tight Medium"/>
              </a:defRPr>
            </a:lvl1pPr>
            <a:lvl2pPr lvl="1">
              <a:spcBef>
                <a:spcPts val="0"/>
              </a:spcBef>
              <a:spcAft>
                <a:spcPts val="0"/>
              </a:spcAft>
              <a:buSzPts val="1100"/>
              <a:buFont typeface="Inter Tight Medium"/>
              <a:buNone/>
              <a:defRPr sz="1100">
                <a:latin typeface="Inter Tight Medium"/>
                <a:ea typeface="Inter Tight Medium"/>
                <a:cs typeface="Inter Tight Medium"/>
                <a:sym typeface="Inter Tight Medium"/>
              </a:defRPr>
            </a:lvl2pPr>
            <a:lvl3pPr lvl="2">
              <a:spcBef>
                <a:spcPts val="0"/>
              </a:spcBef>
              <a:spcAft>
                <a:spcPts val="0"/>
              </a:spcAft>
              <a:buSzPts val="1100"/>
              <a:buFont typeface="Inter Tight Medium"/>
              <a:buNone/>
              <a:defRPr sz="1100">
                <a:latin typeface="Inter Tight Medium"/>
                <a:ea typeface="Inter Tight Medium"/>
                <a:cs typeface="Inter Tight Medium"/>
                <a:sym typeface="Inter Tight Medium"/>
              </a:defRPr>
            </a:lvl3pPr>
            <a:lvl4pPr lvl="3">
              <a:spcBef>
                <a:spcPts val="0"/>
              </a:spcBef>
              <a:spcAft>
                <a:spcPts val="0"/>
              </a:spcAft>
              <a:buSzPts val="1100"/>
              <a:buFont typeface="Inter Tight Medium"/>
              <a:buNone/>
              <a:defRPr sz="1100">
                <a:latin typeface="Inter Tight Medium"/>
                <a:ea typeface="Inter Tight Medium"/>
                <a:cs typeface="Inter Tight Medium"/>
                <a:sym typeface="Inter Tight Medium"/>
              </a:defRPr>
            </a:lvl4pPr>
            <a:lvl5pPr lvl="4">
              <a:spcBef>
                <a:spcPts val="0"/>
              </a:spcBef>
              <a:spcAft>
                <a:spcPts val="0"/>
              </a:spcAft>
              <a:buSzPts val="1100"/>
              <a:buFont typeface="Inter Tight Medium"/>
              <a:buNone/>
              <a:defRPr sz="1100">
                <a:latin typeface="Inter Tight Medium"/>
                <a:ea typeface="Inter Tight Medium"/>
                <a:cs typeface="Inter Tight Medium"/>
                <a:sym typeface="Inter Tight Medium"/>
              </a:defRPr>
            </a:lvl5pPr>
            <a:lvl6pPr lvl="5">
              <a:spcBef>
                <a:spcPts val="0"/>
              </a:spcBef>
              <a:spcAft>
                <a:spcPts val="0"/>
              </a:spcAft>
              <a:buSzPts val="1100"/>
              <a:buFont typeface="Inter Tight Medium"/>
              <a:buNone/>
              <a:defRPr sz="1100">
                <a:latin typeface="Inter Tight Medium"/>
                <a:ea typeface="Inter Tight Medium"/>
                <a:cs typeface="Inter Tight Medium"/>
                <a:sym typeface="Inter Tight Medium"/>
              </a:defRPr>
            </a:lvl6pPr>
            <a:lvl7pPr lvl="6">
              <a:spcBef>
                <a:spcPts val="0"/>
              </a:spcBef>
              <a:spcAft>
                <a:spcPts val="0"/>
              </a:spcAft>
              <a:buSzPts val="1100"/>
              <a:buFont typeface="Inter Tight Medium"/>
              <a:buNone/>
              <a:defRPr sz="1100">
                <a:latin typeface="Inter Tight Medium"/>
                <a:ea typeface="Inter Tight Medium"/>
                <a:cs typeface="Inter Tight Medium"/>
                <a:sym typeface="Inter Tight Medium"/>
              </a:defRPr>
            </a:lvl7pPr>
            <a:lvl8pPr lvl="7">
              <a:spcBef>
                <a:spcPts val="0"/>
              </a:spcBef>
              <a:spcAft>
                <a:spcPts val="0"/>
              </a:spcAft>
              <a:buSzPts val="1100"/>
              <a:buFont typeface="Inter Tight Medium"/>
              <a:buNone/>
              <a:defRPr sz="1100">
                <a:latin typeface="Inter Tight Medium"/>
                <a:ea typeface="Inter Tight Medium"/>
                <a:cs typeface="Inter Tight Medium"/>
                <a:sym typeface="Inter Tight Medium"/>
              </a:defRPr>
            </a:lvl8pPr>
            <a:lvl9pPr lvl="8">
              <a:spcBef>
                <a:spcPts val="0"/>
              </a:spcBef>
              <a:spcAft>
                <a:spcPts val="0"/>
              </a:spcAft>
              <a:buSzPts val="1100"/>
              <a:buFont typeface="Inter Tight Medium"/>
              <a:buNone/>
              <a:defRPr sz="1100">
                <a:latin typeface="Inter Tight Medium"/>
                <a:ea typeface="Inter Tight Medium"/>
                <a:cs typeface="Inter Tight Medium"/>
                <a:sym typeface="Inter Tight Medium"/>
              </a:defRPr>
            </a:lvl9pPr>
          </a:lstStyle>
          <a:p/>
        </p:txBody>
      </p:sp>
      <p:sp>
        <p:nvSpPr>
          <p:cNvPr id="268" name="Google Shape;268;p35"/>
          <p:cNvSpPr txBox="1"/>
          <p:nvPr>
            <p:ph idx="5" type="subTitle"/>
          </p:nvPr>
        </p:nvSpPr>
        <p:spPr>
          <a:xfrm>
            <a:off x="3494775" y="3676650"/>
            <a:ext cx="2107500" cy="354000"/>
          </a:xfrm>
          <a:prstGeom prst="rect">
            <a:avLst/>
          </a:prstGeom>
        </p:spPr>
        <p:txBody>
          <a:bodyPr anchorCtr="0" anchor="t" bIns="91425" lIns="91425" spcFirstLastPara="1" rIns="91425" wrap="square" tIns="91425">
            <a:spAutoFit/>
          </a:bodyPr>
          <a:lstStyle>
            <a:lvl1pPr lvl="0">
              <a:spcBef>
                <a:spcPts val="0"/>
              </a:spcBef>
              <a:spcAft>
                <a:spcPts val="0"/>
              </a:spcAft>
              <a:buSzPts val="1100"/>
              <a:buFont typeface="Inter Tight Medium"/>
              <a:buNone/>
              <a:defRPr sz="1100">
                <a:latin typeface="Inter Tight Medium"/>
                <a:ea typeface="Inter Tight Medium"/>
                <a:cs typeface="Inter Tight Medium"/>
                <a:sym typeface="Inter Tight Medium"/>
              </a:defRPr>
            </a:lvl1pPr>
            <a:lvl2pPr lvl="1">
              <a:spcBef>
                <a:spcPts val="0"/>
              </a:spcBef>
              <a:spcAft>
                <a:spcPts val="0"/>
              </a:spcAft>
              <a:buSzPts val="1100"/>
              <a:buFont typeface="Inter Tight Medium"/>
              <a:buNone/>
              <a:defRPr sz="1100">
                <a:latin typeface="Inter Tight Medium"/>
                <a:ea typeface="Inter Tight Medium"/>
                <a:cs typeface="Inter Tight Medium"/>
                <a:sym typeface="Inter Tight Medium"/>
              </a:defRPr>
            </a:lvl2pPr>
            <a:lvl3pPr lvl="2">
              <a:spcBef>
                <a:spcPts val="0"/>
              </a:spcBef>
              <a:spcAft>
                <a:spcPts val="0"/>
              </a:spcAft>
              <a:buSzPts val="1100"/>
              <a:buFont typeface="Inter Tight Medium"/>
              <a:buNone/>
              <a:defRPr sz="1100">
                <a:latin typeface="Inter Tight Medium"/>
                <a:ea typeface="Inter Tight Medium"/>
                <a:cs typeface="Inter Tight Medium"/>
                <a:sym typeface="Inter Tight Medium"/>
              </a:defRPr>
            </a:lvl3pPr>
            <a:lvl4pPr lvl="3">
              <a:spcBef>
                <a:spcPts val="0"/>
              </a:spcBef>
              <a:spcAft>
                <a:spcPts val="0"/>
              </a:spcAft>
              <a:buSzPts val="1100"/>
              <a:buFont typeface="Inter Tight Medium"/>
              <a:buNone/>
              <a:defRPr sz="1100">
                <a:latin typeface="Inter Tight Medium"/>
                <a:ea typeface="Inter Tight Medium"/>
                <a:cs typeface="Inter Tight Medium"/>
                <a:sym typeface="Inter Tight Medium"/>
              </a:defRPr>
            </a:lvl4pPr>
            <a:lvl5pPr lvl="4">
              <a:spcBef>
                <a:spcPts val="0"/>
              </a:spcBef>
              <a:spcAft>
                <a:spcPts val="0"/>
              </a:spcAft>
              <a:buSzPts val="1100"/>
              <a:buFont typeface="Inter Tight Medium"/>
              <a:buNone/>
              <a:defRPr sz="1100">
                <a:latin typeface="Inter Tight Medium"/>
                <a:ea typeface="Inter Tight Medium"/>
                <a:cs typeface="Inter Tight Medium"/>
                <a:sym typeface="Inter Tight Medium"/>
              </a:defRPr>
            </a:lvl5pPr>
            <a:lvl6pPr lvl="5">
              <a:spcBef>
                <a:spcPts val="0"/>
              </a:spcBef>
              <a:spcAft>
                <a:spcPts val="0"/>
              </a:spcAft>
              <a:buSzPts val="1100"/>
              <a:buFont typeface="Inter Tight Medium"/>
              <a:buNone/>
              <a:defRPr sz="1100">
                <a:latin typeface="Inter Tight Medium"/>
                <a:ea typeface="Inter Tight Medium"/>
                <a:cs typeface="Inter Tight Medium"/>
                <a:sym typeface="Inter Tight Medium"/>
              </a:defRPr>
            </a:lvl6pPr>
            <a:lvl7pPr lvl="6">
              <a:spcBef>
                <a:spcPts val="0"/>
              </a:spcBef>
              <a:spcAft>
                <a:spcPts val="0"/>
              </a:spcAft>
              <a:buSzPts val="1100"/>
              <a:buFont typeface="Inter Tight Medium"/>
              <a:buNone/>
              <a:defRPr sz="1100">
                <a:latin typeface="Inter Tight Medium"/>
                <a:ea typeface="Inter Tight Medium"/>
                <a:cs typeface="Inter Tight Medium"/>
                <a:sym typeface="Inter Tight Medium"/>
              </a:defRPr>
            </a:lvl7pPr>
            <a:lvl8pPr lvl="7">
              <a:spcBef>
                <a:spcPts val="0"/>
              </a:spcBef>
              <a:spcAft>
                <a:spcPts val="0"/>
              </a:spcAft>
              <a:buSzPts val="1100"/>
              <a:buFont typeface="Inter Tight Medium"/>
              <a:buNone/>
              <a:defRPr sz="1100">
                <a:latin typeface="Inter Tight Medium"/>
                <a:ea typeface="Inter Tight Medium"/>
                <a:cs typeface="Inter Tight Medium"/>
                <a:sym typeface="Inter Tight Medium"/>
              </a:defRPr>
            </a:lvl8pPr>
            <a:lvl9pPr lvl="8">
              <a:spcBef>
                <a:spcPts val="0"/>
              </a:spcBef>
              <a:spcAft>
                <a:spcPts val="0"/>
              </a:spcAft>
              <a:buSzPts val="1100"/>
              <a:buFont typeface="Inter Tight Medium"/>
              <a:buNone/>
              <a:defRPr sz="1100">
                <a:latin typeface="Inter Tight Medium"/>
                <a:ea typeface="Inter Tight Medium"/>
                <a:cs typeface="Inter Tight Medium"/>
                <a:sym typeface="Inter Tight Medium"/>
              </a:defRPr>
            </a:lvl9pPr>
          </a:lstStyle>
          <a:p/>
        </p:txBody>
      </p:sp>
      <p:sp>
        <p:nvSpPr>
          <p:cNvPr id="269" name="Google Shape;269;p35"/>
          <p:cNvSpPr txBox="1"/>
          <p:nvPr>
            <p:ph idx="6" type="subTitle"/>
          </p:nvPr>
        </p:nvSpPr>
        <p:spPr>
          <a:xfrm>
            <a:off x="6608438" y="3676650"/>
            <a:ext cx="2107500" cy="354000"/>
          </a:xfrm>
          <a:prstGeom prst="rect">
            <a:avLst/>
          </a:prstGeom>
        </p:spPr>
        <p:txBody>
          <a:bodyPr anchorCtr="0" anchor="t" bIns="91425" lIns="91425" spcFirstLastPara="1" rIns="91425" wrap="square" tIns="91425">
            <a:spAutoFit/>
          </a:bodyPr>
          <a:lstStyle>
            <a:lvl1pPr lvl="0">
              <a:spcBef>
                <a:spcPts val="0"/>
              </a:spcBef>
              <a:spcAft>
                <a:spcPts val="0"/>
              </a:spcAft>
              <a:buSzPts val="1100"/>
              <a:buFont typeface="Inter Tight Medium"/>
              <a:buNone/>
              <a:defRPr sz="1100">
                <a:latin typeface="Inter Tight Medium"/>
                <a:ea typeface="Inter Tight Medium"/>
                <a:cs typeface="Inter Tight Medium"/>
                <a:sym typeface="Inter Tight Medium"/>
              </a:defRPr>
            </a:lvl1pPr>
            <a:lvl2pPr lvl="1">
              <a:spcBef>
                <a:spcPts val="0"/>
              </a:spcBef>
              <a:spcAft>
                <a:spcPts val="0"/>
              </a:spcAft>
              <a:buSzPts val="1100"/>
              <a:buFont typeface="Inter Tight Medium"/>
              <a:buNone/>
              <a:defRPr sz="1100">
                <a:latin typeface="Inter Tight Medium"/>
                <a:ea typeface="Inter Tight Medium"/>
                <a:cs typeface="Inter Tight Medium"/>
                <a:sym typeface="Inter Tight Medium"/>
              </a:defRPr>
            </a:lvl2pPr>
            <a:lvl3pPr lvl="2">
              <a:spcBef>
                <a:spcPts val="0"/>
              </a:spcBef>
              <a:spcAft>
                <a:spcPts val="0"/>
              </a:spcAft>
              <a:buSzPts val="1100"/>
              <a:buFont typeface="Inter Tight Medium"/>
              <a:buNone/>
              <a:defRPr sz="1100">
                <a:latin typeface="Inter Tight Medium"/>
                <a:ea typeface="Inter Tight Medium"/>
                <a:cs typeface="Inter Tight Medium"/>
                <a:sym typeface="Inter Tight Medium"/>
              </a:defRPr>
            </a:lvl3pPr>
            <a:lvl4pPr lvl="3">
              <a:spcBef>
                <a:spcPts val="0"/>
              </a:spcBef>
              <a:spcAft>
                <a:spcPts val="0"/>
              </a:spcAft>
              <a:buSzPts val="1100"/>
              <a:buFont typeface="Inter Tight Medium"/>
              <a:buNone/>
              <a:defRPr sz="1100">
                <a:latin typeface="Inter Tight Medium"/>
                <a:ea typeface="Inter Tight Medium"/>
                <a:cs typeface="Inter Tight Medium"/>
                <a:sym typeface="Inter Tight Medium"/>
              </a:defRPr>
            </a:lvl4pPr>
            <a:lvl5pPr lvl="4">
              <a:spcBef>
                <a:spcPts val="0"/>
              </a:spcBef>
              <a:spcAft>
                <a:spcPts val="0"/>
              </a:spcAft>
              <a:buSzPts val="1100"/>
              <a:buFont typeface="Inter Tight Medium"/>
              <a:buNone/>
              <a:defRPr sz="1100">
                <a:latin typeface="Inter Tight Medium"/>
                <a:ea typeface="Inter Tight Medium"/>
                <a:cs typeface="Inter Tight Medium"/>
                <a:sym typeface="Inter Tight Medium"/>
              </a:defRPr>
            </a:lvl5pPr>
            <a:lvl6pPr lvl="5">
              <a:spcBef>
                <a:spcPts val="0"/>
              </a:spcBef>
              <a:spcAft>
                <a:spcPts val="0"/>
              </a:spcAft>
              <a:buSzPts val="1100"/>
              <a:buFont typeface="Inter Tight Medium"/>
              <a:buNone/>
              <a:defRPr sz="1100">
                <a:latin typeface="Inter Tight Medium"/>
                <a:ea typeface="Inter Tight Medium"/>
                <a:cs typeface="Inter Tight Medium"/>
                <a:sym typeface="Inter Tight Medium"/>
              </a:defRPr>
            </a:lvl6pPr>
            <a:lvl7pPr lvl="6">
              <a:spcBef>
                <a:spcPts val="0"/>
              </a:spcBef>
              <a:spcAft>
                <a:spcPts val="0"/>
              </a:spcAft>
              <a:buSzPts val="1100"/>
              <a:buFont typeface="Inter Tight Medium"/>
              <a:buNone/>
              <a:defRPr sz="1100">
                <a:latin typeface="Inter Tight Medium"/>
                <a:ea typeface="Inter Tight Medium"/>
                <a:cs typeface="Inter Tight Medium"/>
                <a:sym typeface="Inter Tight Medium"/>
              </a:defRPr>
            </a:lvl7pPr>
            <a:lvl8pPr lvl="7">
              <a:spcBef>
                <a:spcPts val="0"/>
              </a:spcBef>
              <a:spcAft>
                <a:spcPts val="0"/>
              </a:spcAft>
              <a:buSzPts val="1100"/>
              <a:buFont typeface="Inter Tight Medium"/>
              <a:buNone/>
              <a:defRPr sz="1100">
                <a:latin typeface="Inter Tight Medium"/>
                <a:ea typeface="Inter Tight Medium"/>
                <a:cs typeface="Inter Tight Medium"/>
                <a:sym typeface="Inter Tight Medium"/>
              </a:defRPr>
            </a:lvl8pPr>
            <a:lvl9pPr lvl="8">
              <a:spcBef>
                <a:spcPts val="0"/>
              </a:spcBef>
              <a:spcAft>
                <a:spcPts val="0"/>
              </a:spcAft>
              <a:buSzPts val="1100"/>
              <a:buFont typeface="Inter Tight Medium"/>
              <a:buNone/>
              <a:defRPr sz="1100">
                <a:latin typeface="Inter Tight Medium"/>
                <a:ea typeface="Inter Tight Medium"/>
                <a:cs typeface="Inter Tight Medium"/>
                <a:sym typeface="Inter Tight Medium"/>
              </a:defRPr>
            </a:lvl9pPr>
          </a:lstStyle>
          <a:p/>
        </p:txBody>
      </p:sp>
      <p:sp>
        <p:nvSpPr>
          <p:cNvPr id="270" name="Google Shape;270;p35"/>
          <p:cNvSpPr txBox="1"/>
          <p:nvPr>
            <p:ph idx="7"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271" name="Google Shape;271;p35"/>
          <p:cNvSpPr txBox="1"/>
          <p:nvPr>
            <p:ph idx="8"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wo column bullet points">
  <p:cSld name="CAPTION_ONLY">
    <p:bg>
      <p:bgPr>
        <a:solidFill>
          <a:schemeClr val="lt1"/>
        </a:solidFill>
      </p:bgPr>
    </p:bg>
    <p:spTree>
      <p:nvGrpSpPr>
        <p:cNvPr id="272" name="Shape 272"/>
        <p:cNvGrpSpPr/>
        <p:nvPr/>
      </p:nvGrpSpPr>
      <p:grpSpPr>
        <a:xfrm>
          <a:off x="0" y="0"/>
          <a:ext cx="0" cy="0"/>
          <a:chOff x="0" y="0"/>
          <a:chExt cx="0" cy="0"/>
        </a:xfrm>
      </p:grpSpPr>
      <p:grpSp>
        <p:nvGrpSpPr>
          <p:cNvPr id="273" name="Google Shape;273;p36"/>
          <p:cNvGrpSpPr/>
          <p:nvPr/>
        </p:nvGrpSpPr>
        <p:grpSpPr>
          <a:xfrm>
            <a:off x="0" y="-444900"/>
            <a:ext cx="9144000" cy="5588500"/>
            <a:chOff x="0" y="-444900"/>
            <a:chExt cx="9144000" cy="5588500"/>
          </a:xfrm>
        </p:grpSpPr>
        <p:grpSp>
          <p:nvGrpSpPr>
            <p:cNvPr id="274" name="Google Shape;274;p36"/>
            <p:cNvGrpSpPr/>
            <p:nvPr/>
          </p:nvGrpSpPr>
          <p:grpSpPr>
            <a:xfrm>
              <a:off x="0" y="100"/>
              <a:ext cx="9144000" cy="5143500"/>
              <a:chOff x="0" y="100"/>
              <a:chExt cx="9144000" cy="5143500"/>
            </a:xfrm>
          </p:grpSpPr>
          <p:sp>
            <p:nvSpPr>
              <p:cNvPr id="275" name="Google Shape;275;p36"/>
              <p:cNvSpPr/>
              <p:nvPr/>
            </p:nvSpPr>
            <p:spPr>
              <a:xfrm>
                <a:off x="0" y="100"/>
                <a:ext cx="9144000" cy="5143500"/>
              </a:xfrm>
              <a:prstGeom prst="snip1Rect">
                <a:avLst>
                  <a:gd fmla="val 40868"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Inter Tight"/>
                  <a:ea typeface="Inter Tight"/>
                  <a:cs typeface="Inter Tight"/>
                  <a:sym typeface="Inter Tight"/>
                </a:endParaRPr>
              </a:p>
            </p:txBody>
          </p:sp>
          <p:sp>
            <p:nvSpPr>
              <p:cNvPr id="276" name="Google Shape;276;p36"/>
              <p:cNvSpPr/>
              <p:nvPr/>
            </p:nvSpPr>
            <p:spPr>
              <a:xfrm rot="10800000">
                <a:off x="7036475" y="1219850"/>
                <a:ext cx="2107500" cy="186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Inter Tight"/>
                  <a:ea typeface="Inter Tight"/>
                  <a:cs typeface="Inter Tight"/>
                  <a:sym typeface="Inter Tight"/>
                </a:endParaRPr>
              </a:p>
            </p:txBody>
          </p:sp>
        </p:grpSp>
        <p:sp>
          <p:nvSpPr>
            <p:cNvPr id="277" name="Google Shape;277;p36"/>
            <p:cNvSpPr/>
            <p:nvPr/>
          </p:nvSpPr>
          <p:spPr>
            <a:xfrm flipH="1" rot="4500068">
              <a:off x="7230762" y="-248045"/>
              <a:ext cx="1723726" cy="1714991"/>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Inter Tight SemiBold"/>
                  <a:ea typeface="Inter Tight SemiBold"/>
                  <a:cs typeface="Inter Tight SemiBold"/>
                  <a:sym typeface="Inter Tight SemiBold"/>
                </a:rPr>
                <a:t> </a:t>
              </a:r>
              <a:endParaRPr>
                <a:solidFill>
                  <a:schemeClr val="lt2"/>
                </a:solidFill>
                <a:latin typeface="Inter Tight SemiBold"/>
                <a:ea typeface="Inter Tight SemiBold"/>
                <a:cs typeface="Inter Tight SemiBold"/>
                <a:sym typeface="Inter Tight SemiBold"/>
              </a:endParaRPr>
            </a:p>
          </p:txBody>
        </p:sp>
      </p:grpSp>
      <p:sp>
        <p:nvSpPr>
          <p:cNvPr id="278" name="Google Shape;278;p36"/>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79" name="Google Shape;279;p36"/>
          <p:cNvSpPr txBox="1"/>
          <p:nvPr>
            <p:ph type="title"/>
          </p:nvPr>
        </p:nvSpPr>
        <p:spPr>
          <a:xfrm>
            <a:off x="333925" y="1249513"/>
            <a:ext cx="3662100" cy="9606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80" name="Google Shape;280;p36"/>
          <p:cNvSpPr txBox="1"/>
          <p:nvPr>
            <p:ph idx="1" type="body"/>
          </p:nvPr>
        </p:nvSpPr>
        <p:spPr>
          <a:xfrm>
            <a:off x="333925" y="2291377"/>
            <a:ext cx="3662100" cy="2028300"/>
          </a:xfrm>
          <a:prstGeom prst="rect">
            <a:avLst/>
          </a:prstGeom>
        </p:spPr>
        <p:txBody>
          <a:bodyPr anchorCtr="0" anchor="t" bIns="91425" lIns="91425" spcFirstLastPara="1" rIns="91425" wrap="square" tIns="91425">
            <a:spAutoFit/>
          </a:bodyPr>
          <a:lstStyle>
            <a:lvl1pPr indent="-336550" lvl="0" marL="457200">
              <a:lnSpc>
                <a:spcPct val="115000"/>
              </a:lnSpc>
              <a:spcBef>
                <a:spcPts val="0"/>
              </a:spcBef>
              <a:spcAft>
                <a:spcPts val="0"/>
              </a:spcAft>
              <a:buClr>
                <a:schemeClr val="lt1"/>
              </a:buClr>
              <a:buSzPts val="1700"/>
              <a:buChar char="●"/>
              <a:defRPr>
                <a:solidFill>
                  <a:schemeClr val="lt1"/>
                </a:solidFill>
              </a:defRPr>
            </a:lvl1pPr>
            <a:lvl2pPr indent="-336550" lvl="1" marL="914400">
              <a:lnSpc>
                <a:spcPct val="115000"/>
              </a:lnSpc>
              <a:spcBef>
                <a:spcPts val="0"/>
              </a:spcBef>
              <a:spcAft>
                <a:spcPts val="0"/>
              </a:spcAft>
              <a:buClr>
                <a:schemeClr val="lt1"/>
              </a:buClr>
              <a:buSzPts val="1700"/>
              <a:buChar char="○"/>
              <a:defRPr>
                <a:solidFill>
                  <a:schemeClr val="lt1"/>
                </a:solidFill>
              </a:defRPr>
            </a:lvl2pPr>
            <a:lvl3pPr indent="-336550" lvl="2" marL="1371600">
              <a:lnSpc>
                <a:spcPct val="115000"/>
              </a:lnSpc>
              <a:spcBef>
                <a:spcPts val="0"/>
              </a:spcBef>
              <a:spcAft>
                <a:spcPts val="0"/>
              </a:spcAft>
              <a:buClr>
                <a:schemeClr val="lt1"/>
              </a:buClr>
              <a:buSzPts val="1700"/>
              <a:buChar char="■"/>
              <a:defRPr>
                <a:solidFill>
                  <a:schemeClr val="lt1"/>
                </a:solidFill>
              </a:defRPr>
            </a:lvl3pPr>
            <a:lvl4pPr indent="-336550" lvl="3" marL="1828800">
              <a:lnSpc>
                <a:spcPct val="115000"/>
              </a:lnSpc>
              <a:spcBef>
                <a:spcPts val="0"/>
              </a:spcBef>
              <a:spcAft>
                <a:spcPts val="0"/>
              </a:spcAft>
              <a:buClr>
                <a:schemeClr val="lt1"/>
              </a:buClr>
              <a:buSzPts val="1700"/>
              <a:buChar char="●"/>
              <a:defRPr>
                <a:solidFill>
                  <a:schemeClr val="lt1"/>
                </a:solidFill>
              </a:defRPr>
            </a:lvl4pPr>
            <a:lvl5pPr indent="-336550" lvl="4" marL="2286000">
              <a:lnSpc>
                <a:spcPct val="115000"/>
              </a:lnSpc>
              <a:spcBef>
                <a:spcPts val="0"/>
              </a:spcBef>
              <a:spcAft>
                <a:spcPts val="0"/>
              </a:spcAft>
              <a:buClr>
                <a:schemeClr val="lt1"/>
              </a:buClr>
              <a:buSzPts val="1700"/>
              <a:buChar char="○"/>
              <a:defRPr>
                <a:solidFill>
                  <a:schemeClr val="lt1"/>
                </a:solidFill>
              </a:defRPr>
            </a:lvl5pPr>
            <a:lvl6pPr indent="-336550" lvl="5" marL="2743200">
              <a:lnSpc>
                <a:spcPct val="115000"/>
              </a:lnSpc>
              <a:spcBef>
                <a:spcPts val="0"/>
              </a:spcBef>
              <a:spcAft>
                <a:spcPts val="0"/>
              </a:spcAft>
              <a:buClr>
                <a:schemeClr val="lt1"/>
              </a:buClr>
              <a:buSzPts val="1700"/>
              <a:buChar char="■"/>
              <a:defRPr>
                <a:solidFill>
                  <a:schemeClr val="lt1"/>
                </a:solidFill>
              </a:defRPr>
            </a:lvl6pPr>
            <a:lvl7pPr indent="-336550" lvl="6" marL="3200400">
              <a:lnSpc>
                <a:spcPct val="115000"/>
              </a:lnSpc>
              <a:spcBef>
                <a:spcPts val="0"/>
              </a:spcBef>
              <a:spcAft>
                <a:spcPts val="0"/>
              </a:spcAft>
              <a:buClr>
                <a:schemeClr val="lt1"/>
              </a:buClr>
              <a:buSzPts val="1700"/>
              <a:buChar char="●"/>
              <a:defRPr>
                <a:solidFill>
                  <a:schemeClr val="lt1"/>
                </a:solidFill>
              </a:defRPr>
            </a:lvl7pPr>
            <a:lvl8pPr indent="-336550" lvl="7" marL="3657600">
              <a:lnSpc>
                <a:spcPct val="115000"/>
              </a:lnSpc>
              <a:spcBef>
                <a:spcPts val="0"/>
              </a:spcBef>
              <a:spcAft>
                <a:spcPts val="0"/>
              </a:spcAft>
              <a:buClr>
                <a:schemeClr val="lt1"/>
              </a:buClr>
              <a:buSzPts val="1700"/>
              <a:buChar char="○"/>
              <a:defRPr>
                <a:solidFill>
                  <a:schemeClr val="lt1"/>
                </a:solidFill>
              </a:defRPr>
            </a:lvl8pPr>
            <a:lvl9pPr indent="-336550" lvl="8" marL="4114800">
              <a:lnSpc>
                <a:spcPct val="115000"/>
              </a:lnSpc>
              <a:spcBef>
                <a:spcPts val="0"/>
              </a:spcBef>
              <a:spcAft>
                <a:spcPts val="0"/>
              </a:spcAft>
              <a:buClr>
                <a:schemeClr val="lt1"/>
              </a:buClr>
              <a:buSzPts val="1700"/>
              <a:buChar char="■"/>
              <a:defRPr>
                <a:solidFill>
                  <a:schemeClr val="lt1"/>
                </a:solidFill>
              </a:defRPr>
            </a:lvl9pPr>
          </a:lstStyle>
          <a:p/>
        </p:txBody>
      </p:sp>
      <p:sp>
        <p:nvSpPr>
          <p:cNvPr id="281" name="Google Shape;281;p36"/>
          <p:cNvSpPr txBox="1"/>
          <p:nvPr>
            <p:ph idx="2" type="body"/>
          </p:nvPr>
        </p:nvSpPr>
        <p:spPr>
          <a:xfrm>
            <a:off x="4595076" y="2291377"/>
            <a:ext cx="3662100" cy="2028300"/>
          </a:xfrm>
          <a:prstGeom prst="rect">
            <a:avLst/>
          </a:prstGeom>
        </p:spPr>
        <p:txBody>
          <a:bodyPr anchorCtr="0" anchor="t" bIns="91425" lIns="91425" spcFirstLastPara="1" rIns="91425" wrap="square" tIns="91425">
            <a:spAutoFit/>
          </a:bodyPr>
          <a:lstStyle>
            <a:lvl1pPr indent="-336550" lvl="0" marL="457200">
              <a:lnSpc>
                <a:spcPct val="115000"/>
              </a:lnSpc>
              <a:spcBef>
                <a:spcPts val="0"/>
              </a:spcBef>
              <a:spcAft>
                <a:spcPts val="0"/>
              </a:spcAft>
              <a:buClr>
                <a:schemeClr val="lt1"/>
              </a:buClr>
              <a:buSzPts val="1700"/>
              <a:buChar char="●"/>
              <a:defRPr>
                <a:solidFill>
                  <a:schemeClr val="lt1"/>
                </a:solidFill>
              </a:defRPr>
            </a:lvl1pPr>
            <a:lvl2pPr indent="-336550" lvl="1" marL="914400">
              <a:lnSpc>
                <a:spcPct val="115000"/>
              </a:lnSpc>
              <a:spcBef>
                <a:spcPts val="0"/>
              </a:spcBef>
              <a:spcAft>
                <a:spcPts val="0"/>
              </a:spcAft>
              <a:buClr>
                <a:schemeClr val="lt1"/>
              </a:buClr>
              <a:buSzPts val="1700"/>
              <a:buChar char="○"/>
              <a:defRPr>
                <a:solidFill>
                  <a:schemeClr val="lt1"/>
                </a:solidFill>
              </a:defRPr>
            </a:lvl2pPr>
            <a:lvl3pPr indent="-336550" lvl="2" marL="1371600">
              <a:lnSpc>
                <a:spcPct val="115000"/>
              </a:lnSpc>
              <a:spcBef>
                <a:spcPts val="0"/>
              </a:spcBef>
              <a:spcAft>
                <a:spcPts val="0"/>
              </a:spcAft>
              <a:buClr>
                <a:schemeClr val="lt1"/>
              </a:buClr>
              <a:buSzPts val="1700"/>
              <a:buChar char="■"/>
              <a:defRPr>
                <a:solidFill>
                  <a:schemeClr val="lt1"/>
                </a:solidFill>
              </a:defRPr>
            </a:lvl3pPr>
            <a:lvl4pPr indent="-336550" lvl="3" marL="1828800">
              <a:lnSpc>
                <a:spcPct val="115000"/>
              </a:lnSpc>
              <a:spcBef>
                <a:spcPts val="0"/>
              </a:spcBef>
              <a:spcAft>
                <a:spcPts val="0"/>
              </a:spcAft>
              <a:buClr>
                <a:schemeClr val="lt1"/>
              </a:buClr>
              <a:buSzPts val="1700"/>
              <a:buChar char="●"/>
              <a:defRPr>
                <a:solidFill>
                  <a:schemeClr val="lt1"/>
                </a:solidFill>
              </a:defRPr>
            </a:lvl4pPr>
            <a:lvl5pPr indent="-336550" lvl="4" marL="2286000">
              <a:lnSpc>
                <a:spcPct val="115000"/>
              </a:lnSpc>
              <a:spcBef>
                <a:spcPts val="0"/>
              </a:spcBef>
              <a:spcAft>
                <a:spcPts val="0"/>
              </a:spcAft>
              <a:buClr>
                <a:schemeClr val="lt1"/>
              </a:buClr>
              <a:buSzPts val="1700"/>
              <a:buChar char="○"/>
              <a:defRPr>
                <a:solidFill>
                  <a:schemeClr val="lt1"/>
                </a:solidFill>
              </a:defRPr>
            </a:lvl5pPr>
            <a:lvl6pPr indent="-336550" lvl="5" marL="2743200">
              <a:lnSpc>
                <a:spcPct val="115000"/>
              </a:lnSpc>
              <a:spcBef>
                <a:spcPts val="0"/>
              </a:spcBef>
              <a:spcAft>
                <a:spcPts val="0"/>
              </a:spcAft>
              <a:buClr>
                <a:schemeClr val="lt1"/>
              </a:buClr>
              <a:buSzPts val="1700"/>
              <a:buChar char="■"/>
              <a:defRPr>
                <a:solidFill>
                  <a:schemeClr val="lt1"/>
                </a:solidFill>
              </a:defRPr>
            </a:lvl6pPr>
            <a:lvl7pPr indent="-336550" lvl="6" marL="3200400">
              <a:lnSpc>
                <a:spcPct val="115000"/>
              </a:lnSpc>
              <a:spcBef>
                <a:spcPts val="0"/>
              </a:spcBef>
              <a:spcAft>
                <a:spcPts val="0"/>
              </a:spcAft>
              <a:buClr>
                <a:schemeClr val="lt1"/>
              </a:buClr>
              <a:buSzPts val="1700"/>
              <a:buChar char="●"/>
              <a:defRPr>
                <a:solidFill>
                  <a:schemeClr val="lt1"/>
                </a:solidFill>
              </a:defRPr>
            </a:lvl7pPr>
            <a:lvl8pPr indent="-336550" lvl="7" marL="3657600">
              <a:lnSpc>
                <a:spcPct val="115000"/>
              </a:lnSpc>
              <a:spcBef>
                <a:spcPts val="0"/>
              </a:spcBef>
              <a:spcAft>
                <a:spcPts val="0"/>
              </a:spcAft>
              <a:buClr>
                <a:schemeClr val="lt1"/>
              </a:buClr>
              <a:buSzPts val="1700"/>
              <a:buChar char="○"/>
              <a:defRPr>
                <a:solidFill>
                  <a:schemeClr val="lt1"/>
                </a:solidFill>
              </a:defRPr>
            </a:lvl8pPr>
            <a:lvl9pPr indent="-336550" lvl="8" marL="4114800">
              <a:lnSpc>
                <a:spcPct val="115000"/>
              </a:lnSpc>
              <a:spcBef>
                <a:spcPts val="0"/>
              </a:spcBef>
              <a:spcAft>
                <a:spcPts val="0"/>
              </a:spcAft>
              <a:buClr>
                <a:schemeClr val="lt1"/>
              </a:buClr>
              <a:buSzPts val="1700"/>
              <a:buChar char="■"/>
              <a:defRPr>
                <a:solidFill>
                  <a:schemeClr val="lt1"/>
                </a:solidFill>
              </a:defRPr>
            </a:lvl9pPr>
          </a:lstStyle>
          <a:p/>
        </p:txBody>
      </p:sp>
      <p:sp>
        <p:nvSpPr>
          <p:cNvPr id="282" name="Google Shape;282;p36"/>
          <p:cNvSpPr txBox="1"/>
          <p:nvPr>
            <p:ph idx="3"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
        <p:nvSpPr>
          <p:cNvPr id="283" name="Google Shape;283;p36"/>
          <p:cNvSpPr txBox="1"/>
          <p:nvPr>
            <p:ph idx="4"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eck for understanding">
  <p:cSld name="CAPTION_ONLY_1">
    <p:bg>
      <p:bgPr>
        <a:solidFill>
          <a:schemeClr val="lt1"/>
        </a:solidFill>
      </p:bgPr>
    </p:bg>
    <p:spTree>
      <p:nvGrpSpPr>
        <p:cNvPr id="284" name="Shape 284"/>
        <p:cNvGrpSpPr/>
        <p:nvPr/>
      </p:nvGrpSpPr>
      <p:grpSpPr>
        <a:xfrm>
          <a:off x="0" y="0"/>
          <a:ext cx="0" cy="0"/>
          <a:chOff x="0" y="0"/>
          <a:chExt cx="0" cy="0"/>
        </a:xfrm>
      </p:grpSpPr>
      <p:grpSp>
        <p:nvGrpSpPr>
          <p:cNvPr id="285" name="Google Shape;285;p37"/>
          <p:cNvGrpSpPr/>
          <p:nvPr/>
        </p:nvGrpSpPr>
        <p:grpSpPr>
          <a:xfrm>
            <a:off x="0" y="-444900"/>
            <a:ext cx="9144000" cy="5588500"/>
            <a:chOff x="0" y="-444900"/>
            <a:chExt cx="9144000" cy="5588500"/>
          </a:xfrm>
        </p:grpSpPr>
        <p:sp>
          <p:nvSpPr>
            <p:cNvPr id="286" name="Google Shape;286;p37"/>
            <p:cNvSpPr/>
            <p:nvPr/>
          </p:nvSpPr>
          <p:spPr>
            <a:xfrm>
              <a:off x="0" y="100"/>
              <a:ext cx="9144000" cy="5143500"/>
            </a:xfrm>
            <a:prstGeom prst="snip1Rect">
              <a:avLst>
                <a:gd fmla="val 40868"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Inter Tight"/>
                <a:ea typeface="Inter Tight"/>
                <a:cs typeface="Inter Tight"/>
                <a:sym typeface="Inter Tight"/>
              </a:endParaRPr>
            </a:p>
          </p:txBody>
        </p:sp>
        <p:sp>
          <p:nvSpPr>
            <p:cNvPr id="287" name="Google Shape;287;p37"/>
            <p:cNvSpPr/>
            <p:nvPr/>
          </p:nvSpPr>
          <p:spPr>
            <a:xfrm rot="10800000">
              <a:off x="7036475" y="1219850"/>
              <a:ext cx="2107500" cy="1861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Inter Tight"/>
                <a:ea typeface="Inter Tight"/>
                <a:cs typeface="Inter Tight"/>
                <a:sym typeface="Inter Tight"/>
              </a:endParaRPr>
            </a:p>
          </p:txBody>
        </p:sp>
        <p:sp>
          <p:nvSpPr>
            <p:cNvPr id="288" name="Google Shape;288;p37"/>
            <p:cNvSpPr/>
            <p:nvPr/>
          </p:nvSpPr>
          <p:spPr>
            <a:xfrm flipH="1" rot="4500068">
              <a:off x="7230762" y="-248045"/>
              <a:ext cx="1723726" cy="1714991"/>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Inter Tight SemiBold"/>
                  <a:ea typeface="Inter Tight SemiBold"/>
                  <a:cs typeface="Inter Tight SemiBold"/>
                  <a:sym typeface="Inter Tight SemiBold"/>
                </a:rPr>
                <a:t> </a:t>
              </a:r>
              <a:endParaRPr>
                <a:solidFill>
                  <a:schemeClr val="lt2"/>
                </a:solidFill>
                <a:latin typeface="Inter Tight SemiBold"/>
                <a:ea typeface="Inter Tight SemiBold"/>
                <a:cs typeface="Inter Tight SemiBold"/>
                <a:sym typeface="Inter Tight SemiBold"/>
              </a:endParaRPr>
            </a:p>
          </p:txBody>
        </p:sp>
      </p:grpSp>
      <p:sp>
        <p:nvSpPr>
          <p:cNvPr id="289" name="Google Shape;289;p37"/>
          <p:cNvSpPr txBox="1"/>
          <p:nvPr>
            <p:ph idx="1" type="body"/>
          </p:nvPr>
        </p:nvSpPr>
        <p:spPr>
          <a:xfrm>
            <a:off x="333925" y="3630575"/>
            <a:ext cx="6790800" cy="446400"/>
          </a:xfrm>
          <a:prstGeom prst="rect">
            <a:avLst/>
          </a:prstGeom>
        </p:spPr>
        <p:txBody>
          <a:bodyPr anchorCtr="0" anchor="t" bIns="91425" lIns="91425" spcFirstLastPara="1" rIns="91425" wrap="square" tIns="91425">
            <a:spAutoFit/>
          </a:bodyPr>
          <a:lstStyle>
            <a:lvl1pPr indent="-336550" lvl="0" marL="457200">
              <a:lnSpc>
                <a:spcPct val="115000"/>
              </a:lnSpc>
              <a:spcBef>
                <a:spcPts val="0"/>
              </a:spcBef>
              <a:spcAft>
                <a:spcPts val="0"/>
              </a:spcAft>
              <a:buClr>
                <a:schemeClr val="lt1"/>
              </a:buClr>
              <a:buSzPts val="1700"/>
              <a:buChar char="●"/>
              <a:defRPr>
                <a:solidFill>
                  <a:schemeClr val="lt1"/>
                </a:solidFill>
              </a:defRPr>
            </a:lvl1pPr>
            <a:lvl2pPr indent="-336550" lvl="1" marL="914400">
              <a:lnSpc>
                <a:spcPct val="115000"/>
              </a:lnSpc>
              <a:spcBef>
                <a:spcPts val="0"/>
              </a:spcBef>
              <a:spcAft>
                <a:spcPts val="0"/>
              </a:spcAft>
              <a:buClr>
                <a:schemeClr val="lt1"/>
              </a:buClr>
              <a:buSzPts val="1700"/>
              <a:buChar char="○"/>
              <a:defRPr>
                <a:solidFill>
                  <a:schemeClr val="lt1"/>
                </a:solidFill>
              </a:defRPr>
            </a:lvl2pPr>
            <a:lvl3pPr indent="-336550" lvl="2" marL="1371600">
              <a:lnSpc>
                <a:spcPct val="115000"/>
              </a:lnSpc>
              <a:spcBef>
                <a:spcPts val="0"/>
              </a:spcBef>
              <a:spcAft>
                <a:spcPts val="0"/>
              </a:spcAft>
              <a:buClr>
                <a:schemeClr val="lt1"/>
              </a:buClr>
              <a:buSzPts val="1700"/>
              <a:buChar char="■"/>
              <a:defRPr>
                <a:solidFill>
                  <a:schemeClr val="lt1"/>
                </a:solidFill>
              </a:defRPr>
            </a:lvl3pPr>
            <a:lvl4pPr indent="-336550" lvl="3" marL="1828800">
              <a:lnSpc>
                <a:spcPct val="115000"/>
              </a:lnSpc>
              <a:spcBef>
                <a:spcPts val="0"/>
              </a:spcBef>
              <a:spcAft>
                <a:spcPts val="0"/>
              </a:spcAft>
              <a:buClr>
                <a:schemeClr val="lt1"/>
              </a:buClr>
              <a:buSzPts val="1700"/>
              <a:buChar char="●"/>
              <a:defRPr>
                <a:solidFill>
                  <a:schemeClr val="lt1"/>
                </a:solidFill>
              </a:defRPr>
            </a:lvl4pPr>
            <a:lvl5pPr indent="-336550" lvl="4" marL="2286000">
              <a:lnSpc>
                <a:spcPct val="115000"/>
              </a:lnSpc>
              <a:spcBef>
                <a:spcPts val="0"/>
              </a:spcBef>
              <a:spcAft>
                <a:spcPts val="0"/>
              </a:spcAft>
              <a:buClr>
                <a:schemeClr val="lt1"/>
              </a:buClr>
              <a:buSzPts val="1700"/>
              <a:buChar char="○"/>
              <a:defRPr>
                <a:solidFill>
                  <a:schemeClr val="lt1"/>
                </a:solidFill>
              </a:defRPr>
            </a:lvl5pPr>
            <a:lvl6pPr indent="-336550" lvl="5" marL="2743200">
              <a:lnSpc>
                <a:spcPct val="115000"/>
              </a:lnSpc>
              <a:spcBef>
                <a:spcPts val="0"/>
              </a:spcBef>
              <a:spcAft>
                <a:spcPts val="0"/>
              </a:spcAft>
              <a:buClr>
                <a:schemeClr val="lt1"/>
              </a:buClr>
              <a:buSzPts val="1700"/>
              <a:buChar char="■"/>
              <a:defRPr>
                <a:solidFill>
                  <a:schemeClr val="lt1"/>
                </a:solidFill>
              </a:defRPr>
            </a:lvl6pPr>
            <a:lvl7pPr indent="-336550" lvl="6" marL="3200400">
              <a:lnSpc>
                <a:spcPct val="115000"/>
              </a:lnSpc>
              <a:spcBef>
                <a:spcPts val="0"/>
              </a:spcBef>
              <a:spcAft>
                <a:spcPts val="0"/>
              </a:spcAft>
              <a:buClr>
                <a:schemeClr val="lt1"/>
              </a:buClr>
              <a:buSzPts val="1700"/>
              <a:buChar char="●"/>
              <a:defRPr>
                <a:solidFill>
                  <a:schemeClr val="lt1"/>
                </a:solidFill>
              </a:defRPr>
            </a:lvl7pPr>
            <a:lvl8pPr indent="-336550" lvl="7" marL="3657600">
              <a:lnSpc>
                <a:spcPct val="115000"/>
              </a:lnSpc>
              <a:spcBef>
                <a:spcPts val="0"/>
              </a:spcBef>
              <a:spcAft>
                <a:spcPts val="0"/>
              </a:spcAft>
              <a:buClr>
                <a:schemeClr val="lt1"/>
              </a:buClr>
              <a:buSzPts val="1700"/>
              <a:buChar char="○"/>
              <a:defRPr>
                <a:solidFill>
                  <a:schemeClr val="lt1"/>
                </a:solidFill>
              </a:defRPr>
            </a:lvl8pPr>
            <a:lvl9pPr indent="-336550" lvl="8" marL="4114800">
              <a:lnSpc>
                <a:spcPct val="115000"/>
              </a:lnSpc>
              <a:spcBef>
                <a:spcPts val="0"/>
              </a:spcBef>
              <a:spcAft>
                <a:spcPts val="0"/>
              </a:spcAft>
              <a:buClr>
                <a:schemeClr val="lt1"/>
              </a:buClr>
              <a:buSzPts val="1700"/>
              <a:buChar char="■"/>
              <a:defRPr>
                <a:solidFill>
                  <a:schemeClr val="lt1"/>
                </a:solidFill>
              </a:defRPr>
            </a:lvl9pPr>
          </a:lstStyle>
          <a:p/>
        </p:txBody>
      </p:sp>
      <p:sp>
        <p:nvSpPr>
          <p:cNvPr id="290" name="Google Shape;290;p37"/>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91" name="Google Shape;291;p37"/>
          <p:cNvSpPr txBox="1"/>
          <p:nvPr>
            <p:ph type="title"/>
          </p:nvPr>
        </p:nvSpPr>
        <p:spPr>
          <a:xfrm>
            <a:off x="333925" y="1249513"/>
            <a:ext cx="3662100" cy="9606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2" name="Google Shape;292;p37"/>
          <p:cNvSpPr txBox="1"/>
          <p:nvPr>
            <p:ph idx="2"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
        <p:nvSpPr>
          <p:cNvPr id="293" name="Google Shape;293;p37"/>
          <p:cNvSpPr txBox="1"/>
          <p:nvPr>
            <p:ph idx="3"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
        <p:nvSpPr>
          <p:cNvPr id="294" name="Google Shape;294;p37"/>
          <p:cNvSpPr txBox="1"/>
          <p:nvPr>
            <p:ph idx="4" type="body"/>
          </p:nvPr>
        </p:nvSpPr>
        <p:spPr>
          <a:xfrm>
            <a:off x="333925" y="3184176"/>
            <a:ext cx="6790800" cy="446400"/>
          </a:xfrm>
          <a:prstGeom prst="rect">
            <a:avLst/>
          </a:prstGeom>
        </p:spPr>
        <p:txBody>
          <a:bodyPr anchorCtr="0" anchor="t" bIns="91425" lIns="91425" spcFirstLastPara="1" rIns="91425" wrap="square" tIns="91425">
            <a:spAutoFit/>
          </a:bodyPr>
          <a:lstStyle>
            <a:lvl1pPr indent="-336550" lvl="0" marL="457200">
              <a:lnSpc>
                <a:spcPct val="115000"/>
              </a:lnSpc>
              <a:spcBef>
                <a:spcPts val="0"/>
              </a:spcBef>
              <a:spcAft>
                <a:spcPts val="0"/>
              </a:spcAft>
              <a:buClr>
                <a:schemeClr val="lt1"/>
              </a:buClr>
              <a:buSzPts val="1700"/>
              <a:buChar char="●"/>
              <a:defRPr>
                <a:solidFill>
                  <a:schemeClr val="lt1"/>
                </a:solidFill>
              </a:defRPr>
            </a:lvl1pPr>
            <a:lvl2pPr indent="-336550" lvl="1" marL="914400">
              <a:lnSpc>
                <a:spcPct val="115000"/>
              </a:lnSpc>
              <a:spcBef>
                <a:spcPts val="0"/>
              </a:spcBef>
              <a:spcAft>
                <a:spcPts val="0"/>
              </a:spcAft>
              <a:buClr>
                <a:schemeClr val="lt1"/>
              </a:buClr>
              <a:buSzPts val="1700"/>
              <a:buChar char="○"/>
              <a:defRPr>
                <a:solidFill>
                  <a:schemeClr val="lt1"/>
                </a:solidFill>
              </a:defRPr>
            </a:lvl2pPr>
            <a:lvl3pPr indent="-336550" lvl="2" marL="1371600">
              <a:lnSpc>
                <a:spcPct val="115000"/>
              </a:lnSpc>
              <a:spcBef>
                <a:spcPts val="0"/>
              </a:spcBef>
              <a:spcAft>
                <a:spcPts val="0"/>
              </a:spcAft>
              <a:buClr>
                <a:schemeClr val="lt1"/>
              </a:buClr>
              <a:buSzPts val="1700"/>
              <a:buChar char="■"/>
              <a:defRPr>
                <a:solidFill>
                  <a:schemeClr val="lt1"/>
                </a:solidFill>
              </a:defRPr>
            </a:lvl3pPr>
            <a:lvl4pPr indent="-336550" lvl="3" marL="1828800">
              <a:lnSpc>
                <a:spcPct val="115000"/>
              </a:lnSpc>
              <a:spcBef>
                <a:spcPts val="0"/>
              </a:spcBef>
              <a:spcAft>
                <a:spcPts val="0"/>
              </a:spcAft>
              <a:buClr>
                <a:schemeClr val="lt1"/>
              </a:buClr>
              <a:buSzPts val="1700"/>
              <a:buChar char="●"/>
              <a:defRPr>
                <a:solidFill>
                  <a:schemeClr val="lt1"/>
                </a:solidFill>
              </a:defRPr>
            </a:lvl4pPr>
            <a:lvl5pPr indent="-336550" lvl="4" marL="2286000">
              <a:lnSpc>
                <a:spcPct val="115000"/>
              </a:lnSpc>
              <a:spcBef>
                <a:spcPts val="0"/>
              </a:spcBef>
              <a:spcAft>
                <a:spcPts val="0"/>
              </a:spcAft>
              <a:buClr>
                <a:schemeClr val="lt1"/>
              </a:buClr>
              <a:buSzPts val="1700"/>
              <a:buChar char="○"/>
              <a:defRPr>
                <a:solidFill>
                  <a:schemeClr val="lt1"/>
                </a:solidFill>
              </a:defRPr>
            </a:lvl5pPr>
            <a:lvl6pPr indent="-336550" lvl="5" marL="2743200">
              <a:lnSpc>
                <a:spcPct val="115000"/>
              </a:lnSpc>
              <a:spcBef>
                <a:spcPts val="0"/>
              </a:spcBef>
              <a:spcAft>
                <a:spcPts val="0"/>
              </a:spcAft>
              <a:buClr>
                <a:schemeClr val="lt1"/>
              </a:buClr>
              <a:buSzPts val="1700"/>
              <a:buChar char="■"/>
              <a:defRPr>
                <a:solidFill>
                  <a:schemeClr val="lt1"/>
                </a:solidFill>
              </a:defRPr>
            </a:lvl6pPr>
            <a:lvl7pPr indent="-336550" lvl="6" marL="3200400">
              <a:lnSpc>
                <a:spcPct val="115000"/>
              </a:lnSpc>
              <a:spcBef>
                <a:spcPts val="0"/>
              </a:spcBef>
              <a:spcAft>
                <a:spcPts val="0"/>
              </a:spcAft>
              <a:buClr>
                <a:schemeClr val="lt1"/>
              </a:buClr>
              <a:buSzPts val="1700"/>
              <a:buChar char="●"/>
              <a:defRPr>
                <a:solidFill>
                  <a:schemeClr val="lt1"/>
                </a:solidFill>
              </a:defRPr>
            </a:lvl7pPr>
            <a:lvl8pPr indent="-336550" lvl="7" marL="3657600">
              <a:lnSpc>
                <a:spcPct val="115000"/>
              </a:lnSpc>
              <a:spcBef>
                <a:spcPts val="0"/>
              </a:spcBef>
              <a:spcAft>
                <a:spcPts val="0"/>
              </a:spcAft>
              <a:buClr>
                <a:schemeClr val="lt1"/>
              </a:buClr>
              <a:buSzPts val="1700"/>
              <a:buChar char="○"/>
              <a:defRPr>
                <a:solidFill>
                  <a:schemeClr val="lt1"/>
                </a:solidFill>
              </a:defRPr>
            </a:lvl8pPr>
            <a:lvl9pPr indent="-336550" lvl="8" marL="4114800">
              <a:lnSpc>
                <a:spcPct val="115000"/>
              </a:lnSpc>
              <a:spcBef>
                <a:spcPts val="0"/>
              </a:spcBef>
              <a:spcAft>
                <a:spcPts val="0"/>
              </a:spcAft>
              <a:buClr>
                <a:schemeClr val="lt1"/>
              </a:buClr>
              <a:buSzPts val="1700"/>
              <a:buChar char="■"/>
              <a:defRPr>
                <a:solidFill>
                  <a:schemeClr val="lt1"/>
                </a:solidFill>
              </a:defRPr>
            </a:lvl9pPr>
          </a:lstStyle>
          <a:p/>
        </p:txBody>
      </p:sp>
      <p:sp>
        <p:nvSpPr>
          <p:cNvPr id="295" name="Google Shape;295;p37"/>
          <p:cNvSpPr txBox="1"/>
          <p:nvPr>
            <p:ph idx="5" type="body"/>
          </p:nvPr>
        </p:nvSpPr>
        <p:spPr>
          <a:xfrm>
            <a:off x="333925" y="2737776"/>
            <a:ext cx="6790800" cy="446400"/>
          </a:xfrm>
          <a:prstGeom prst="rect">
            <a:avLst/>
          </a:prstGeom>
        </p:spPr>
        <p:txBody>
          <a:bodyPr anchorCtr="0" anchor="t" bIns="91425" lIns="91425" spcFirstLastPara="1" rIns="91425" wrap="square" tIns="91425">
            <a:spAutoFit/>
          </a:bodyPr>
          <a:lstStyle>
            <a:lvl1pPr indent="-336550" lvl="0" marL="457200">
              <a:lnSpc>
                <a:spcPct val="115000"/>
              </a:lnSpc>
              <a:spcBef>
                <a:spcPts val="0"/>
              </a:spcBef>
              <a:spcAft>
                <a:spcPts val="0"/>
              </a:spcAft>
              <a:buClr>
                <a:schemeClr val="lt1"/>
              </a:buClr>
              <a:buSzPts val="1700"/>
              <a:buChar char="●"/>
              <a:defRPr>
                <a:solidFill>
                  <a:schemeClr val="lt1"/>
                </a:solidFill>
              </a:defRPr>
            </a:lvl1pPr>
            <a:lvl2pPr indent="-336550" lvl="1" marL="914400">
              <a:lnSpc>
                <a:spcPct val="115000"/>
              </a:lnSpc>
              <a:spcBef>
                <a:spcPts val="0"/>
              </a:spcBef>
              <a:spcAft>
                <a:spcPts val="0"/>
              </a:spcAft>
              <a:buClr>
                <a:schemeClr val="lt1"/>
              </a:buClr>
              <a:buSzPts val="1700"/>
              <a:buChar char="○"/>
              <a:defRPr>
                <a:solidFill>
                  <a:schemeClr val="lt1"/>
                </a:solidFill>
              </a:defRPr>
            </a:lvl2pPr>
            <a:lvl3pPr indent="-336550" lvl="2" marL="1371600">
              <a:lnSpc>
                <a:spcPct val="115000"/>
              </a:lnSpc>
              <a:spcBef>
                <a:spcPts val="0"/>
              </a:spcBef>
              <a:spcAft>
                <a:spcPts val="0"/>
              </a:spcAft>
              <a:buClr>
                <a:schemeClr val="lt1"/>
              </a:buClr>
              <a:buSzPts val="1700"/>
              <a:buChar char="■"/>
              <a:defRPr>
                <a:solidFill>
                  <a:schemeClr val="lt1"/>
                </a:solidFill>
              </a:defRPr>
            </a:lvl3pPr>
            <a:lvl4pPr indent="-336550" lvl="3" marL="1828800">
              <a:lnSpc>
                <a:spcPct val="115000"/>
              </a:lnSpc>
              <a:spcBef>
                <a:spcPts val="0"/>
              </a:spcBef>
              <a:spcAft>
                <a:spcPts val="0"/>
              </a:spcAft>
              <a:buClr>
                <a:schemeClr val="lt1"/>
              </a:buClr>
              <a:buSzPts val="1700"/>
              <a:buChar char="●"/>
              <a:defRPr>
                <a:solidFill>
                  <a:schemeClr val="lt1"/>
                </a:solidFill>
              </a:defRPr>
            </a:lvl4pPr>
            <a:lvl5pPr indent="-336550" lvl="4" marL="2286000">
              <a:lnSpc>
                <a:spcPct val="115000"/>
              </a:lnSpc>
              <a:spcBef>
                <a:spcPts val="0"/>
              </a:spcBef>
              <a:spcAft>
                <a:spcPts val="0"/>
              </a:spcAft>
              <a:buClr>
                <a:schemeClr val="lt1"/>
              </a:buClr>
              <a:buSzPts val="1700"/>
              <a:buChar char="○"/>
              <a:defRPr>
                <a:solidFill>
                  <a:schemeClr val="lt1"/>
                </a:solidFill>
              </a:defRPr>
            </a:lvl5pPr>
            <a:lvl6pPr indent="-336550" lvl="5" marL="2743200">
              <a:lnSpc>
                <a:spcPct val="115000"/>
              </a:lnSpc>
              <a:spcBef>
                <a:spcPts val="0"/>
              </a:spcBef>
              <a:spcAft>
                <a:spcPts val="0"/>
              </a:spcAft>
              <a:buClr>
                <a:schemeClr val="lt1"/>
              </a:buClr>
              <a:buSzPts val="1700"/>
              <a:buChar char="■"/>
              <a:defRPr>
                <a:solidFill>
                  <a:schemeClr val="lt1"/>
                </a:solidFill>
              </a:defRPr>
            </a:lvl6pPr>
            <a:lvl7pPr indent="-336550" lvl="6" marL="3200400">
              <a:lnSpc>
                <a:spcPct val="115000"/>
              </a:lnSpc>
              <a:spcBef>
                <a:spcPts val="0"/>
              </a:spcBef>
              <a:spcAft>
                <a:spcPts val="0"/>
              </a:spcAft>
              <a:buClr>
                <a:schemeClr val="lt1"/>
              </a:buClr>
              <a:buSzPts val="1700"/>
              <a:buChar char="●"/>
              <a:defRPr>
                <a:solidFill>
                  <a:schemeClr val="lt1"/>
                </a:solidFill>
              </a:defRPr>
            </a:lvl7pPr>
            <a:lvl8pPr indent="-336550" lvl="7" marL="3657600">
              <a:lnSpc>
                <a:spcPct val="115000"/>
              </a:lnSpc>
              <a:spcBef>
                <a:spcPts val="0"/>
              </a:spcBef>
              <a:spcAft>
                <a:spcPts val="0"/>
              </a:spcAft>
              <a:buClr>
                <a:schemeClr val="lt1"/>
              </a:buClr>
              <a:buSzPts val="1700"/>
              <a:buChar char="○"/>
              <a:defRPr>
                <a:solidFill>
                  <a:schemeClr val="lt1"/>
                </a:solidFill>
              </a:defRPr>
            </a:lvl8pPr>
            <a:lvl9pPr indent="-336550" lvl="8" marL="4114800">
              <a:lnSpc>
                <a:spcPct val="115000"/>
              </a:lnSpc>
              <a:spcBef>
                <a:spcPts val="0"/>
              </a:spcBef>
              <a:spcAft>
                <a:spcPts val="0"/>
              </a:spcAft>
              <a:buClr>
                <a:schemeClr val="lt1"/>
              </a:buClr>
              <a:buSzPts val="1700"/>
              <a:buChar char="■"/>
              <a:defRPr>
                <a:solidFill>
                  <a:schemeClr val="lt1"/>
                </a:solidFill>
              </a:defRPr>
            </a:lvl9pPr>
          </a:lstStyle>
          <a:p/>
        </p:txBody>
      </p:sp>
      <p:sp>
        <p:nvSpPr>
          <p:cNvPr id="296" name="Google Shape;296;p37"/>
          <p:cNvSpPr txBox="1"/>
          <p:nvPr>
            <p:ph idx="6" type="body"/>
          </p:nvPr>
        </p:nvSpPr>
        <p:spPr>
          <a:xfrm>
            <a:off x="333925" y="2291377"/>
            <a:ext cx="6790800" cy="446400"/>
          </a:xfrm>
          <a:prstGeom prst="rect">
            <a:avLst/>
          </a:prstGeom>
        </p:spPr>
        <p:txBody>
          <a:bodyPr anchorCtr="0" anchor="t" bIns="91425" lIns="91425" spcFirstLastPara="1" rIns="91425" wrap="square" tIns="91425">
            <a:spAutoFit/>
          </a:bodyPr>
          <a:lstStyle>
            <a:lvl1pPr indent="-336550" lvl="0" marL="457200">
              <a:lnSpc>
                <a:spcPct val="115000"/>
              </a:lnSpc>
              <a:spcBef>
                <a:spcPts val="0"/>
              </a:spcBef>
              <a:spcAft>
                <a:spcPts val="0"/>
              </a:spcAft>
              <a:buClr>
                <a:schemeClr val="lt1"/>
              </a:buClr>
              <a:buSzPts val="1700"/>
              <a:buChar char="●"/>
              <a:defRPr>
                <a:solidFill>
                  <a:schemeClr val="lt1"/>
                </a:solidFill>
              </a:defRPr>
            </a:lvl1pPr>
            <a:lvl2pPr indent="-336550" lvl="1" marL="914400">
              <a:lnSpc>
                <a:spcPct val="115000"/>
              </a:lnSpc>
              <a:spcBef>
                <a:spcPts val="0"/>
              </a:spcBef>
              <a:spcAft>
                <a:spcPts val="0"/>
              </a:spcAft>
              <a:buClr>
                <a:schemeClr val="lt1"/>
              </a:buClr>
              <a:buSzPts val="1700"/>
              <a:buChar char="○"/>
              <a:defRPr>
                <a:solidFill>
                  <a:schemeClr val="lt1"/>
                </a:solidFill>
              </a:defRPr>
            </a:lvl2pPr>
            <a:lvl3pPr indent="-336550" lvl="2" marL="1371600">
              <a:lnSpc>
                <a:spcPct val="115000"/>
              </a:lnSpc>
              <a:spcBef>
                <a:spcPts val="0"/>
              </a:spcBef>
              <a:spcAft>
                <a:spcPts val="0"/>
              </a:spcAft>
              <a:buClr>
                <a:schemeClr val="lt1"/>
              </a:buClr>
              <a:buSzPts val="1700"/>
              <a:buChar char="■"/>
              <a:defRPr>
                <a:solidFill>
                  <a:schemeClr val="lt1"/>
                </a:solidFill>
              </a:defRPr>
            </a:lvl3pPr>
            <a:lvl4pPr indent="-336550" lvl="3" marL="1828800">
              <a:lnSpc>
                <a:spcPct val="115000"/>
              </a:lnSpc>
              <a:spcBef>
                <a:spcPts val="0"/>
              </a:spcBef>
              <a:spcAft>
                <a:spcPts val="0"/>
              </a:spcAft>
              <a:buClr>
                <a:schemeClr val="lt1"/>
              </a:buClr>
              <a:buSzPts val="1700"/>
              <a:buChar char="●"/>
              <a:defRPr>
                <a:solidFill>
                  <a:schemeClr val="lt1"/>
                </a:solidFill>
              </a:defRPr>
            </a:lvl4pPr>
            <a:lvl5pPr indent="-336550" lvl="4" marL="2286000">
              <a:lnSpc>
                <a:spcPct val="115000"/>
              </a:lnSpc>
              <a:spcBef>
                <a:spcPts val="0"/>
              </a:spcBef>
              <a:spcAft>
                <a:spcPts val="0"/>
              </a:spcAft>
              <a:buClr>
                <a:schemeClr val="lt1"/>
              </a:buClr>
              <a:buSzPts val="1700"/>
              <a:buChar char="○"/>
              <a:defRPr>
                <a:solidFill>
                  <a:schemeClr val="lt1"/>
                </a:solidFill>
              </a:defRPr>
            </a:lvl5pPr>
            <a:lvl6pPr indent="-336550" lvl="5" marL="2743200">
              <a:lnSpc>
                <a:spcPct val="115000"/>
              </a:lnSpc>
              <a:spcBef>
                <a:spcPts val="0"/>
              </a:spcBef>
              <a:spcAft>
                <a:spcPts val="0"/>
              </a:spcAft>
              <a:buClr>
                <a:schemeClr val="lt1"/>
              </a:buClr>
              <a:buSzPts val="1700"/>
              <a:buChar char="■"/>
              <a:defRPr>
                <a:solidFill>
                  <a:schemeClr val="lt1"/>
                </a:solidFill>
              </a:defRPr>
            </a:lvl6pPr>
            <a:lvl7pPr indent="-336550" lvl="6" marL="3200400">
              <a:lnSpc>
                <a:spcPct val="115000"/>
              </a:lnSpc>
              <a:spcBef>
                <a:spcPts val="0"/>
              </a:spcBef>
              <a:spcAft>
                <a:spcPts val="0"/>
              </a:spcAft>
              <a:buClr>
                <a:schemeClr val="lt1"/>
              </a:buClr>
              <a:buSzPts val="1700"/>
              <a:buChar char="●"/>
              <a:defRPr>
                <a:solidFill>
                  <a:schemeClr val="lt1"/>
                </a:solidFill>
              </a:defRPr>
            </a:lvl7pPr>
            <a:lvl8pPr indent="-336550" lvl="7" marL="3657600">
              <a:lnSpc>
                <a:spcPct val="115000"/>
              </a:lnSpc>
              <a:spcBef>
                <a:spcPts val="0"/>
              </a:spcBef>
              <a:spcAft>
                <a:spcPts val="0"/>
              </a:spcAft>
              <a:buClr>
                <a:schemeClr val="lt1"/>
              </a:buClr>
              <a:buSzPts val="1700"/>
              <a:buChar char="○"/>
              <a:defRPr>
                <a:solidFill>
                  <a:schemeClr val="lt1"/>
                </a:solidFill>
              </a:defRPr>
            </a:lvl8pPr>
            <a:lvl9pPr indent="-336550" lvl="8" marL="4114800">
              <a:lnSpc>
                <a:spcPct val="115000"/>
              </a:lnSpc>
              <a:spcBef>
                <a:spcPts val="0"/>
              </a:spcBef>
              <a:spcAft>
                <a:spcPts val="0"/>
              </a:spcAft>
              <a:buClr>
                <a:schemeClr val="lt1"/>
              </a:buClr>
              <a:buSzPts val="1700"/>
              <a:buChar char="■"/>
              <a:defRPr>
                <a:solidFill>
                  <a:schemeClr val="lt1"/>
                </a:solidFill>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ype">
  <p:cSld name="BIG_NUMBER">
    <p:bg>
      <p:bgPr>
        <a:solidFill>
          <a:schemeClr val="lt2"/>
        </a:solidFill>
      </p:bgPr>
    </p:bg>
    <p:spTree>
      <p:nvGrpSpPr>
        <p:cNvPr id="297" name="Shape 297"/>
        <p:cNvGrpSpPr/>
        <p:nvPr/>
      </p:nvGrpSpPr>
      <p:grpSpPr>
        <a:xfrm>
          <a:off x="0" y="0"/>
          <a:ext cx="0" cy="0"/>
          <a:chOff x="0" y="0"/>
          <a:chExt cx="0" cy="0"/>
        </a:xfrm>
      </p:grpSpPr>
      <p:sp>
        <p:nvSpPr>
          <p:cNvPr id="298" name="Google Shape;298;p38"/>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299" name="Google Shape;299;p38"/>
          <p:cNvSpPr txBox="1"/>
          <p:nvPr/>
        </p:nvSpPr>
        <p:spPr>
          <a:xfrm>
            <a:off x="2479675" y="2285400"/>
            <a:ext cx="4184700" cy="5727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None/>
            </a:pPr>
            <a:r>
              <a:rPr lang="en" sz="2800">
                <a:solidFill>
                  <a:schemeClr val="lt1"/>
                </a:solidFill>
                <a:latin typeface="Inter Tight SemiBold"/>
                <a:ea typeface="Inter Tight SemiBold"/>
                <a:cs typeface="Inter Tight SemiBold"/>
                <a:sym typeface="Inter Tight SemiBold"/>
              </a:rPr>
              <a:t>Questions?</a:t>
            </a:r>
            <a:endParaRPr sz="2800">
              <a:solidFill>
                <a:schemeClr val="lt1"/>
              </a:solidFill>
              <a:latin typeface="Inter Tight SemiBold"/>
              <a:ea typeface="Inter Tight SemiBold"/>
              <a:cs typeface="Inter Tight SemiBold"/>
              <a:sym typeface="Inter Tight SemiBold"/>
            </a:endParaRPr>
          </a:p>
        </p:txBody>
      </p:sp>
      <p:grpSp>
        <p:nvGrpSpPr>
          <p:cNvPr id="300" name="Google Shape;300;p38"/>
          <p:cNvGrpSpPr/>
          <p:nvPr/>
        </p:nvGrpSpPr>
        <p:grpSpPr>
          <a:xfrm rot="300150">
            <a:off x="1277165" y="536719"/>
            <a:ext cx="6594752" cy="4068617"/>
            <a:chOff x="1277284" y="536521"/>
            <a:chExt cx="6594691" cy="4068580"/>
          </a:xfrm>
        </p:grpSpPr>
        <p:grpSp>
          <p:nvGrpSpPr>
            <p:cNvPr id="301" name="Google Shape;301;p38"/>
            <p:cNvGrpSpPr/>
            <p:nvPr/>
          </p:nvGrpSpPr>
          <p:grpSpPr>
            <a:xfrm>
              <a:off x="1277284" y="891662"/>
              <a:ext cx="6594077" cy="3357715"/>
              <a:chOff x="1277284" y="891662"/>
              <a:chExt cx="6594077" cy="3357715"/>
            </a:xfrm>
          </p:grpSpPr>
          <p:sp>
            <p:nvSpPr>
              <p:cNvPr id="302" name="Google Shape;302;p38"/>
              <p:cNvSpPr/>
              <p:nvPr/>
            </p:nvSpPr>
            <p:spPr>
              <a:xfrm rot="-2190">
                <a:off x="6458566" y="1876325"/>
                <a:ext cx="1412700" cy="1390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Inter Tight"/>
                  <a:ea typeface="Inter Tight"/>
                  <a:cs typeface="Inter Tight"/>
                  <a:sym typeface="Inter Tight"/>
                </a:endParaRPr>
              </a:p>
            </p:txBody>
          </p:sp>
          <p:sp>
            <p:nvSpPr>
              <p:cNvPr id="303" name="Google Shape;303;p38"/>
              <p:cNvSpPr/>
              <p:nvPr/>
            </p:nvSpPr>
            <p:spPr>
              <a:xfrm flipH="1" rot="-2453">
                <a:off x="1277283" y="893727"/>
                <a:ext cx="4625401" cy="3354000"/>
              </a:xfrm>
              <a:prstGeom prst="snip1Rect">
                <a:avLst>
                  <a:gd fmla="val 49693"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Inter Tight SemiBold"/>
                  <a:ea typeface="Inter Tight SemiBold"/>
                  <a:cs typeface="Inter Tight SemiBold"/>
                  <a:sym typeface="Inter Tight SemiBold"/>
                </a:endParaRPr>
              </a:p>
            </p:txBody>
          </p:sp>
          <p:sp>
            <p:nvSpPr>
              <p:cNvPr id="304" name="Google Shape;304;p38"/>
              <p:cNvSpPr/>
              <p:nvPr/>
            </p:nvSpPr>
            <p:spPr>
              <a:xfrm flipH="1" rot="10797547">
                <a:off x="3245660" y="893312"/>
                <a:ext cx="4625701" cy="3354000"/>
              </a:xfrm>
              <a:prstGeom prst="snip1Rect">
                <a:avLst>
                  <a:gd fmla="val 49663"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Inter Tight SemiBold"/>
                  <a:ea typeface="Inter Tight SemiBold"/>
                  <a:cs typeface="Inter Tight SemiBold"/>
                  <a:sym typeface="Inter Tight SemiBold"/>
                </a:endParaRPr>
              </a:p>
            </p:txBody>
          </p:sp>
          <p:sp>
            <p:nvSpPr>
              <p:cNvPr id="305" name="Google Shape;305;p38"/>
              <p:cNvSpPr/>
              <p:nvPr/>
            </p:nvSpPr>
            <p:spPr>
              <a:xfrm rot="-2190">
                <a:off x="1277395" y="1877958"/>
                <a:ext cx="1412700" cy="1390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Inter Tight"/>
                  <a:ea typeface="Inter Tight"/>
                  <a:cs typeface="Inter Tight"/>
                  <a:sym typeface="Inter Tight"/>
                </a:endParaRPr>
              </a:p>
            </p:txBody>
          </p:sp>
        </p:grpSp>
        <p:sp>
          <p:nvSpPr>
            <p:cNvPr id="306" name="Google Shape;306;p38"/>
            <p:cNvSpPr/>
            <p:nvPr/>
          </p:nvSpPr>
          <p:spPr>
            <a:xfrm rot="-4517241">
              <a:off x="1416960" y="705331"/>
              <a:ext cx="1386770" cy="136158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SemiBold"/>
                <a:ea typeface="Inter Tight SemiBold"/>
                <a:cs typeface="Inter Tight SemiBold"/>
                <a:sym typeface="Inter Tight SemiBold"/>
              </a:endParaRPr>
            </a:p>
          </p:txBody>
        </p:sp>
        <p:sp>
          <p:nvSpPr>
            <p:cNvPr id="307" name="Google Shape;307;p38"/>
            <p:cNvSpPr/>
            <p:nvPr/>
          </p:nvSpPr>
          <p:spPr>
            <a:xfrm rot="6281922">
              <a:off x="6346470" y="3074659"/>
              <a:ext cx="1384510" cy="1363185"/>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Tight SemiBold"/>
                <a:ea typeface="Inter Tight SemiBold"/>
                <a:cs typeface="Inter Tight SemiBold"/>
                <a:sym typeface="Inter Tight SemiBold"/>
              </a:endParaRPr>
            </a:p>
          </p:txBody>
        </p:sp>
      </p:grpSp>
      <p:sp>
        <p:nvSpPr>
          <p:cNvPr id="308" name="Google Shape;308;p38"/>
          <p:cNvSpPr txBox="1"/>
          <p:nvPr>
            <p:ph type="title"/>
          </p:nvPr>
        </p:nvSpPr>
        <p:spPr>
          <a:xfrm>
            <a:off x="2479675" y="2285400"/>
            <a:ext cx="41847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9" name="Google Shape;309;p38"/>
          <p:cNvSpPr txBox="1"/>
          <p:nvPr>
            <p:ph idx="1"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
        <p:nvSpPr>
          <p:cNvPr id="310" name="Google Shape;310;p38"/>
          <p:cNvSpPr txBox="1"/>
          <p:nvPr>
            <p:ph idx="2"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1pPr>
            <a:lvl2pPr lvl="1">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2pPr>
            <a:lvl3pPr lvl="2">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3pPr>
            <a:lvl4pPr lvl="3">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4pPr>
            <a:lvl5pPr lvl="4">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5pPr>
            <a:lvl6pPr lvl="5">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6pPr>
            <a:lvl7pPr lvl="6">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7pPr>
            <a:lvl8pPr lvl="7">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8pPr>
            <a:lvl9pPr lvl="8">
              <a:spcBef>
                <a:spcPts val="0"/>
              </a:spcBef>
              <a:spcAft>
                <a:spcPts val="0"/>
              </a:spcAft>
              <a:buClr>
                <a:schemeClr val="lt1"/>
              </a:buClr>
              <a:buSzPts val="700"/>
              <a:buFont typeface="Inter Tight SemiBold"/>
              <a:buNone/>
              <a:defRPr sz="700">
                <a:solidFill>
                  <a:schemeClr val="lt1"/>
                </a:solidFill>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blank" type="blank">
  <p:cSld name="BLANK">
    <p:bg>
      <p:bgPr>
        <a:solidFill>
          <a:schemeClr val="lt1"/>
        </a:solidFill>
      </p:bgPr>
    </p:bg>
    <p:spTree>
      <p:nvGrpSpPr>
        <p:cNvPr id="311" name="Shape 311"/>
        <p:cNvGrpSpPr/>
        <p:nvPr/>
      </p:nvGrpSpPr>
      <p:grpSpPr>
        <a:xfrm>
          <a:off x="0" y="0"/>
          <a:ext cx="0" cy="0"/>
          <a:chOff x="0" y="0"/>
          <a:chExt cx="0" cy="0"/>
        </a:xfrm>
      </p:grpSpPr>
      <p:sp>
        <p:nvSpPr>
          <p:cNvPr id="312" name="Google Shape;312;p39"/>
          <p:cNvSpPr txBox="1"/>
          <p:nvPr>
            <p:ph idx="12" type="sldNum"/>
          </p:nvPr>
        </p:nvSpPr>
        <p:spPr>
          <a:xfrm>
            <a:off x="8318025" y="205550"/>
            <a:ext cx="548700" cy="393600"/>
          </a:xfrm>
          <a:prstGeom prst="rect">
            <a:avLst/>
          </a:prstGeom>
        </p:spPr>
        <p:txBody>
          <a:bodyPr anchorCtr="0" anchor="t"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13" name="Google Shape;313;p39"/>
          <p:cNvSpPr txBox="1"/>
          <p:nvPr>
            <p:ph idx="1" type="subTitle"/>
          </p:nvPr>
        </p:nvSpPr>
        <p:spPr>
          <a:xfrm>
            <a:off x="1716575" y="205550"/>
            <a:ext cx="28554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
        <p:nvSpPr>
          <p:cNvPr id="314" name="Google Shape;314;p39"/>
          <p:cNvSpPr txBox="1"/>
          <p:nvPr>
            <p:ph idx="2" type="subTitle"/>
          </p:nvPr>
        </p:nvSpPr>
        <p:spPr>
          <a:xfrm>
            <a:off x="333925" y="205550"/>
            <a:ext cx="1353300" cy="292500"/>
          </a:xfrm>
          <a:prstGeom prst="rect">
            <a:avLst/>
          </a:prstGeom>
        </p:spPr>
        <p:txBody>
          <a:bodyPr anchorCtr="0" anchor="t" bIns="91425" lIns="91425" spcFirstLastPara="1" rIns="91425" wrap="square" tIns="91425">
            <a:noAutofit/>
          </a:bodyPr>
          <a:lstStyle>
            <a:lvl1pPr lvl="0">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1pPr>
            <a:lvl2pPr lvl="1">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2pPr>
            <a:lvl3pPr lvl="2">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3pPr>
            <a:lvl4pPr lvl="3">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4pPr>
            <a:lvl5pPr lvl="4">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5pPr>
            <a:lvl6pPr lvl="5">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6pPr>
            <a:lvl7pPr lvl="6">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7pPr>
            <a:lvl8pPr lvl="7">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8pPr>
            <a:lvl9pPr lvl="8">
              <a:spcBef>
                <a:spcPts val="0"/>
              </a:spcBef>
              <a:spcAft>
                <a:spcPts val="0"/>
              </a:spcAft>
              <a:buSzPts val="700"/>
              <a:buFont typeface="Inter Tight SemiBold"/>
              <a:buNone/>
              <a:defRPr sz="700">
                <a:latin typeface="Inter Tight SemiBold"/>
                <a:ea typeface="Inter Tight SemiBold"/>
                <a:cs typeface="Inter Tight SemiBold"/>
                <a:sym typeface="Inter Tight SemiBold"/>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27" name="Shape 27"/>
        <p:cNvGrpSpPr/>
        <p:nvPr/>
      </p:nvGrpSpPr>
      <p:grpSpPr>
        <a:xfrm>
          <a:off x="0" y="0"/>
          <a:ext cx="0" cy="0"/>
          <a:chOff x="0" y="0"/>
          <a:chExt cx="0" cy="0"/>
        </a:xfrm>
      </p:grpSpPr>
      <p:sp>
        <p:nvSpPr>
          <p:cNvPr id="28" name="Google Shape;28;p5"/>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5"/>
          <p:cNvSpPr txBox="1"/>
          <p:nvPr>
            <p:ph idx="1" type="body"/>
          </p:nvPr>
        </p:nvSpPr>
        <p:spPr>
          <a:xfrm>
            <a:off x="311700" y="1152475"/>
            <a:ext cx="3999900" cy="34164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2" type="body"/>
          </p:nvPr>
        </p:nvSpPr>
        <p:spPr>
          <a:xfrm>
            <a:off x="4832400" y="1152475"/>
            <a:ext cx="3999900" cy="34164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5"/>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32" name="Shape 32"/>
        <p:cNvGrpSpPr/>
        <p:nvPr/>
      </p:nvGrpSpPr>
      <p:grpSpPr>
        <a:xfrm>
          <a:off x="0" y="0"/>
          <a:ext cx="0" cy="0"/>
          <a:chOff x="0" y="0"/>
          <a:chExt cx="0" cy="0"/>
        </a:xfrm>
      </p:grpSpPr>
      <p:sp>
        <p:nvSpPr>
          <p:cNvPr id="33" name="Google Shape;33;p6"/>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4" name="Google Shape;34;p6"/>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_3">
    <p:spTree>
      <p:nvGrpSpPr>
        <p:cNvPr id="35" name="Shape 35"/>
        <p:cNvGrpSpPr/>
        <p:nvPr/>
      </p:nvGrpSpPr>
      <p:grpSpPr>
        <a:xfrm>
          <a:off x="0" y="0"/>
          <a:ext cx="0" cy="0"/>
          <a:chOff x="0" y="0"/>
          <a:chExt cx="0" cy="0"/>
        </a:xfrm>
      </p:grpSpPr>
      <p:sp>
        <p:nvSpPr>
          <p:cNvPr id="36" name="Google Shape;36;p7"/>
          <p:cNvSpPr txBox="1"/>
          <p:nvPr>
            <p:ph type="title"/>
          </p:nvPr>
        </p:nvSpPr>
        <p:spPr>
          <a:xfrm>
            <a:off x="311700" y="555600"/>
            <a:ext cx="2808000" cy="755700"/>
          </a:xfrm>
          <a:prstGeom prst="rect">
            <a:avLst/>
          </a:prstGeom>
        </p:spPr>
        <p:txBody>
          <a:bodyPr anchorCtr="0" anchor="b" bIns="91425" lIns="91425" spcFirstLastPara="1" rIns="91425" wrap="square" tIns="91425">
            <a:sp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11700" y="1389600"/>
            <a:ext cx="2808000" cy="31794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_1">
    <p:spTree>
      <p:nvGrpSpPr>
        <p:cNvPr id="39" name="Shape 39"/>
        <p:cNvGrpSpPr/>
        <p:nvPr/>
      </p:nvGrpSpPr>
      <p:grpSpPr>
        <a:xfrm>
          <a:off x="0" y="0"/>
          <a:ext cx="0" cy="0"/>
          <a:chOff x="0" y="0"/>
          <a:chExt cx="0" cy="0"/>
        </a:xfrm>
      </p:grpSpPr>
      <p:sp>
        <p:nvSpPr>
          <p:cNvPr id="40" name="Google Shape;40;p8"/>
          <p:cNvSpPr txBox="1"/>
          <p:nvPr>
            <p:ph type="title"/>
          </p:nvPr>
        </p:nvSpPr>
        <p:spPr>
          <a:xfrm>
            <a:off x="490250" y="450150"/>
            <a:ext cx="6367800" cy="4090800"/>
          </a:xfrm>
          <a:prstGeom prst="rect">
            <a:avLst/>
          </a:prstGeom>
        </p:spPr>
        <p:txBody>
          <a:bodyPr anchorCtr="0" anchor="ctr" bIns="91425" lIns="91425" spcFirstLastPara="1" rIns="91425" wrap="square" tIns="91425">
            <a:sp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42" name="Shape 42"/>
        <p:cNvGrpSpPr/>
        <p:nvPr/>
      </p:nvGrpSpPr>
      <p:grpSpPr>
        <a:xfrm>
          <a:off x="0" y="0"/>
          <a:ext cx="0" cy="0"/>
          <a:chOff x="0" y="0"/>
          <a:chExt cx="0" cy="0"/>
        </a:xfrm>
      </p:grpSpPr>
      <p:sp>
        <p:nvSpPr>
          <p:cNvPr id="43" name="Google Shape;43;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9"/>
          <p:cNvSpPr txBox="1"/>
          <p:nvPr>
            <p:ph type="title"/>
          </p:nvPr>
        </p:nvSpPr>
        <p:spPr>
          <a:xfrm>
            <a:off x="265500" y="1233175"/>
            <a:ext cx="4045200" cy="1482300"/>
          </a:xfrm>
          <a:prstGeom prst="rect">
            <a:avLst/>
          </a:prstGeom>
        </p:spPr>
        <p:txBody>
          <a:bodyPr anchorCtr="0" anchor="b" bIns="91425" lIns="91425" spcFirstLastPara="1" rIns="91425" wrap="square" tIns="91425">
            <a:sp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5" name="Google Shape;45;p9"/>
          <p:cNvSpPr txBox="1"/>
          <p:nvPr>
            <p:ph idx="1" type="subTitle"/>
          </p:nvPr>
        </p:nvSpPr>
        <p:spPr>
          <a:xfrm>
            <a:off x="265500" y="2803075"/>
            <a:ext cx="4045200" cy="1235100"/>
          </a:xfrm>
          <a:prstGeom prst="rect">
            <a:avLst/>
          </a:prstGeom>
        </p:spPr>
        <p:txBody>
          <a:bodyPr anchorCtr="0" anchor="t" bIns="91425" lIns="91425" spcFirstLastPara="1" rIns="91425" wrap="square" tIns="91425">
            <a:sp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46" name="Google Shape;46;p9"/>
          <p:cNvSpPr txBox="1"/>
          <p:nvPr>
            <p:ph idx="2" type="body"/>
          </p:nvPr>
        </p:nvSpPr>
        <p:spPr>
          <a:xfrm>
            <a:off x="4939500" y="724075"/>
            <a:ext cx="3837000" cy="3695100"/>
          </a:xfrm>
          <a:prstGeom prst="rect">
            <a:avLst/>
          </a:prstGeom>
        </p:spPr>
        <p:txBody>
          <a:bodyPr anchorCtr="0" anchor="ctr" bIns="91425" lIns="91425" spcFirstLastPara="1" rIns="91425" wrap="square" tIns="91425">
            <a:spAutoFit/>
          </a:bodyPr>
          <a:lstStyle>
            <a:lvl1pPr indent="-336550" lvl="0" marL="457200">
              <a:spcBef>
                <a:spcPts val="0"/>
              </a:spcBef>
              <a:spcAft>
                <a:spcPts val="0"/>
              </a:spcAft>
              <a:buClr>
                <a:schemeClr val="lt1"/>
              </a:buClr>
              <a:buSzPts val="1700"/>
              <a:buChar char="●"/>
              <a:defRPr>
                <a:solidFill>
                  <a:schemeClr val="lt1"/>
                </a:solidFill>
              </a:defRPr>
            </a:lvl1pPr>
            <a:lvl2pPr indent="-336550" lvl="1" marL="914400">
              <a:spcBef>
                <a:spcPts val="0"/>
              </a:spcBef>
              <a:spcAft>
                <a:spcPts val="0"/>
              </a:spcAft>
              <a:buClr>
                <a:schemeClr val="lt1"/>
              </a:buClr>
              <a:buSzPts val="1700"/>
              <a:buChar char="○"/>
              <a:defRPr>
                <a:solidFill>
                  <a:schemeClr val="lt1"/>
                </a:solidFill>
              </a:defRPr>
            </a:lvl2pPr>
            <a:lvl3pPr indent="-336550" lvl="2" marL="1371600">
              <a:spcBef>
                <a:spcPts val="0"/>
              </a:spcBef>
              <a:spcAft>
                <a:spcPts val="0"/>
              </a:spcAft>
              <a:buClr>
                <a:schemeClr val="lt1"/>
              </a:buClr>
              <a:buSzPts val="1700"/>
              <a:buChar char="■"/>
              <a:defRPr>
                <a:solidFill>
                  <a:schemeClr val="lt1"/>
                </a:solidFill>
              </a:defRPr>
            </a:lvl3pPr>
            <a:lvl4pPr indent="-336550" lvl="3" marL="1828800">
              <a:spcBef>
                <a:spcPts val="0"/>
              </a:spcBef>
              <a:spcAft>
                <a:spcPts val="0"/>
              </a:spcAft>
              <a:buClr>
                <a:schemeClr val="lt1"/>
              </a:buClr>
              <a:buSzPts val="1700"/>
              <a:buChar char="●"/>
              <a:defRPr>
                <a:solidFill>
                  <a:schemeClr val="lt1"/>
                </a:solidFill>
              </a:defRPr>
            </a:lvl4pPr>
            <a:lvl5pPr indent="-336550" lvl="4" marL="2286000">
              <a:spcBef>
                <a:spcPts val="0"/>
              </a:spcBef>
              <a:spcAft>
                <a:spcPts val="0"/>
              </a:spcAft>
              <a:buClr>
                <a:schemeClr val="lt1"/>
              </a:buClr>
              <a:buSzPts val="1700"/>
              <a:buChar char="○"/>
              <a:defRPr>
                <a:solidFill>
                  <a:schemeClr val="lt1"/>
                </a:solidFill>
              </a:defRPr>
            </a:lvl5pPr>
            <a:lvl6pPr indent="-336550" lvl="5" marL="2743200">
              <a:spcBef>
                <a:spcPts val="0"/>
              </a:spcBef>
              <a:spcAft>
                <a:spcPts val="0"/>
              </a:spcAft>
              <a:buClr>
                <a:schemeClr val="lt1"/>
              </a:buClr>
              <a:buSzPts val="1700"/>
              <a:buChar char="■"/>
              <a:defRPr>
                <a:solidFill>
                  <a:schemeClr val="lt1"/>
                </a:solidFill>
              </a:defRPr>
            </a:lvl6pPr>
            <a:lvl7pPr indent="-336550" lvl="6" marL="3200400">
              <a:spcBef>
                <a:spcPts val="0"/>
              </a:spcBef>
              <a:spcAft>
                <a:spcPts val="0"/>
              </a:spcAft>
              <a:buClr>
                <a:schemeClr val="lt1"/>
              </a:buClr>
              <a:buSzPts val="1700"/>
              <a:buChar char="●"/>
              <a:defRPr>
                <a:solidFill>
                  <a:schemeClr val="lt1"/>
                </a:solidFill>
              </a:defRPr>
            </a:lvl7pPr>
            <a:lvl8pPr indent="-336550" lvl="7" marL="3657600">
              <a:spcBef>
                <a:spcPts val="0"/>
              </a:spcBef>
              <a:spcAft>
                <a:spcPts val="0"/>
              </a:spcAft>
              <a:buClr>
                <a:schemeClr val="lt1"/>
              </a:buClr>
              <a:buSzPts val="1700"/>
              <a:buChar char="○"/>
              <a:defRPr>
                <a:solidFill>
                  <a:schemeClr val="lt1"/>
                </a:solidFill>
              </a:defRPr>
            </a:lvl8pPr>
            <a:lvl9pPr indent="-336550" lvl="8" marL="4114800">
              <a:spcBef>
                <a:spcPts val="0"/>
              </a:spcBef>
              <a:spcAft>
                <a:spcPts val="0"/>
              </a:spcAft>
              <a:buClr>
                <a:schemeClr val="lt1"/>
              </a:buClr>
              <a:buSzPts val="17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_1">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spAutoFit/>
          </a:bodyPr>
          <a:lstStyle>
            <a:lvl1pPr indent="-228600" lvl="0" marL="457200">
              <a:spcBef>
                <a:spcPts val="0"/>
              </a:spcBef>
              <a:spcAft>
                <a:spcPts val="0"/>
              </a:spcAft>
              <a:buSzPts val="1700"/>
              <a:buNone/>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t"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theme" Target="../theme/theme1.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475600" cy="572700"/>
          </a:xfrm>
          <a:prstGeom prst="rect">
            <a:avLst/>
          </a:prstGeom>
          <a:noFill/>
          <a:ln>
            <a:noFill/>
          </a:ln>
        </p:spPr>
        <p:txBody>
          <a:bodyPr anchorCtr="0" anchor="t" bIns="91425" lIns="91425" spcFirstLastPara="1" rIns="91425" wrap="square" tIns="91425">
            <a:spAutoFit/>
          </a:bodyPr>
          <a:lstStyle>
            <a:lvl1pPr lvl="0">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1pPr>
            <a:lvl2pPr lvl="1">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2pPr>
            <a:lvl3pPr lvl="2">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3pPr>
            <a:lvl4pPr lvl="3">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4pPr>
            <a:lvl5pPr lvl="4">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5pPr>
            <a:lvl6pPr lvl="5">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6pPr>
            <a:lvl7pPr lvl="6">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7pPr>
            <a:lvl8pPr lvl="7">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8pPr>
            <a:lvl9pPr lvl="8">
              <a:spcBef>
                <a:spcPts val="0"/>
              </a:spcBef>
              <a:spcAft>
                <a:spcPts val="0"/>
              </a:spcAft>
              <a:buClr>
                <a:schemeClr val="dk2"/>
              </a:buClr>
              <a:buSzPts val="2800"/>
              <a:buFont typeface="Inter Tight SemiBold"/>
              <a:buNone/>
              <a:defRPr sz="2800">
                <a:solidFill>
                  <a:schemeClr val="dk2"/>
                </a:solidFill>
                <a:latin typeface="Inter Tight SemiBold"/>
                <a:ea typeface="Inter Tight SemiBold"/>
                <a:cs typeface="Inter Tight SemiBold"/>
                <a:sym typeface="Inter Tight SemiBold"/>
              </a:defRPr>
            </a:lvl9pPr>
          </a:lstStyle>
          <a:p/>
        </p:txBody>
      </p:sp>
      <p:sp>
        <p:nvSpPr>
          <p:cNvPr id="7" name="Google Shape;7;p1"/>
          <p:cNvSpPr txBox="1"/>
          <p:nvPr>
            <p:ph idx="1" type="body"/>
          </p:nvPr>
        </p:nvSpPr>
        <p:spPr>
          <a:xfrm>
            <a:off x="311700" y="1152475"/>
            <a:ext cx="8475600" cy="3416400"/>
          </a:xfrm>
          <a:prstGeom prst="rect">
            <a:avLst/>
          </a:prstGeom>
          <a:noFill/>
          <a:ln>
            <a:noFill/>
          </a:ln>
        </p:spPr>
        <p:txBody>
          <a:bodyPr anchorCtr="0" anchor="t" bIns="91425" lIns="91425" spcFirstLastPara="1" rIns="91425" wrap="square" tIns="91425">
            <a:spAutoFit/>
          </a:bodyPr>
          <a:lstStyle>
            <a:lvl1pPr indent="-336550" lvl="0" marL="45720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1pPr>
            <a:lvl2pPr indent="-336550" lvl="1" marL="91440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2pPr>
            <a:lvl3pPr indent="-336550" lvl="2" marL="137160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3pPr>
            <a:lvl4pPr indent="-336550" lvl="3" marL="182880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4pPr>
            <a:lvl5pPr indent="-336550" lvl="4" marL="228600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5pPr>
            <a:lvl6pPr indent="-336550" lvl="5" marL="274320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6pPr>
            <a:lvl7pPr indent="-336550" lvl="6" marL="320040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7pPr>
            <a:lvl8pPr indent="-336550" lvl="7" marL="365760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8pPr>
            <a:lvl9pPr indent="-336550" lvl="8" marL="4114800">
              <a:spcBef>
                <a:spcPts val="0"/>
              </a:spcBef>
              <a:spcAft>
                <a:spcPts val="0"/>
              </a:spcAft>
              <a:buClr>
                <a:schemeClr val="dk1"/>
              </a:buClr>
              <a:buSzPts val="1700"/>
              <a:buFont typeface="Inter Tight"/>
              <a:buChar char="■"/>
              <a:defRPr sz="1700">
                <a:solidFill>
                  <a:schemeClr val="dk1"/>
                </a:solidFill>
                <a:latin typeface="Inter Tight"/>
                <a:ea typeface="Inter Tight"/>
                <a:cs typeface="Inter Tight"/>
                <a:sym typeface="Inter Tight"/>
              </a:defRPr>
            </a:lvl9pPr>
          </a:lstStyle>
          <a:p/>
        </p:txBody>
      </p:sp>
      <p:sp>
        <p:nvSpPr>
          <p:cNvPr id="8" name="Google Shape;8;p1"/>
          <p:cNvSpPr txBox="1"/>
          <p:nvPr>
            <p:ph idx="12" type="sldNum"/>
          </p:nvPr>
        </p:nvSpPr>
        <p:spPr>
          <a:xfrm>
            <a:off x="8260675" y="205550"/>
            <a:ext cx="548700" cy="292500"/>
          </a:xfrm>
          <a:prstGeom prst="rect">
            <a:avLst/>
          </a:prstGeom>
          <a:noFill/>
          <a:ln>
            <a:noFill/>
          </a:ln>
        </p:spPr>
        <p:txBody>
          <a:bodyPr anchorCtr="0" anchor="t" bIns="91425" lIns="91425" spcFirstLastPara="1" rIns="91425" wrap="square" tIns="91425">
            <a:normAutofit/>
          </a:bodyPr>
          <a:lstStyle>
            <a:lvl1pPr lvl="0" algn="r">
              <a:buNone/>
              <a:defRPr sz="700">
                <a:solidFill>
                  <a:schemeClr val="dk1"/>
                </a:solidFill>
                <a:latin typeface="Inter Tight SemiBold"/>
                <a:ea typeface="Inter Tight SemiBold"/>
                <a:cs typeface="Inter Tight SemiBold"/>
                <a:sym typeface="Inter Tight SemiBold"/>
              </a:defRPr>
            </a:lvl1pPr>
            <a:lvl2pPr lvl="1" algn="r">
              <a:buNone/>
              <a:defRPr sz="700">
                <a:solidFill>
                  <a:schemeClr val="dk1"/>
                </a:solidFill>
                <a:latin typeface="Inter Tight SemiBold"/>
                <a:ea typeface="Inter Tight SemiBold"/>
                <a:cs typeface="Inter Tight SemiBold"/>
                <a:sym typeface="Inter Tight SemiBold"/>
              </a:defRPr>
            </a:lvl2pPr>
            <a:lvl3pPr lvl="2" algn="r">
              <a:buNone/>
              <a:defRPr sz="700">
                <a:solidFill>
                  <a:schemeClr val="dk1"/>
                </a:solidFill>
                <a:latin typeface="Inter Tight SemiBold"/>
                <a:ea typeface="Inter Tight SemiBold"/>
                <a:cs typeface="Inter Tight SemiBold"/>
                <a:sym typeface="Inter Tight SemiBold"/>
              </a:defRPr>
            </a:lvl3pPr>
            <a:lvl4pPr lvl="3" algn="r">
              <a:buNone/>
              <a:defRPr sz="700">
                <a:solidFill>
                  <a:schemeClr val="dk1"/>
                </a:solidFill>
                <a:latin typeface="Inter Tight SemiBold"/>
                <a:ea typeface="Inter Tight SemiBold"/>
                <a:cs typeface="Inter Tight SemiBold"/>
                <a:sym typeface="Inter Tight SemiBold"/>
              </a:defRPr>
            </a:lvl4pPr>
            <a:lvl5pPr lvl="4" algn="r">
              <a:buNone/>
              <a:defRPr sz="700">
                <a:solidFill>
                  <a:schemeClr val="dk1"/>
                </a:solidFill>
                <a:latin typeface="Inter Tight SemiBold"/>
                <a:ea typeface="Inter Tight SemiBold"/>
                <a:cs typeface="Inter Tight SemiBold"/>
                <a:sym typeface="Inter Tight SemiBold"/>
              </a:defRPr>
            </a:lvl5pPr>
            <a:lvl6pPr lvl="5" algn="r">
              <a:buNone/>
              <a:defRPr sz="700">
                <a:solidFill>
                  <a:schemeClr val="dk1"/>
                </a:solidFill>
                <a:latin typeface="Inter Tight SemiBold"/>
                <a:ea typeface="Inter Tight SemiBold"/>
                <a:cs typeface="Inter Tight SemiBold"/>
                <a:sym typeface="Inter Tight SemiBold"/>
              </a:defRPr>
            </a:lvl6pPr>
            <a:lvl7pPr lvl="6" algn="r">
              <a:buNone/>
              <a:defRPr sz="700">
                <a:solidFill>
                  <a:schemeClr val="dk1"/>
                </a:solidFill>
                <a:latin typeface="Inter Tight SemiBold"/>
                <a:ea typeface="Inter Tight SemiBold"/>
                <a:cs typeface="Inter Tight SemiBold"/>
                <a:sym typeface="Inter Tight SemiBold"/>
              </a:defRPr>
            </a:lvl7pPr>
            <a:lvl8pPr lvl="7" algn="r">
              <a:buNone/>
              <a:defRPr sz="700">
                <a:solidFill>
                  <a:schemeClr val="dk1"/>
                </a:solidFill>
                <a:latin typeface="Inter Tight SemiBold"/>
                <a:ea typeface="Inter Tight SemiBold"/>
                <a:cs typeface="Inter Tight SemiBold"/>
                <a:sym typeface="Inter Tight SemiBold"/>
              </a:defRPr>
            </a:lvl8pPr>
            <a:lvl9pPr lvl="8" algn="r">
              <a:buNone/>
              <a:defRPr sz="700">
                <a:solidFill>
                  <a:schemeClr val="dk1"/>
                </a:solidFill>
                <a:latin typeface="Inter Tight SemiBold"/>
                <a:ea typeface="Inter Tight SemiBold"/>
                <a:cs typeface="Inter Tight SemiBold"/>
                <a:sym typeface="Inter Tight SemiBol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Lst>
  <p:transition spd="med">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0"/>
          <p:cNvSpPr txBox="1"/>
          <p:nvPr>
            <p:ph type="ctrTitle"/>
          </p:nvPr>
        </p:nvSpPr>
        <p:spPr>
          <a:xfrm>
            <a:off x="1824600" y="1523550"/>
            <a:ext cx="5494800" cy="2096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accent1"/>
              </a:buClr>
              <a:buSzPts val="1100"/>
              <a:buFont typeface="Arial"/>
              <a:buNone/>
            </a:pPr>
            <a:r>
              <a:rPr lang="en" sz="4600"/>
              <a:t>Test-Driven Development (TDD) &amp; Pair Programming</a:t>
            </a:r>
            <a:endParaRPr sz="4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49"/>
          <p:cNvSpPr txBox="1"/>
          <p:nvPr>
            <p:ph idx="1" type="subTitle"/>
          </p:nvPr>
        </p:nvSpPr>
        <p:spPr>
          <a:xfrm>
            <a:off x="1716575" y="205550"/>
            <a:ext cx="2855400" cy="292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Practice Together</a:t>
            </a:r>
            <a:endParaRPr/>
          </a:p>
        </p:txBody>
      </p:sp>
      <p:sp>
        <p:nvSpPr>
          <p:cNvPr id="411" name="Google Shape;411;p49"/>
          <p:cNvSpPr txBox="1"/>
          <p:nvPr>
            <p:ph idx="2" type="subTitle"/>
          </p:nvPr>
        </p:nvSpPr>
        <p:spPr>
          <a:xfrm>
            <a:off x="333925" y="205550"/>
            <a:ext cx="1353300" cy="292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Test-Driven Development (TDD) &amp; Pair Programming</a:t>
            </a:r>
            <a:endParaRPr/>
          </a:p>
        </p:txBody>
      </p:sp>
      <p:sp>
        <p:nvSpPr>
          <p:cNvPr id="412" name="Google Shape;412;p49"/>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13" name="Google Shape;413;p49"/>
          <p:cNvSpPr txBox="1"/>
          <p:nvPr>
            <p:ph type="title"/>
          </p:nvPr>
        </p:nvSpPr>
        <p:spPr>
          <a:xfrm>
            <a:off x="2479675" y="2285400"/>
            <a:ext cx="4184700" cy="6156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a:t>Practice Together </a:t>
            </a:r>
            <a:r>
              <a:rPr lang="en"/>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17" name="Shape 417"/>
        <p:cNvGrpSpPr/>
        <p:nvPr/>
      </p:nvGrpSpPr>
      <p:grpSpPr>
        <a:xfrm>
          <a:off x="0" y="0"/>
          <a:ext cx="0" cy="0"/>
          <a:chOff x="0" y="0"/>
          <a:chExt cx="0" cy="0"/>
        </a:xfrm>
      </p:grpSpPr>
      <p:sp>
        <p:nvSpPr>
          <p:cNvPr id="418" name="Google Shape;418;p50"/>
          <p:cNvSpPr txBox="1"/>
          <p:nvPr>
            <p:ph idx="12" type="sldNum"/>
          </p:nvPr>
        </p:nvSpPr>
        <p:spPr>
          <a:xfrm>
            <a:off x="8318025" y="205550"/>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19" name="Google Shape;419;p50"/>
          <p:cNvSpPr txBox="1"/>
          <p:nvPr>
            <p:ph idx="3" type="subTitle"/>
          </p:nvPr>
        </p:nvSpPr>
        <p:spPr>
          <a:xfrm>
            <a:off x="1716575" y="205550"/>
            <a:ext cx="2855400" cy="292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Quote of the Day</a:t>
            </a:r>
            <a:endParaRPr/>
          </a:p>
        </p:txBody>
      </p:sp>
      <p:sp>
        <p:nvSpPr>
          <p:cNvPr id="420" name="Google Shape;420;p50"/>
          <p:cNvSpPr txBox="1"/>
          <p:nvPr>
            <p:ph idx="4" type="subTitle"/>
          </p:nvPr>
        </p:nvSpPr>
        <p:spPr>
          <a:xfrm>
            <a:off x="333925" y="205550"/>
            <a:ext cx="1353300" cy="292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Test-Driven Development (TDD) &amp; Pair Programming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51"/>
          <p:cNvSpPr txBox="1"/>
          <p:nvPr>
            <p:ph idx="1" type="subTitle"/>
          </p:nvPr>
        </p:nvSpPr>
        <p:spPr>
          <a:xfrm>
            <a:off x="1716575" y="205550"/>
            <a:ext cx="2855400" cy="292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Practice Together</a:t>
            </a:r>
            <a:endParaRPr/>
          </a:p>
        </p:txBody>
      </p:sp>
      <p:sp>
        <p:nvSpPr>
          <p:cNvPr id="426" name="Google Shape;426;p51"/>
          <p:cNvSpPr txBox="1"/>
          <p:nvPr>
            <p:ph idx="2" type="subTitle"/>
          </p:nvPr>
        </p:nvSpPr>
        <p:spPr>
          <a:xfrm>
            <a:off x="333925" y="205550"/>
            <a:ext cx="1353300" cy="292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Test-Driven Development (TDD) &amp; Pair Programming</a:t>
            </a:r>
            <a:endParaRPr/>
          </a:p>
        </p:txBody>
      </p:sp>
      <p:sp>
        <p:nvSpPr>
          <p:cNvPr id="427" name="Google Shape;427;p51"/>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28" name="Google Shape;428;p51"/>
          <p:cNvSpPr txBox="1"/>
          <p:nvPr>
            <p:ph type="title"/>
          </p:nvPr>
        </p:nvSpPr>
        <p:spPr>
          <a:xfrm>
            <a:off x="2479675" y="2285400"/>
            <a:ext cx="4184700" cy="6156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a:t>Thank You </a:t>
            </a:r>
            <a:r>
              <a:rPr lang="en"/>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1"/>
          <p:cNvSpPr txBox="1"/>
          <p:nvPr>
            <p:ph type="title"/>
          </p:nvPr>
        </p:nvSpPr>
        <p:spPr>
          <a:xfrm>
            <a:off x="333925" y="544250"/>
            <a:ext cx="30399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Table of Contents</a:t>
            </a:r>
            <a:endParaRPr/>
          </a:p>
        </p:txBody>
      </p:sp>
      <p:sp>
        <p:nvSpPr>
          <p:cNvPr id="325" name="Google Shape;325;p41"/>
          <p:cNvSpPr txBox="1"/>
          <p:nvPr>
            <p:ph idx="1" type="subTitle"/>
          </p:nvPr>
        </p:nvSpPr>
        <p:spPr>
          <a:xfrm>
            <a:off x="1149126" y="2348550"/>
            <a:ext cx="3234300" cy="433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accent1"/>
              </a:buClr>
              <a:buSzPts val="1100"/>
              <a:buNone/>
            </a:pPr>
            <a:r>
              <a:rPr lang="en"/>
              <a:t>What is TDD?</a:t>
            </a:r>
            <a:endParaRPr/>
          </a:p>
        </p:txBody>
      </p:sp>
      <p:sp>
        <p:nvSpPr>
          <p:cNvPr id="326" name="Google Shape;326;p41"/>
          <p:cNvSpPr txBox="1"/>
          <p:nvPr>
            <p:ph idx="2" type="subTitle"/>
          </p:nvPr>
        </p:nvSpPr>
        <p:spPr>
          <a:xfrm>
            <a:off x="1149126" y="2802869"/>
            <a:ext cx="3234300" cy="433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accent1"/>
              </a:buClr>
              <a:buSzPts val="1100"/>
              <a:buNone/>
            </a:pPr>
            <a:r>
              <a:rPr lang="en"/>
              <a:t>Benefit of TDD</a:t>
            </a:r>
            <a:endParaRPr/>
          </a:p>
        </p:txBody>
      </p:sp>
      <p:sp>
        <p:nvSpPr>
          <p:cNvPr id="327" name="Google Shape;327;p41"/>
          <p:cNvSpPr txBox="1"/>
          <p:nvPr>
            <p:ph idx="3" type="subTitle"/>
          </p:nvPr>
        </p:nvSpPr>
        <p:spPr>
          <a:xfrm>
            <a:off x="1149151" y="3257200"/>
            <a:ext cx="3234300" cy="433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accent1"/>
              </a:buClr>
              <a:buSzPts val="1100"/>
              <a:buNone/>
            </a:pPr>
            <a:r>
              <a:rPr lang="en"/>
              <a:t>What is Pair Programming?</a:t>
            </a:r>
            <a:endParaRPr/>
          </a:p>
        </p:txBody>
      </p:sp>
      <p:sp>
        <p:nvSpPr>
          <p:cNvPr id="328" name="Google Shape;328;p41"/>
          <p:cNvSpPr txBox="1"/>
          <p:nvPr>
            <p:ph idx="4" type="subTitle"/>
          </p:nvPr>
        </p:nvSpPr>
        <p:spPr>
          <a:xfrm>
            <a:off x="1149126" y="3711506"/>
            <a:ext cx="3234300" cy="433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accent1"/>
              </a:buClr>
              <a:buSzPts val="1100"/>
              <a:buNone/>
            </a:pPr>
            <a:r>
              <a:rPr lang="en"/>
              <a:t>Styles of Pair Programming</a:t>
            </a:r>
            <a:endParaRPr/>
          </a:p>
        </p:txBody>
      </p:sp>
      <p:sp>
        <p:nvSpPr>
          <p:cNvPr id="329" name="Google Shape;329;p41"/>
          <p:cNvSpPr txBox="1"/>
          <p:nvPr>
            <p:ph idx="5" type="subTitle"/>
          </p:nvPr>
        </p:nvSpPr>
        <p:spPr>
          <a:xfrm>
            <a:off x="1149126" y="4165824"/>
            <a:ext cx="3234300" cy="433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accent1"/>
              </a:buClr>
              <a:buSzPts val="1100"/>
              <a:buNone/>
            </a:pPr>
            <a:r>
              <a:rPr lang="en"/>
              <a:t>Benefit of Pair Programming</a:t>
            </a:r>
            <a:endParaRPr/>
          </a:p>
        </p:txBody>
      </p:sp>
      <p:sp>
        <p:nvSpPr>
          <p:cNvPr id="330" name="Google Shape;330;p41"/>
          <p:cNvSpPr txBox="1"/>
          <p:nvPr>
            <p:ph idx="7" type="subTitle"/>
          </p:nvPr>
        </p:nvSpPr>
        <p:spPr>
          <a:xfrm>
            <a:off x="5334026" y="2348556"/>
            <a:ext cx="3234300" cy="6819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accent1"/>
              </a:buClr>
              <a:buSzPts val="1100"/>
              <a:buNone/>
            </a:pPr>
            <a:r>
              <a:rPr lang="en"/>
              <a:t>Why TDD &amp; Pair Programming are a Perfect Combination?</a:t>
            </a:r>
            <a:endParaRPr/>
          </a:p>
        </p:txBody>
      </p:sp>
      <p:sp>
        <p:nvSpPr>
          <p:cNvPr id="331" name="Google Shape;331;p41"/>
          <p:cNvSpPr txBox="1"/>
          <p:nvPr>
            <p:ph idx="8" type="subTitle"/>
          </p:nvPr>
        </p:nvSpPr>
        <p:spPr>
          <a:xfrm>
            <a:off x="5327851" y="3031462"/>
            <a:ext cx="3234300" cy="6819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accent1"/>
              </a:buClr>
              <a:buSzPts val="1100"/>
              <a:buNone/>
            </a:pPr>
            <a:r>
              <a:rPr lang="en"/>
              <a:t>Questions?</a:t>
            </a:r>
            <a:endParaRPr/>
          </a:p>
          <a:p>
            <a:pPr indent="0" lvl="0" marL="0" rtl="0" algn="l">
              <a:spcBef>
                <a:spcPts val="0"/>
              </a:spcBef>
              <a:spcAft>
                <a:spcPts val="0"/>
              </a:spcAft>
              <a:buClr>
                <a:schemeClr val="accent1"/>
              </a:buClr>
              <a:buSzPts val="1100"/>
              <a:buNone/>
            </a:pPr>
            <a:r>
              <a:t/>
            </a:r>
            <a:endParaRPr/>
          </a:p>
        </p:txBody>
      </p:sp>
      <p:sp>
        <p:nvSpPr>
          <p:cNvPr id="332" name="Google Shape;332;p41"/>
          <p:cNvSpPr txBox="1"/>
          <p:nvPr>
            <p:ph idx="9" type="subTitle"/>
          </p:nvPr>
        </p:nvSpPr>
        <p:spPr>
          <a:xfrm>
            <a:off x="5327851" y="3485781"/>
            <a:ext cx="3234300" cy="433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Practice To</a:t>
            </a:r>
            <a:r>
              <a:rPr lang="en"/>
              <a:t>g</a:t>
            </a:r>
            <a:r>
              <a:rPr lang="en"/>
              <a:t>ether</a:t>
            </a:r>
            <a:endParaRPr/>
          </a:p>
        </p:txBody>
      </p:sp>
      <p:sp>
        <p:nvSpPr>
          <p:cNvPr id="333" name="Google Shape;333;p41"/>
          <p:cNvSpPr txBox="1"/>
          <p:nvPr/>
        </p:nvSpPr>
        <p:spPr>
          <a:xfrm>
            <a:off x="365450" y="2348550"/>
            <a:ext cx="476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2"/>
                </a:solidFill>
                <a:latin typeface="Inter Tight SemiBold"/>
                <a:ea typeface="Inter Tight SemiBold"/>
                <a:cs typeface="Inter Tight SemiBold"/>
                <a:sym typeface="Inter Tight SemiBold"/>
              </a:rPr>
              <a:t>3</a:t>
            </a:r>
            <a:endParaRPr sz="1700">
              <a:solidFill>
                <a:schemeClr val="dk2"/>
              </a:solidFill>
              <a:latin typeface="Inter Tight SemiBold"/>
              <a:ea typeface="Inter Tight SemiBold"/>
              <a:cs typeface="Inter Tight SemiBold"/>
              <a:sym typeface="Inter Tight SemiBold"/>
            </a:endParaRPr>
          </a:p>
        </p:txBody>
      </p:sp>
      <p:sp>
        <p:nvSpPr>
          <p:cNvPr id="334" name="Google Shape;334;p41"/>
          <p:cNvSpPr txBox="1"/>
          <p:nvPr/>
        </p:nvSpPr>
        <p:spPr>
          <a:xfrm>
            <a:off x="365450" y="2802868"/>
            <a:ext cx="476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2"/>
                </a:solidFill>
                <a:latin typeface="Inter Tight SemiBold"/>
                <a:ea typeface="Inter Tight SemiBold"/>
                <a:cs typeface="Inter Tight SemiBold"/>
                <a:sym typeface="Inter Tight SemiBold"/>
              </a:rPr>
              <a:t>4</a:t>
            </a:r>
            <a:endParaRPr sz="1700">
              <a:solidFill>
                <a:schemeClr val="dk2"/>
              </a:solidFill>
              <a:latin typeface="Inter Tight SemiBold"/>
              <a:ea typeface="Inter Tight SemiBold"/>
              <a:cs typeface="Inter Tight SemiBold"/>
              <a:sym typeface="Inter Tight SemiBold"/>
            </a:endParaRPr>
          </a:p>
        </p:txBody>
      </p:sp>
      <p:sp>
        <p:nvSpPr>
          <p:cNvPr id="335" name="Google Shape;335;p41"/>
          <p:cNvSpPr txBox="1"/>
          <p:nvPr/>
        </p:nvSpPr>
        <p:spPr>
          <a:xfrm>
            <a:off x="365450" y="3257186"/>
            <a:ext cx="476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2"/>
                </a:solidFill>
                <a:latin typeface="Inter Tight SemiBold"/>
                <a:ea typeface="Inter Tight SemiBold"/>
                <a:cs typeface="Inter Tight SemiBold"/>
                <a:sym typeface="Inter Tight SemiBold"/>
              </a:rPr>
              <a:t>5</a:t>
            </a:r>
            <a:endParaRPr sz="1700">
              <a:solidFill>
                <a:schemeClr val="dk2"/>
              </a:solidFill>
              <a:latin typeface="Inter Tight SemiBold"/>
              <a:ea typeface="Inter Tight SemiBold"/>
              <a:cs typeface="Inter Tight SemiBold"/>
              <a:sym typeface="Inter Tight SemiBold"/>
            </a:endParaRPr>
          </a:p>
        </p:txBody>
      </p:sp>
      <p:sp>
        <p:nvSpPr>
          <p:cNvPr id="336" name="Google Shape;336;p41"/>
          <p:cNvSpPr txBox="1"/>
          <p:nvPr/>
        </p:nvSpPr>
        <p:spPr>
          <a:xfrm>
            <a:off x="365450" y="3711504"/>
            <a:ext cx="476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2"/>
                </a:solidFill>
                <a:latin typeface="Inter Tight SemiBold"/>
                <a:ea typeface="Inter Tight SemiBold"/>
                <a:cs typeface="Inter Tight SemiBold"/>
                <a:sym typeface="Inter Tight SemiBold"/>
              </a:rPr>
              <a:t>6</a:t>
            </a:r>
            <a:endParaRPr sz="1700">
              <a:solidFill>
                <a:schemeClr val="dk2"/>
              </a:solidFill>
              <a:latin typeface="Inter Tight SemiBold"/>
              <a:ea typeface="Inter Tight SemiBold"/>
              <a:cs typeface="Inter Tight SemiBold"/>
              <a:sym typeface="Inter Tight SemiBold"/>
            </a:endParaRPr>
          </a:p>
        </p:txBody>
      </p:sp>
      <p:sp>
        <p:nvSpPr>
          <p:cNvPr id="337" name="Google Shape;337;p41"/>
          <p:cNvSpPr txBox="1"/>
          <p:nvPr/>
        </p:nvSpPr>
        <p:spPr>
          <a:xfrm>
            <a:off x="365450" y="4165821"/>
            <a:ext cx="476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2"/>
                </a:solidFill>
                <a:latin typeface="Inter Tight SemiBold"/>
                <a:ea typeface="Inter Tight SemiBold"/>
                <a:cs typeface="Inter Tight SemiBold"/>
                <a:sym typeface="Inter Tight SemiBold"/>
              </a:rPr>
              <a:t>7</a:t>
            </a:r>
            <a:endParaRPr sz="1700">
              <a:solidFill>
                <a:schemeClr val="dk2"/>
              </a:solidFill>
              <a:latin typeface="Inter Tight SemiBold"/>
              <a:ea typeface="Inter Tight SemiBold"/>
              <a:cs typeface="Inter Tight SemiBold"/>
              <a:sym typeface="Inter Tight SemiBold"/>
            </a:endParaRPr>
          </a:p>
        </p:txBody>
      </p:sp>
      <p:sp>
        <p:nvSpPr>
          <p:cNvPr id="338" name="Google Shape;338;p41"/>
          <p:cNvSpPr txBox="1"/>
          <p:nvPr/>
        </p:nvSpPr>
        <p:spPr>
          <a:xfrm>
            <a:off x="4620375" y="2348543"/>
            <a:ext cx="476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2"/>
                </a:solidFill>
                <a:latin typeface="Inter Tight SemiBold"/>
                <a:ea typeface="Inter Tight SemiBold"/>
                <a:cs typeface="Inter Tight SemiBold"/>
                <a:sym typeface="Inter Tight SemiBold"/>
              </a:rPr>
              <a:t>8</a:t>
            </a:r>
            <a:endParaRPr sz="1700">
              <a:solidFill>
                <a:schemeClr val="dk2"/>
              </a:solidFill>
              <a:latin typeface="Inter Tight SemiBold"/>
              <a:ea typeface="Inter Tight SemiBold"/>
              <a:cs typeface="Inter Tight SemiBold"/>
              <a:sym typeface="Inter Tight SemiBold"/>
            </a:endParaRPr>
          </a:p>
        </p:txBody>
      </p:sp>
      <p:sp>
        <p:nvSpPr>
          <p:cNvPr id="339" name="Google Shape;339;p41"/>
          <p:cNvSpPr txBox="1"/>
          <p:nvPr/>
        </p:nvSpPr>
        <p:spPr>
          <a:xfrm>
            <a:off x="4617288" y="3031473"/>
            <a:ext cx="476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2"/>
                </a:solidFill>
                <a:latin typeface="Inter Tight SemiBold"/>
                <a:ea typeface="Inter Tight SemiBold"/>
                <a:cs typeface="Inter Tight SemiBold"/>
                <a:sym typeface="Inter Tight SemiBold"/>
              </a:rPr>
              <a:t>9</a:t>
            </a:r>
            <a:endParaRPr sz="1700">
              <a:solidFill>
                <a:schemeClr val="dk2"/>
              </a:solidFill>
              <a:latin typeface="Inter Tight SemiBold"/>
              <a:ea typeface="Inter Tight SemiBold"/>
              <a:cs typeface="Inter Tight SemiBold"/>
              <a:sym typeface="Inter Tight SemiBold"/>
            </a:endParaRPr>
          </a:p>
        </p:txBody>
      </p:sp>
      <p:sp>
        <p:nvSpPr>
          <p:cNvPr id="340" name="Google Shape;340;p41"/>
          <p:cNvSpPr txBox="1"/>
          <p:nvPr/>
        </p:nvSpPr>
        <p:spPr>
          <a:xfrm>
            <a:off x="4620375" y="3485779"/>
            <a:ext cx="476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2"/>
                </a:solidFill>
                <a:latin typeface="Inter Tight SemiBold"/>
                <a:ea typeface="Inter Tight SemiBold"/>
                <a:cs typeface="Inter Tight SemiBold"/>
                <a:sym typeface="Inter Tight SemiBold"/>
              </a:rPr>
              <a:t>10</a:t>
            </a:r>
            <a:endParaRPr sz="1700">
              <a:solidFill>
                <a:schemeClr val="dk2"/>
              </a:solidFill>
              <a:latin typeface="Inter Tight SemiBold"/>
              <a:ea typeface="Inter Tight SemiBold"/>
              <a:cs typeface="Inter Tight SemiBold"/>
              <a:sym typeface="Inter Tight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pic>
        <p:nvPicPr>
          <p:cNvPr id="345" name="Google Shape;345;p42" title="TDD.png"/>
          <p:cNvPicPr preferRelativeResize="0"/>
          <p:nvPr>
            <p:ph idx="2" type="pic"/>
          </p:nvPr>
        </p:nvPicPr>
        <p:blipFill>
          <a:blip r:embed="rId3">
            <a:alphaModFix/>
          </a:blip>
          <a:stretch>
            <a:fillRect/>
          </a:stretch>
        </p:blipFill>
        <p:spPr>
          <a:xfrm rot="-300067">
            <a:off x="550584" y="897488"/>
            <a:ext cx="3630622" cy="3630622"/>
          </a:xfrm>
          <a:prstGeom prst="snip1Rect">
            <a:avLst>
              <a:gd fmla="val 0" name="adj"/>
            </a:avLst>
          </a:prstGeom>
        </p:spPr>
      </p:pic>
      <p:sp>
        <p:nvSpPr>
          <p:cNvPr id="346" name="Google Shape;346;p42"/>
          <p:cNvSpPr txBox="1"/>
          <p:nvPr>
            <p:ph idx="12" type="sldNum"/>
          </p:nvPr>
        </p:nvSpPr>
        <p:spPr>
          <a:xfrm>
            <a:off x="8318025" y="205550"/>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47" name="Google Shape;347;p42"/>
          <p:cNvSpPr txBox="1"/>
          <p:nvPr>
            <p:ph type="title"/>
          </p:nvPr>
        </p:nvSpPr>
        <p:spPr>
          <a:xfrm>
            <a:off x="5204625" y="1249533"/>
            <a:ext cx="3662100" cy="960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Test-Driven Development (TDD)? </a:t>
            </a:r>
            <a:endParaRPr/>
          </a:p>
        </p:txBody>
      </p:sp>
      <p:sp>
        <p:nvSpPr>
          <p:cNvPr id="348" name="Google Shape;348;p42"/>
          <p:cNvSpPr txBox="1"/>
          <p:nvPr>
            <p:ph idx="1" type="body"/>
          </p:nvPr>
        </p:nvSpPr>
        <p:spPr>
          <a:xfrm>
            <a:off x="5204625" y="2291390"/>
            <a:ext cx="3662100" cy="15237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accent1"/>
              </a:buClr>
              <a:buSzPts val="1100"/>
              <a:buFont typeface="Arial"/>
              <a:buNone/>
            </a:pPr>
            <a:r>
              <a:rPr b="1" lang="en" sz="1100">
                <a:solidFill>
                  <a:schemeClr val="accent1"/>
                </a:solidFill>
                <a:latin typeface="Arial"/>
                <a:ea typeface="Arial"/>
                <a:cs typeface="Arial"/>
                <a:sym typeface="Arial"/>
              </a:rPr>
              <a:t>TDD</a:t>
            </a:r>
            <a:r>
              <a:rPr lang="en" sz="1100">
                <a:solidFill>
                  <a:schemeClr val="accent1"/>
                </a:solidFill>
                <a:latin typeface="Arial"/>
                <a:ea typeface="Arial"/>
                <a:cs typeface="Arial"/>
                <a:sym typeface="Arial"/>
              </a:rPr>
              <a:t> is a software development practice where developers write tests </a:t>
            </a:r>
            <a:r>
              <a:rPr b="1" lang="en" sz="1100">
                <a:solidFill>
                  <a:schemeClr val="accent1"/>
                </a:solidFill>
                <a:latin typeface="Arial"/>
                <a:ea typeface="Arial"/>
                <a:cs typeface="Arial"/>
                <a:sym typeface="Arial"/>
              </a:rPr>
              <a:t>before</a:t>
            </a:r>
            <a:r>
              <a:rPr lang="en" sz="1100">
                <a:solidFill>
                  <a:schemeClr val="accent1"/>
                </a:solidFill>
                <a:latin typeface="Arial"/>
                <a:ea typeface="Arial"/>
                <a:cs typeface="Arial"/>
                <a:sym typeface="Arial"/>
              </a:rPr>
              <a:t> writing the actual code. </a:t>
            </a:r>
            <a:endParaRPr sz="1100">
              <a:solidFill>
                <a:schemeClr val="accent1"/>
              </a:solidFill>
              <a:latin typeface="Arial"/>
              <a:ea typeface="Arial"/>
              <a:cs typeface="Arial"/>
              <a:sym typeface="Arial"/>
            </a:endParaRPr>
          </a:p>
          <a:p>
            <a:pPr indent="0" lvl="0" marL="0" rtl="0" algn="l">
              <a:spcBef>
                <a:spcPts val="1200"/>
              </a:spcBef>
              <a:spcAft>
                <a:spcPts val="1200"/>
              </a:spcAft>
              <a:buNone/>
            </a:pPr>
            <a:r>
              <a:rPr lang="en" sz="1100">
                <a:solidFill>
                  <a:schemeClr val="accent1"/>
                </a:solidFill>
                <a:latin typeface="Arial"/>
                <a:ea typeface="Arial"/>
                <a:cs typeface="Arial"/>
                <a:sym typeface="Arial"/>
              </a:rPr>
              <a:t>The process follows a "</a:t>
            </a:r>
            <a:r>
              <a:rPr b="1" lang="en" sz="1100">
                <a:solidFill>
                  <a:schemeClr val="accent1"/>
                </a:solidFill>
                <a:latin typeface="Arial"/>
                <a:ea typeface="Arial"/>
                <a:cs typeface="Arial"/>
                <a:sym typeface="Arial"/>
              </a:rPr>
              <a:t>Red-Green-Refactor</a:t>
            </a:r>
            <a:r>
              <a:rPr lang="en" sz="1100">
                <a:solidFill>
                  <a:schemeClr val="accent1"/>
                </a:solidFill>
                <a:latin typeface="Arial"/>
                <a:ea typeface="Arial"/>
                <a:cs typeface="Arial"/>
                <a:sym typeface="Arial"/>
              </a:rPr>
              <a:t>" cycle: first, a failing test is written (</a:t>
            </a:r>
            <a:r>
              <a:rPr b="1" lang="en" sz="1100">
                <a:solidFill>
                  <a:schemeClr val="accent1"/>
                </a:solidFill>
                <a:latin typeface="Arial"/>
                <a:ea typeface="Arial"/>
                <a:cs typeface="Arial"/>
                <a:sym typeface="Arial"/>
              </a:rPr>
              <a:t>Red</a:t>
            </a:r>
            <a:r>
              <a:rPr lang="en" sz="1100">
                <a:solidFill>
                  <a:schemeClr val="accent1"/>
                </a:solidFill>
                <a:latin typeface="Arial"/>
                <a:ea typeface="Arial"/>
                <a:cs typeface="Arial"/>
                <a:sym typeface="Arial"/>
              </a:rPr>
              <a:t>), then minimal code is added to pass the test (</a:t>
            </a:r>
            <a:r>
              <a:rPr b="1" lang="en" sz="1100">
                <a:solidFill>
                  <a:schemeClr val="accent1"/>
                </a:solidFill>
                <a:latin typeface="Arial"/>
                <a:ea typeface="Arial"/>
                <a:cs typeface="Arial"/>
                <a:sym typeface="Arial"/>
              </a:rPr>
              <a:t>Green</a:t>
            </a:r>
            <a:r>
              <a:rPr lang="en" sz="1100">
                <a:solidFill>
                  <a:schemeClr val="accent1"/>
                </a:solidFill>
                <a:latin typeface="Arial"/>
                <a:ea typeface="Arial"/>
                <a:cs typeface="Arial"/>
                <a:sym typeface="Arial"/>
              </a:rPr>
              <a:t>), and finally, the code is cleaned up and improved without changing its behavior (</a:t>
            </a:r>
            <a:r>
              <a:rPr b="1" lang="en" sz="1100">
                <a:solidFill>
                  <a:schemeClr val="accent1"/>
                </a:solidFill>
                <a:latin typeface="Arial"/>
                <a:ea typeface="Arial"/>
                <a:cs typeface="Arial"/>
                <a:sym typeface="Arial"/>
              </a:rPr>
              <a:t>Refactor</a:t>
            </a:r>
            <a:r>
              <a:rPr lang="en" sz="1100">
                <a:solidFill>
                  <a:schemeClr val="accent1"/>
                </a:solidFill>
                <a:latin typeface="Arial"/>
                <a:ea typeface="Arial"/>
                <a:cs typeface="Arial"/>
                <a:sym typeface="Arial"/>
              </a:rPr>
              <a:t>).</a:t>
            </a:r>
            <a:endParaRPr sz="1100">
              <a:solidFill>
                <a:schemeClr val="accent1"/>
              </a:solidFill>
              <a:latin typeface="Arial"/>
              <a:ea typeface="Arial"/>
              <a:cs typeface="Arial"/>
              <a:sym typeface="Arial"/>
            </a:endParaRPr>
          </a:p>
        </p:txBody>
      </p:sp>
      <p:sp>
        <p:nvSpPr>
          <p:cNvPr id="349" name="Google Shape;349;p42"/>
          <p:cNvSpPr txBox="1"/>
          <p:nvPr>
            <p:ph idx="3" type="subTitle"/>
          </p:nvPr>
        </p:nvSpPr>
        <p:spPr>
          <a:xfrm>
            <a:off x="1716575" y="205550"/>
            <a:ext cx="2855400" cy="292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accent1"/>
              </a:buClr>
              <a:buSzPts val="1100"/>
              <a:buFont typeface="Arial"/>
              <a:buNone/>
            </a:pPr>
            <a:r>
              <a:rPr lang="en"/>
              <a:t>What is Test-Driven Development (TDD)?</a:t>
            </a:r>
            <a:endParaRPr/>
          </a:p>
        </p:txBody>
      </p:sp>
      <p:sp>
        <p:nvSpPr>
          <p:cNvPr id="350" name="Google Shape;350;p42"/>
          <p:cNvSpPr txBox="1"/>
          <p:nvPr>
            <p:ph idx="4" type="subTitle"/>
          </p:nvPr>
        </p:nvSpPr>
        <p:spPr>
          <a:xfrm>
            <a:off x="333925" y="205550"/>
            <a:ext cx="1353300" cy="29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Test-Driven Development (TDD) &amp; Pair Programming</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3"/>
          <p:cNvSpPr txBox="1"/>
          <p:nvPr>
            <p:ph idx="3" type="subTitle"/>
          </p:nvPr>
        </p:nvSpPr>
        <p:spPr>
          <a:xfrm>
            <a:off x="1716575" y="205550"/>
            <a:ext cx="2855400" cy="29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accent1"/>
              </a:buClr>
              <a:buSzPts val="1100"/>
              <a:buNone/>
            </a:pPr>
            <a:r>
              <a:rPr lang="en"/>
              <a:t>Benefit of TDD</a:t>
            </a:r>
            <a:endParaRPr/>
          </a:p>
        </p:txBody>
      </p:sp>
      <p:sp>
        <p:nvSpPr>
          <p:cNvPr id="356" name="Google Shape;356;p43"/>
          <p:cNvSpPr txBox="1"/>
          <p:nvPr>
            <p:ph idx="4" type="subTitle"/>
          </p:nvPr>
        </p:nvSpPr>
        <p:spPr>
          <a:xfrm>
            <a:off x="333925" y="205550"/>
            <a:ext cx="1353300" cy="29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accent1"/>
              </a:buClr>
              <a:buSzPts val="1100"/>
              <a:buNone/>
            </a:pPr>
            <a:r>
              <a:rPr lang="en"/>
              <a:t>Test-Driven Development (TDD) &amp; Pair Programming</a:t>
            </a:r>
            <a:endParaRPr/>
          </a:p>
        </p:txBody>
      </p:sp>
      <p:sp>
        <p:nvSpPr>
          <p:cNvPr id="357" name="Google Shape;357;p43"/>
          <p:cNvSpPr txBox="1"/>
          <p:nvPr>
            <p:ph type="title"/>
          </p:nvPr>
        </p:nvSpPr>
        <p:spPr>
          <a:xfrm>
            <a:off x="333925" y="778550"/>
            <a:ext cx="3662100" cy="104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Benefit of TDD</a:t>
            </a:r>
            <a:endParaRPr/>
          </a:p>
        </p:txBody>
      </p:sp>
      <p:sp>
        <p:nvSpPr>
          <p:cNvPr id="358" name="Google Shape;358;p43"/>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59" name="Google Shape;359;p43"/>
          <p:cNvSpPr txBox="1"/>
          <p:nvPr>
            <p:ph idx="1" type="body"/>
          </p:nvPr>
        </p:nvSpPr>
        <p:spPr>
          <a:xfrm>
            <a:off x="333925" y="1912747"/>
            <a:ext cx="3662100" cy="2552700"/>
          </a:xfrm>
          <a:prstGeom prst="rect">
            <a:avLst/>
          </a:prstGeom>
        </p:spPr>
        <p:txBody>
          <a:bodyPr anchorCtr="0" anchor="t" bIns="91425" lIns="91425" spcFirstLastPara="1" rIns="91425" wrap="square" tIns="91425">
            <a:spAutoFit/>
          </a:bodyPr>
          <a:lstStyle/>
          <a:p>
            <a:pPr indent="-336550" lvl="0" marL="457200" rtl="0" algn="l">
              <a:spcBef>
                <a:spcPts val="0"/>
              </a:spcBef>
              <a:spcAft>
                <a:spcPts val="0"/>
              </a:spcAft>
              <a:buSzPts val="1700"/>
              <a:buChar char="●"/>
            </a:pPr>
            <a:r>
              <a:rPr lang="en"/>
              <a:t>Improves code quality</a:t>
            </a:r>
            <a:endParaRPr/>
          </a:p>
          <a:p>
            <a:pPr indent="-336550" lvl="0" marL="457200" rtl="0" algn="l">
              <a:spcBef>
                <a:spcPts val="0"/>
              </a:spcBef>
              <a:spcAft>
                <a:spcPts val="0"/>
              </a:spcAft>
              <a:buSzPts val="1700"/>
              <a:buChar char="●"/>
            </a:pPr>
            <a:r>
              <a:rPr lang="en"/>
              <a:t>Finds bugs early</a:t>
            </a:r>
            <a:endParaRPr/>
          </a:p>
          <a:p>
            <a:pPr indent="-336550" lvl="0" marL="457200" rtl="0" algn="l">
              <a:spcBef>
                <a:spcPts val="0"/>
              </a:spcBef>
              <a:spcAft>
                <a:spcPts val="0"/>
              </a:spcAft>
              <a:buSzPts val="1700"/>
              <a:buChar char="●"/>
            </a:pPr>
            <a:r>
              <a:rPr lang="en"/>
              <a:t>Makes code easier to change</a:t>
            </a:r>
            <a:endParaRPr/>
          </a:p>
          <a:p>
            <a:pPr indent="-336550" lvl="0" marL="457200" rtl="0" algn="l">
              <a:spcBef>
                <a:spcPts val="0"/>
              </a:spcBef>
              <a:spcAft>
                <a:spcPts val="0"/>
              </a:spcAft>
              <a:buSzPts val="1700"/>
              <a:buChar char="●"/>
            </a:pPr>
            <a:r>
              <a:rPr lang="en"/>
              <a:t>Clarifies what the code should do</a:t>
            </a:r>
            <a:endParaRPr/>
          </a:p>
          <a:p>
            <a:pPr indent="-336550" lvl="0" marL="457200" rtl="0" algn="l">
              <a:spcBef>
                <a:spcPts val="0"/>
              </a:spcBef>
              <a:spcAft>
                <a:spcPts val="0"/>
              </a:spcAft>
              <a:buSzPts val="1700"/>
              <a:buChar char="●"/>
            </a:pPr>
            <a:r>
              <a:rPr lang="en"/>
              <a:t>Speeds up fixing problems</a:t>
            </a:r>
            <a:endParaRPr/>
          </a:p>
          <a:p>
            <a:pPr indent="-336550" lvl="0" marL="457200" rtl="0" algn="l">
              <a:spcBef>
                <a:spcPts val="0"/>
              </a:spcBef>
              <a:spcAft>
                <a:spcPts val="0"/>
              </a:spcAft>
              <a:buSzPts val="1700"/>
              <a:buChar char="●"/>
            </a:pPr>
            <a:r>
              <a:rPr lang="en"/>
              <a:t>Helps design better, cleaner code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pic>
        <p:nvPicPr>
          <p:cNvPr id="364" name="Google Shape;364;p44" title="PP.png"/>
          <p:cNvPicPr preferRelativeResize="0"/>
          <p:nvPr>
            <p:ph idx="2" type="pic"/>
          </p:nvPr>
        </p:nvPicPr>
        <p:blipFill>
          <a:blip r:embed="rId3">
            <a:alphaModFix/>
          </a:blip>
          <a:stretch>
            <a:fillRect/>
          </a:stretch>
        </p:blipFill>
        <p:spPr>
          <a:xfrm rot="-300067">
            <a:off x="553675" y="897488"/>
            <a:ext cx="3630622" cy="3630622"/>
          </a:xfrm>
          <a:prstGeom prst="snip1Rect">
            <a:avLst>
              <a:gd fmla="val 0" name="adj"/>
            </a:avLst>
          </a:prstGeom>
          <a:effectLst>
            <a:outerShdw blurRad="57150" rotWithShape="0" algn="bl" dir="5400000" dist="19050">
              <a:srgbClr val="000000">
                <a:alpha val="50000"/>
              </a:srgbClr>
            </a:outerShdw>
          </a:effectLst>
        </p:spPr>
      </p:pic>
      <p:sp>
        <p:nvSpPr>
          <p:cNvPr id="365" name="Google Shape;365;p44"/>
          <p:cNvSpPr txBox="1"/>
          <p:nvPr>
            <p:ph idx="12" type="sldNum"/>
          </p:nvPr>
        </p:nvSpPr>
        <p:spPr>
          <a:xfrm>
            <a:off x="8318025" y="205550"/>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66" name="Google Shape;366;p44"/>
          <p:cNvSpPr txBox="1"/>
          <p:nvPr>
            <p:ph type="title"/>
          </p:nvPr>
        </p:nvSpPr>
        <p:spPr>
          <a:xfrm>
            <a:off x="5204625" y="1249533"/>
            <a:ext cx="3662100" cy="960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Pair Programming</a:t>
            </a:r>
            <a:endParaRPr/>
          </a:p>
        </p:txBody>
      </p:sp>
      <p:sp>
        <p:nvSpPr>
          <p:cNvPr id="367" name="Google Shape;367;p44"/>
          <p:cNvSpPr txBox="1"/>
          <p:nvPr>
            <p:ph idx="1" type="body"/>
          </p:nvPr>
        </p:nvSpPr>
        <p:spPr>
          <a:xfrm>
            <a:off x="5204625" y="2291390"/>
            <a:ext cx="3662100" cy="15393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b="1" lang="en" sz="1100">
                <a:solidFill>
                  <a:schemeClr val="accent1"/>
                </a:solidFill>
                <a:latin typeface="Arial"/>
                <a:ea typeface="Arial"/>
                <a:cs typeface="Arial"/>
                <a:sym typeface="Arial"/>
              </a:rPr>
              <a:t>Pair programming</a:t>
            </a:r>
            <a:r>
              <a:rPr lang="en" sz="1100">
                <a:solidFill>
                  <a:schemeClr val="accent1"/>
                </a:solidFill>
                <a:latin typeface="Arial"/>
                <a:ea typeface="Arial"/>
                <a:cs typeface="Arial"/>
                <a:sym typeface="Arial"/>
              </a:rPr>
              <a:t> is a software development technique where two programmers work together at </a:t>
            </a:r>
            <a:r>
              <a:rPr b="1" lang="en" sz="1100">
                <a:solidFill>
                  <a:schemeClr val="accent1"/>
                </a:solidFill>
                <a:latin typeface="Arial"/>
                <a:ea typeface="Arial"/>
                <a:cs typeface="Arial"/>
                <a:sym typeface="Arial"/>
              </a:rPr>
              <a:t>one workstation</a:t>
            </a:r>
            <a:r>
              <a:rPr lang="en" sz="1100">
                <a:solidFill>
                  <a:schemeClr val="accent1"/>
                </a:solidFill>
                <a:latin typeface="Arial"/>
                <a:ea typeface="Arial"/>
                <a:cs typeface="Arial"/>
                <a:sym typeface="Arial"/>
              </a:rPr>
              <a:t>. One person is the </a:t>
            </a:r>
            <a:r>
              <a:rPr b="1" lang="en" sz="1100">
                <a:solidFill>
                  <a:schemeClr val="accent1"/>
                </a:solidFill>
                <a:latin typeface="Arial"/>
                <a:ea typeface="Arial"/>
                <a:cs typeface="Arial"/>
                <a:sym typeface="Arial"/>
              </a:rPr>
              <a:t>Driver</a:t>
            </a:r>
            <a:r>
              <a:rPr lang="en" sz="1100">
                <a:solidFill>
                  <a:schemeClr val="accent1"/>
                </a:solidFill>
                <a:latin typeface="Arial"/>
                <a:ea typeface="Arial"/>
                <a:cs typeface="Arial"/>
                <a:sym typeface="Arial"/>
              </a:rPr>
              <a:t>, who writes the code, while the other is the </a:t>
            </a:r>
            <a:r>
              <a:rPr b="1" lang="en" sz="1100">
                <a:solidFill>
                  <a:schemeClr val="accent1"/>
                </a:solidFill>
                <a:latin typeface="Arial"/>
                <a:ea typeface="Arial"/>
                <a:cs typeface="Arial"/>
                <a:sym typeface="Arial"/>
              </a:rPr>
              <a:t>Observer</a:t>
            </a:r>
            <a:r>
              <a:rPr lang="en" sz="1100">
                <a:solidFill>
                  <a:schemeClr val="accent1"/>
                </a:solidFill>
                <a:latin typeface="Arial"/>
                <a:ea typeface="Arial"/>
                <a:cs typeface="Arial"/>
                <a:sym typeface="Arial"/>
              </a:rPr>
              <a:t> or </a:t>
            </a:r>
            <a:r>
              <a:rPr b="1" lang="en" sz="1100">
                <a:solidFill>
                  <a:schemeClr val="accent1"/>
                </a:solidFill>
                <a:latin typeface="Arial"/>
                <a:ea typeface="Arial"/>
                <a:cs typeface="Arial"/>
                <a:sym typeface="Arial"/>
              </a:rPr>
              <a:t>Navigator</a:t>
            </a:r>
            <a:r>
              <a:rPr lang="en" sz="1100">
                <a:solidFill>
                  <a:schemeClr val="accent1"/>
                </a:solidFill>
                <a:latin typeface="Arial"/>
                <a:ea typeface="Arial"/>
                <a:cs typeface="Arial"/>
                <a:sym typeface="Arial"/>
              </a:rPr>
              <a:t>, who reviews each line of code as it’s typed, thinking about the bigger picture, catching mistakes, and suggesting improvements. They switch roles often to keep both people engaged</a:t>
            </a:r>
            <a:endParaRPr/>
          </a:p>
        </p:txBody>
      </p:sp>
      <p:sp>
        <p:nvSpPr>
          <p:cNvPr id="368" name="Google Shape;368;p44"/>
          <p:cNvSpPr txBox="1"/>
          <p:nvPr>
            <p:ph idx="3" type="subTitle"/>
          </p:nvPr>
        </p:nvSpPr>
        <p:spPr>
          <a:xfrm>
            <a:off x="1716575" y="205550"/>
            <a:ext cx="2855400" cy="292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What Is Pair Programming?</a:t>
            </a:r>
            <a:endParaRPr/>
          </a:p>
        </p:txBody>
      </p:sp>
      <p:sp>
        <p:nvSpPr>
          <p:cNvPr id="369" name="Google Shape;369;p44"/>
          <p:cNvSpPr txBox="1"/>
          <p:nvPr>
            <p:ph idx="4" type="subTitle"/>
          </p:nvPr>
        </p:nvSpPr>
        <p:spPr>
          <a:xfrm>
            <a:off x="333925" y="205550"/>
            <a:ext cx="1353300" cy="29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accent1"/>
              </a:buClr>
              <a:buSzPts val="1100"/>
              <a:buFont typeface="Arial"/>
              <a:buNone/>
            </a:pPr>
            <a:r>
              <a:rPr lang="en"/>
              <a:t>Test-Driven Development (TDD) &amp; Pair Programming</a:t>
            </a:r>
            <a:endParaRPr/>
          </a:p>
          <a:p>
            <a:pPr indent="0" lvl="0" marL="0" rtl="0" algn="l">
              <a:spcBef>
                <a:spcPts val="1200"/>
              </a:spcBef>
              <a:spcAft>
                <a:spcPts val="0"/>
              </a:spcAft>
              <a:buClr>
                <a:schemeClr val="accent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5"/>
          <p:cNvSpPr txBox="1"/>
          <p:nvPr>
            <p:ph idx="3" type="subTitle"/>
          </p:nvPr>
        </p:nvSpPr>
        <p:spPr>
          <a:xfrm>
            <a:off x="1716575" y="205550"/>
            <a:ext cx="2855400" cy="29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accent1"/>
              </a:buClr>
              <a:buSzPts val="1100"/>
              <a:buNone/>
            </a:pPr>
            <a:r>
              <a:rPr lang="en"/>
              <a:t>Styles of Pair Programming</a:t>
            </a:r>
            <a:endParaRPr/>
          </a:p>
        </p:txBody>
      </p:sp>
      <p:sp>
        <p:nvSpPr>
          <p:cNvPr id="375" name="Google Shape;375;p45"/>
          <p:cNvSpPr txBox="1"/>
          <p:nvPr>
            <p:ph idx="4" type="subTitle"/>
          </p:nvPr>
        </p:nvSpPr>
        <p:spPr>
          <a:xfrm>
            <a:off x="333925" y="205550"/>
            <a:ext cx="1353300" cy="29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accent1"/>
              </a:buClr>
              <a:buSzPts val="1100"/>
              <a:buNone/>
            </a:pPr>
            <a:r>
              <a:rPr lang="en"/>
              <a:t>Test-Driven Development (TDD) &amp; Pair Programming</a:t>
            </a:r>
            <a:endParaRPr/>
          </a:p>
        </p:txBody>
      </p:sp>
      <p:sp>
        <p:nvSpPr>
          <p:cNvPr id="376" name="Google Shape;376;p45"/>
          <p:cNvSpPr txBox="1"/>
          <p:nvPr>
            <p:ph type="title"/>
          </p:nvPr>
        </p:nvSpPr>
        <p:spPr>
          <a:xfrm>
            <a:off x="333925" y="1249513"/>
            <a:ext cx="3662100" cy="960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Styles of Pair Programming</a:t>
            </a:r>
            <a:endParaRPr/>
          </a:p>
        </p:txBody>
      </p:sp>
      <p:sp>
        <p:nvSpPr>
          <p:cNvPr id="377" name="Google Shape;377;p45"/>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78" name="Google Shape;378;p45"/>
          <p:cNvSpPr txBox="1"/>
          <p:nvPr>
            <p:ph idx="1" type="body"/>
          </p:nvPr>
        </p:nvSpPr>
        <p:spPr>
          <a:xfrm>
            <a:off x="333925" y="2291375"/>
            <a:ext cx="8393700" cy="1349100"/>
          </a:xfrm>
          <a:prstGeom prst="rect">
            <a:avLst/>
          </a:prstGeom>
        </p:spPr>
        <p:txBody>
          <a:bodyPr anchorCtr="0" anchor="t" bIns="91425" lIns="91425" spcFirstLastPara="1" rIns="91425" wrap="square" tIns="91425">
            <a:spAutoFit/>
          </a:bodyPr>
          <a:lstStyle/>
          <a:p>
            <a:pPr indent="-336550" lvl="0" marL="457200" rtl="0" algn="l">
              <a:spcBef>
                <a:spcPts val="0"/>
              </a:spcBef>
              <a:spcAft>
                <a:spcPts val="0"/>
              </a:spcAft>
              <a:buSzPts val="1700"/>
              <a:buChar char="●"/>
            </a:pPr>
            <a:r>
              <a:rPr b="1" lang="en"/>
              <a:t>Driver-Navigator</a:t>
            </a:r>
            <a:r>
              <a:rPr lang="en"/>
              <a:t>: One types (Driver), one thinks and guides (Navigator).</a:t>
            </a:r>
            <a:endParaRPr/>
          </a:p>
          <a:p>
            <a:pPr indent="-336550" lvl="0" marL="457200" rtl="0" algn="l">
              <a:spcBef>
                <a:spcPts val="0"/>
              </a:spcBef>
              <a:spcAft>
                <a:spcPts val="0"/>
              </a:spcAft>
              <a:buSzPts val="1700"/>
              <a:buChar char="●"/>
            </a:pPr>
            <a:r>
              <a:rPr b="1" lang="en"/>
              <a:t>Ping-Pong</a:t>
            </a:r>
            <a:r>
              <a:rPr lang="en"/>
              <a:t>: One writes a test, the other writes code to pass it, then switch.</a:t>
            </a:r>
            <a:endParaRPr/>
          </a:p>
          <a:p>
            <a:pPr indent="-336550" lvl="0" marL="457200" rtl="0" algn="l">
              <a:spcBef>
                <a:spcPts val="0"/>
              </a:spcBef>
              <a:spcAft>
                <a:spcPts val="0"/>
              </a:spcAft>
              <a:buSzPts val="1700"/>
              <a:buChar char="●"/>
            </a:pPr>
            <a:r>
              <a:rPr b="1" lang="en"/>
              <a:t>Strong-Style</a:t>
            </a:r>
            <a:r>
              <a:rPr lang="en"/>
              <a:t>: Ideas must be spoken out loud; the Driver only types what the Navigator says.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6"/>
          <p:cNvSpPr txBox="1"/>
          <p:nvPr>
            <p:ph idx="3" type="subTitle"/>
          </p:nvPr>
        </p:nvSpPr>
        <p:spPr>
          <a:xfrm>
            <a:off x="1716575" y="205550"/>
            <a:ext cx="2855400" cy="29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accent1"/>
              </a:buClr>
              <a:buSzPts val="1100"/>
              <a:buNone/>
            </a:pPr>
            <a:r>
              <a:rPr lang="en"/>
              <a:t>Benefit of Pair Programming</a:t>
            </a:r>
            <a:endParaRPr/>
          </a:p>
        </p:txBody>
      </p:sp>
      <p:sp>
        <p:nvSpPr>
          <p:cNvPr id="384" name="Google Shape;384;p46"/>
          <p:cNvSpPr txBox="1"/>
          <p:nvPr>
            <p:ph idx="4" type="subTitle"/>
          </p:nvPr>
        </p:nvSpPr>
        <p:spPr>
          <a:xfrm>
            <a:off x="333925" y="205550"/>
            <a:ext cx="1353300" cy="29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accent1"/>
              </a:buClr>
              <a:buSzPts val="1100"/>
              <a:buNone/>
            </a:pPr>
            <a:r>
              <a:rPr lang="en"/>
              <a:t>Test-Driven Development (TDD) &amp; Pair Programming</a:t>
            </a:r>
            <a:endParaRPr/>
          </a:p>
        </p:txBody>
      </p:sp>
      <p:sp>
        <p:nvSpPr>
          <p:cNvPr id="385" name="Google Shape;385;p46"/>
          <p:cNvSpPr txBox="1"/>
          <p:nvPr>
            <p:ph type="title"/>
          </p:nvPr>
        </p:nvSpPr>
        <p:spPr>
          <a:xfrm>
            <a:off x="333925" y="1249513"/>
            <a:ext cx="3662100" cy="960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Benefit of Pair Programming</a:t>
            </a:r>
            <a:endParaRPr/>
          </a:p>
        </p:txBody>
      </p:sp>
      <p:sp>
        <p:nvSpPr>
          <p:cNvPr id="386" name="Google Shape;386;p46"/>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87" name="Google Shape;387;p46"/>
          <p:cNvSpPr txBox="1"/>
          <p:nvPr>
            <p:ph idx="1" type="body"/>
          </p:nvPr>
        </p:nvSpPr>
        <p:spPr>
          <a:xfrm>
            <a:off x="333925" y="2291375"/>
            <a:ext cx="8393700" cy="1950900"/>
          </a:xfrm>
          <a:prstGeom prst="rect">
            <a:avLst/>
          </a:prstGeom>
        </p:spPr>
        <p:txBody>
          <a:bodyPr anchorCtr="0" anchor="t" bIns="91425" lIns="91425" spcFirstLastPara="1" rIns="91425" wrap="square" tIns="91425">
            <a:spAutoFit/>
          </a:bodyPr>
          <a:lstStyle/>
          <a:p>
            <a:pPr indent="-336550" lvl="0" marL="457200" rtl="0" algn="l">
              <a:spcBef>
                <a:spcPts val="0"/>
              </a:spcBef>
              <a:spcAft>
                <a:spcPts val="0"/>
              </a:spcAft>
              <a:buSzPts val="1700"/>
              <a:buChar char="●"/>
            </a:pPr>
            <a:r>
              <a:rPr lang="en"/>
              <a:t>Builds better team bonding &amp; communication</a:t>
            </a:r>
            <a:endParaRPr/>
          </a:p>
          <a:p>
            <a:pPr indent="-336550" lvl="0" marL="457200" rtl="0" algn="l">
              <a:spcBef>
                <a:spcPts val="0"/>
              </a:spcBef>
              <a:spcAft>
                <a:spcPts val="0"/>
              </a:spcAft>
              <a:buSzPts val="1700"/>
              <a:buChar char="●"/>
            </a:pPr>
            <a:r>
              <a:rPr lang="en"/>
              <a:t>Shares knowledge between team members</a:t>
            </a:r>
            <a:endParaRPr/>
          </a:p>
          <a:p>
            <a:pPr indent="-336550" lvl="0" marL="457200" rtl="0" algn="l">
              <a:spcBef>
                <a:spcPts val="0"/>
              </a:spcBef>
              <a:spcAft>
                <a:spcPts val="0"/>
              </a:spcAft>
              <a:buSzPts val="1700"/>
              <a:buChar char="●"/>
            </a:pPr>
            <a:r>
              <a:rPr lang="en"/>
              <a:t>Makes learning easier for beginners</a:t>
            </a:r>
            <a:endParaRPr/>
          </a:p>
          <a:p>
            <a:pPr indent="-336550" lvl="0" marL="457200" rtl="0" algn="l">
              <a:spcBef>
                <a:spcPts val="0"/>
              </a:spcBef>
              <a:spcAft>
                <a:spcPts val="0"/>
              </a:spcAft>
              <a:buSzPts val="1700"/>
              <a:buChar char="●"/>
            </a:pPr>
            <a:r>
              <a:rPr lang="en"/>
              <a:t>Catches mistakes early</a:t>
            </a:r>
            <a:endParaRPr/>
          </a:p>
          <a:p>
            <a:pPr indent="-336550" lvl="0" marL="457200" rtl="0" algn="l">
              <a:spcBef>
                <a:spcPts val="0"/>
              </a:spcBef>
              <a:spcAft>
                <a:spcPts val="0"/>
              </a:spcAft>
              <a:buSzPts val="1700"/>
              <a:buChar char="●"/>
            </a:pPr>
            <a:r>
              <a:rPr lang="en"/>
              <a:t>Improves code quality</a:t>
            </a:r>
            <a:endParaRPr/>
          </a:p>
          <a:p>
            <a:pPr indent="-336550" lvl="0" marL="457200" rtl="0" algn="l">
              <a:spcBef>
                <a:spcPts val="0"/>
              </a:spcBef>
              <a:spcAft>
                <a:spcPts val="0"/>
              </a:spcAft>
              <a:buSzPts val="1700"/>
              <a:buChar char="●"/>
            </a:pPr>
            <a:r>
              <a:rPr lang="en"/>
              <a:t>Helps solve problems faster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pic>
        <p:nvPicPr>
          <p:cNvPr id="392" name="Google Shape;392;p47" title="HS.png"/>
          <p:cNvPicPr preferRelativeResize="0"/>
          <p:nvPr>
            <p:ph idx="2" type="pic"/>
          </p:nvPr>
        </p:nvPicPr>
        <p:blipFill>
          <a:blip r:embed="rId3">
            <a:alphaModFix/>
          </a:blip>
          <a:stretch>
            <a:fillRect/>
          </a:stretch>
        </p:blipFill>
        <p:spPr>
          <a:xfrm rot="-300067">
            <a:off x="553675" y="897488"/>
            <a:ext cx="3630622" cy="3630622"/>
          </a:xfrm>
          <a:prstGeom prst="snip1Rect">
            <a:avLst>
              <a:gd fmla="val 0" name="adj"/>
            </a:avLst>
          </a:prstGeom>
          <a:effectLst>
            <a:outerShdw blurRad="57150" rotWithShape="0" algn="bl" dir="5400000" dist="19050">
              <a:srgbClr val="000000">
                <a:alpha val="50000"/>
              </a:srgbClr>
            </a:outerShdw>
          </a:effectLst>
        </p:spPr>
      </p:pic>
      <p:sp>
        <p:nvSpPr>
          <p:cNvPr id="393" name="Google Shape;393;p47"/>
          <p:cNvSpPr txBox="1"/>
          <p:nvPr>
            <p:ph idx="12" type="sldNum"/>
          </p:nvPr>
        </p:nvSpPr>
        <p:spPr>
          <a:xfrm>
            <a:off x="8318025" y="205550"/>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94" name="Google Shape;394;p47"/>
          <p:cNvSpPr txBox="1"/>
          <p:nvPr>
            <p:ph type="title"/>
          </p:nvPr>
        </p:nvSpPr>
        <p:spPr>
          <a:xfrm>
            <a:off x="5204625" y="1249533"/>
            <a:ext cx="3662100" cy="960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700"/>
              <a:t>Why TDD &amp; Pair Programming are a Perfect Combination?</a:t>
            </a:r>
            <a:endParaRPr sz="2700"/>
          </a:p>
        </p:txBody>
      </p:sp>
      <p:sp>
        <p:nvSpPr>
          <p:cNvPr id="395" name="Google Shape;395;p47"/>
          <p:cNvSpPr txBox="1"/>
          <p:nvPr>
            <p:ph idx="1" type="body"/>
          </p:nvPr>
        </p:nvSpPr>
        <p:spPr>
          <a:xfrm>
            <a:off x="5204625" y="2291390"/>
            <a:ext cx="3662100" cy="18777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b="1" lang="en" sz="1100">
                <a:solidFill>
                  <a:schemeClr val="accent1"/>
                </a:solidFill>
                <a:latin typeface="Arial"/>
                <a:ea typeface="Arial"/>
                <a:cs typeface="Arial"/>
                <a:sym typeface="Arial"/>
              </a:rPr>
              <a:t>TDD </a:t>
            </a:r>
            <a:r>
              <a:rPr lang="en" sz="1100">
                <a:solidFill>
                  <a:schemeClr val="accent1"/>
                </a:solidFill>
                <a:latin typeface="Arial"/>
                <a:ea typeface="Arial"/>
                <a:cs typeface="Arial"/>
                <a:sym typeface="Arial"/>
              </a:rPr>
              <a:t>and</a:t>
            </a:r>
            <a:r>
              <a:rPr b="1" lang="en" sz="1100">
                <a:solidFill>
                  <a:schemeClr val="accent1"/>
                </a:solidFill>
                <a:latin typeface="Arial"/>
                <a:ea typeface="Arial"/>
                <a:cs typeface="Arial"/>
                <a:sym typeface="Arial"/>
              </a:rPr>
              <a:t> pair programming </a:t>
            </a:r>
            <a:r>
              <a:rPr lang="en" sz="1100">
                <a:solidFill>
                  <a:schemeClr val="accent1"/>
                </a:solidFill>
                <a:latin typeface="Arial"/>
                <a:ea typeface="Arial"/>
                <a:cs typeface="Arial"/>
                <a:sym typeface="Arial"/>
              </a:rPr>
              <a:t>are</a:t>
            </a:r>
            <a:r>
              <a:rPr b="1" lang="en" sz="1100">
                <a:solidFill>
                  <a:schemeClr val="accent1"/>
                </a:solidFill>
                <a:latin typeface="Arial"/>
                <a:ea typeface="Arial"/>
                <a:cs typeface="Arial"/>
                <a:sym typeface="Arial"/>
              </a:rPr>
              <a:t> </a:t>
            </a:r>
            <a:r>
              <a:rPr lang="en" sz="1100">
                <a:solidFill>
                  <a:schemeClr val="accent1"/>
                </a:solidFill>
                <a:latin typeface="Arial"/>
                <a:ea typeface="Arial"/>
                <a:cs typeface="Arial"/>
                <a:sym typeface="Arial"/>
              </a:rPr>
              <a:t>a</a:t>
            </a:r>
            <a:r>
              <a:rPr b="1" lang="en" sz="1100">
                <a:solidFill>
                  <a:schemeClr val="accent1"/>
                </a:solidFill>
                <a:latin typeface="Arial"/>
                <a:ea typeface="Arial"/>
                <a:cs typeface="Arial"/>
                <a:sym typeface="Arial"/>
              </a:rPr>
              <a:t> perfect combination</a:t>
            </a:r>
            <a:r>
              <a:rPr lang="en" sz="1100">
                <a:solidFill>
                  <a:schemeClr val="accent1"/>
                </a:solidFill>
                <a:latin typeface="Arial"/>
                <a:ea typeface="Arial"/>
                <a:cs typeface="Arial"/>
                <a:sym typeface="Arial"/>
              </a:rPr>
              <a:t> because TDD </a:t>
            </a:r>
            <a:r>
              <a:rPr b="1" lang="en" sz="1100">
                <a:solidFill>
                  <a:schemeClr val="accent1"/>
                </a:solidFill>
                <a:latin typeface="Arial"/>
                <a:ea typeface="Arial"/>
                <a:cs typeface="Arial"/>
                <a:sym typeface="Arial"/>
              </a:rPr>
              <a:t>forces</a:t>
            </a:r>
            <a:r>
              <a:rPr lang="en" sz="1100">
                <a:solidFill>
                  <a:schemeClr val="accent1"/>
                </a:solidFill>
                <a:latin typeface="Arial"/>
                <a:ea typeface="Arial"/>
                <a:cs typeface="Arial"/>
                <a:sym typeface="Arial"/>
              </a:rPr>
              <a:t> you to </a:t>
            </a:r>
            <a:r>
              <a:rPr b="1" lang="en" sz="1100">
                <a:solidFill>
                  <a:schemeClr val="accent1"/>
                </a:solidFill>
                <a:latin typeface="Arial"/>
                <a:ea typeface="Arial"/>
                <a:cs typeface="Arial"/>
                <a:sym typeface="Arial"/>
              </a:rPr>
              <a:t>think carefully about what the code should do</a:t>
            </a:r>
            <a:r>
              <a:rPr lang="en" sz="1100">
                <a:solidFill>
                  <a:schemeClr val="accent1"/>
                </a:solidFill>
                <a:latin typeface="Arial"/>
                <a:ea typeface="Arial"/>
                <a:cs typeface="Arial"/>
                <a:sym typeface="Arial"/>
              </a:rPr>
              <a:t>, and pair programming </a:t>
            </a:r>
            <a:r>
              <a:rPr b="1" lang="en" sz="1100">
                <a:solidFill>
                  <a:schemeClr val="accent1"/>
                </a:solidFill>
                <a:latin typeface="Arial"/>
                <a:ea typeface="Arial"/>
                <a:cs typeface="Arial"/>
                <a:sym typeface="Arial"/>
              </a:rPr>
              <a:t>adds two brains to that thinking</a:t>
            </a:r>
            <a:r>
              <a:rPr lang="en" sz="1100">
                <a:solidFill>
                  <a:schemeClr val="accent1"/>
                </a:solidFill>
                <a:latin typeface="Arial"/>
                <a:ea typeface="Arial"/>
                <a:cs typeface="Arial"/>
                <a:sym typeface="Arial"/>
              </a:rPr>
              <a:t>. One person can focus on writing tests and thinking about behavior (Navigator), while the other writes the code to pass the tests (Driver). They keep each other on track, catch mistakes early, and design cleaner, more reliable code. Together, they move faster, learn from each other, and build better software with fewer bugs.</a:t>
            </a:r>
            <a:endParaRPr/>
          </a:p>
        </p:txBody>
      </p:sp>
      <p:sp>
        <p:nvSpPr>
          <p:cNvPr id="396" name="Google Shape;396;p47"/>
          <p:cNvSpPr txBox="1"/>
          <p:nvPr>
            <p:ph idx="3" type="subTitle"/>
          </p:nvPr>
        </p:nvSpPr>
        <p:spPr>
          <a:xfrm>
            <a:off x="1716575" y="205550"/>
            <a:ext cx="2855400" cy="292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Why TDD &amp; Pair Programming are a Perfect Combination?</a:t>
            </a:r>
            <a:endParaRPr/>
          </a:p>
        </p:txBody>
      </p:sp>
      <p:sp>
        <p:nvSpPr>
          <p:cNvPr id="397" name="Google Shape;397;p47"/>
          <p:cNvSpPr txBox="1"/>
          <p:nvPr>
            <p:ph idx="4" type="subTitle"/>
          </p:nvPr>
        </p:nvSpPr>
        <p:spPr>
          <a:xfrm>
            <a:off x="333925" y="205550"/>
            <a:ext cx="1353300" cy="29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Test-Driven Development (TDD) &amp; Pair Programming</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48"/>
          <p:cNvSpPr txBox="1"/>
          <p:nvPr>
            <p:ph idx="1" type="subTitle"/>
          </p:nvPr>
        </p:nvSpPr>
        <p:spPr>
          <a:xfrm>
            <a:off x="1716575" y="205550"/>
            <a:ext cx="2855400" cy="292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Questions?</a:t>
            </a:r>
            <a:endParaRPr/>
          </a:p>
        </p:txBody>
      </p:sp>
      <p:sp>
        <p:nvSpPr>
          <p:cNvPr id="403" name="Google Shape;403;p48"/>
          <p:cNvSpPr txBox="1"/>
          <p:nvPr>
            <p:ph idx="2" type="subTitle"/>
          </p:nvPr>
        </p:nvSpPr>
        <p:spPr>
          <a:xfrm>
            <a:off x="333925" y="205550"/>
            <a:ext cx="1353300" cy="292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Test-Driven Development (TDD) &amp; Pair Programming</a:t>
            </a:r>
            <a:endParaRPr/>
          </a:p>
        </p:txBody>
      </p:sp>
      <p:sp>
        <p:nvSpPr>
          <p:cNvPr id="404" name="Google Shape;404;p48"/>
          <p:cNvSpPr txBox="1"/>
          <p:nvPr>
            <p:ph idx="12" type="sldNum"/>
          </p:nvPr>
        </p:nvSpPr>
        <p:spPr>
          <a:xfrm>
            <a:off x="8260675" y="205550"/>
            <a:ext cx="548700" cy="2925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05" name="Google Shape;405;p48"/>
          <p:cNvSpPr txBox="1"/>
          <p:nvPr>
            <p:ph type="title"/>
          </p:nvPr>
        </p:nvSpPr>
        <p:spPr>
          <a:xfrm>
            <a:off x="2479675" y="2285400"/>
            <a:ext cx="4184700" cy="6156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a:t>🙋🏻‍♂️</a:t>
            </a:r>
            <a:r>
              <a:rPr lang="en"/>
              <a:t> Questions? </a:t>
            </a:r>
            <a:r>
              <a:rPr lang="en"/>
              <a: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Lesson 1">
  <a:themeElements>
    <a:clrScheme name="Simple Light">
      <a:dk1>
        <a:srgbClr val="137C3F"/>
      </a:dk1>
      <a:lt1>
        <a:srgbClr val="FFFCF5"/>
      </a:lt1>
      <a:dk2>
        <a:srgbClr val="146AEB"/>
      </a:dk2>
      <a:lt2>
        <a:srgbClr val="FBA084"/>
      </a:lt2>
      <a:accent1>
        <a:srgbClr val="000000"/>
      </a:accent1>
      <a:accent2>
        <a:srgbClr val="FFFFB3"/>
      </a:accent2>
      <a:accent3>
        <a:srgbClr val="B6D7A8"/>
      </a:accent3>
      <a:accent4>
        <a:srgbClr val="A4C2F4"/>
      </a:accent4>
      <a:accent5>
        <a:srgbClr val="B6D7A8"/>
      </a:accent5>
      <a:accent6>
        <a:srgbClr val="B4A7D6"/>
      </a:accent6>
      <a:hlink>
        <a:srgbClr val="146AE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