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C310A4B-B544-4E7A-ABFD-476F422829FF}" type="datetimeFigureOut">
              <a:rPr lang="id-ID" smtClean="0"/>
              <a:t>08/01/2016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DB32CF7-AA4B-4B2F-AE1F-F7E3A0A530A4}" type="slidenum">
              <a:rPr lang="id-ID" smtClean="0"/>
              <a:t>‹#›</a:t>
            </a:fld>
            <a:endParaRPr lang="id-ID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5605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0A4B-B544-4E7A-ABFD-476F422829FF}" type="datetimeFigureOut">
              <a:rPr lang="id-ID" smtClean="0"/>
              <a:t>08/01/2016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2CF7-AA4B-4B2F-AE1F-F7E3A0A530A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4614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0A4B-B544-4E7A-ABFD-476F422829FF}" type="datetimeFigureOut">
              <a:rPr lang="id-ID" smtClean="0"/>
              <a:t>08/01/2016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2CF7-AA4B-4B2F-AE1F-F7E3A0A530A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2301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0A4B-B544-4E7A-ABFD-476F422829FF}" type="datetimeFigureOut">
              <a:rPr lang="id-ID" smtClean="0"/>
              <a:t>08/01/2016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2CF7-AA4B-4B2F-AE1F-F7E3A0A530A4}" type="slidenum">
              <a:rPr lang="id-ID" smtClean="0"/>
              <a:t>‹#›</a:t>
            </a:fld>
            <a:endParaRPr lang="id-ID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5755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0A4B-B544-4E7A-ABFD-476F422829FF}" type="datetimeFigureOut">
              <a:rPr lang="id-ID" smtClean="0"/>
              <a:t>08/01/2016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2CF7-AA4B-4B2F-AE1F-F7E3A0A530A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32431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0A4B-B544-4E7A-ABFD-476F422829FF}" type="datetimeFigureOut">
              <a:rPr lang="id-ID" smtClean="0"/>
              <a:t>08/01/2016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2CF7-AA4B-4B2F-AE1F-F7E3A0A530A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32750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0A4B-B544-4E7A-ABFD-476F422829FF}" type="datetimeFigureOut">
              <a:rPr lang="id-ID" smtClean="0"/>
              <a:t>08/01/2016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2CF7-AA4B-4B2F-AE1F-F7E3A0A530A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45760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0A4B-B544-4E7A-ABFD-476F422829FF}" type="datetimeFigureOut">
              <a:rPr lang="id-ID" smtClean="0"/>
              <a:t>08/01/2016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2CF7-AA4B-4B2F-AE1F-F7E3A0A530A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74431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0A4B-B544-4E7A-ABFD-476F422829FF}" type="datetimeFigureOut">
              <a:rPr lang="id-ID" smtClean="0"/>
              <a:t>08/01/2016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2CF7-AA4B-4B2F-AE1F-F7E3A0A530A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5449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0A4B-B544-4E7A-ABFD-476F422829FF}" type="datetimeFigureOut">
              <a:rPr lang="id-ID" smtClean="0"/>
              <a:t>08/01/2016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2CF7-AA4B-4B2F-AE1F-F7E3A0A530A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129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0A4B-B544-4E7A-ABFD-476F422829FF}" type="datetimeFigureOut">
              <a:rPr lang="id-ID" smtClean="0"/>
              <a:t>08/01/2016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2CF7-AA4B-4B2F-AE1F-F7E3A0A530A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05476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0A4B-B544-4E7A-ABFD-476F422829FF}" type="datetimeFigureOut">
              <a:rPr lang="id-ID" smtClean="0"/>
              <a:t>08/01/2016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2CF7-AA4B-4B2F-AE1F-F7E3A0A530A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37257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0A4B-B544-4E7A-ABFD-476F422829FF}" type="datetimeFigureOut">
              <a:rPr lang="id-ID" smtClean="0"/>
              <a:t>08/01/2016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2CF7-AA4B-4B2F-AE1F-F7E3A0A530A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68912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0A4B-B544-4E7A-ABFD-476F422829FF}" type="datetimeFigureOut">
              <a:rPr lang="id-ID" smtClean="0"/>
              <a:t>08/01/2016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2CF7-AA4B-4B2F-AE1F-F7E3A0A530A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54785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0A4B-B544-4E7A-ABFD-476F422829FF}" type="datetimeFigureOut">
              <a:rPr lang="id-ID" smtClean="0"/>
              <a:t>08/01/2016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2CF7-AA4B-4B2F-AE1F-F7E3A0A530A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94672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0A4B-B544-4E7A-ABFD-476F422829FF}" type="datetimeFigureOut">
              <a:rPr lang="id-ID" smtClean="0"/>
              <a:t>08/01/2016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2CF7-AA4B-4B2F-AE1F-F7E3A0A530A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09804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0A4B-B544-4E7A-ABFD-476F422829FF}" type="datetimeFigureOut">
              <a:rPr lang="id-ID" smtClean="0"/>
              <a:t>08/01/2016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2CF7-AA4B-4B2F-AE1F-F7E3A0A530A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6749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C310A4B-B544-4E7A-ABFD-476F422829FF}" type="datetimeFigureOut">
              <a:rPr lang="id-ID" smtClean="0"/>
              <a:t>08/01/2016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DB32CF7-AA4B-4B2F-AE1F-F7E3A0A530A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354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SENGOKU LUDO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SYAIFUL HAQ AL FURUQI</a:t>
            </a:r>
          </a:p>
          <a:p>
            <a:r>
              <a:rPr lang="en-US" dirty="0" smtClean="0"/>
              <a:t>5A413515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36923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STATE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Ludo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permainan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pemain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bidak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sarang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menuju</a:t>
            </a:r>
            <a:r>
              <a:rPr lang="en-US" dirty="0"/>
              <a:t> </a:t>
            </a:r>
            <a:r>
              <a:rPr lang="en-US" dirty="0" err="1"/>
              <a:t>sarang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.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bidak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melangkah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dadu</a:t>
            </a:r>
            <a:r>
              <a:rPr lang="en-US" dirty="0"/>
              <a:t> yang </a:t>
            </a:r>
            <a:r>
              <a:rPr lang="en-US" dirty="0" err="1"/>
              <a:t>dikocok</a:t>
            </a:r>
            <a:r>
              <a:rPr lang="en-US" dirty="0"/>
              <a:t>. </a:t>
            </a:r>
            <a:r>
              <a:rPr lang="en-US" dirty="0" err="1"/>
              <a:t>Bidak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sarang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6. </a:t>
            </a:r>
            <a:r>
              <a:rPr lang="en-US" dirty="0" err="1"/>
              <a:t>Kecerdasan</a:t>
            </a:r>
            <a:r>
              <a:rPr lang="en-US" dirty="0"/>
              <a:t> </a:t>
            </a:r>
            <a:r>
              <a:rPr lang="en-US" dirty="0" err="1"/>
              <a:t>buatan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disini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pengocokan</a:t>
            </a:r>
            <a:r>
              <a:rPr lang="en-US" dirty="0"/>
              <a:t> </a:t>
            </a:r>
            <a:r>
              <a:rPr lang="en-US" dirty="0" err="1"/>
              <a:t>dadu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acak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pemain</a:t>
            </a:r>
            <a:r>
              <a:rPr lang="en-US" dirty="0"/>
              <a:t> </a:t>
            </a:r>
            <a:r>
              <a:rPr lang="en-US" dirty="0" err="1"/>
              <a:t>bermain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melawan</a:t>
            </a:r>
            <a:r>
              <a:rPr lang="en-US" dirty="0"/>
              <a:t> computer</a:t>
            </a:r>
            <a:r>
              <a:rPr lang="en-US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2770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Jendela-jendela</a:t>
            </a:r>
            <a:endParaRPr lang="id-ID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3"/>
          </p:nvPr>
        </p:nvPicPr>
        <p:blipFill rotWithShape="1">
          <a:blip r:embed="rId2"/>
          <a:srcRect l="26088" t="12708" r="43170" b="30248"/>
          <a:stretch/>
        </p:blipFill>
        <p:spPr bwMode="auto">
          <a:xfrm>
            <a:off x="208129" y="1837764"/>
            <a:ext cx="3174239" cy="33115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/>
          <a:srcRect l="26421" t="13005" r="43337" b="30542"/>
          <a:stretch/>
        </p:blipFill>
        <p:spPr bwMode="auto">
          <a:xfrm>
            <a:off x="3519388" y="1837764"/>
            <a:ext cx="2976946" cy="33115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 rotWithShape="1">
          <a:blip r:embed="rId4"/>
          <a:srcRect l="26255" t="13006" r="23064" b="27290"/>
          <a:stretch/>
        </p:blipFill>
        <p:spPr bwMode="auto">
          <a:xfrm>
            <a:off x="6633354" y="1837764"/>
            <a:ext cx="5000073" cy="33115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6"/>
          <p:cNvSpPr/>
          <p:nvPr/>
        </p:nvSpPr>
        <p:spPr>
          <a:xfrm>
            <a:off x="208129" y="5595582"/>
            <a:ext cx="11310581" cy="382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	SPLASH SCREEN					MENU							PERMAINAN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23509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Kocok dadu hingga muncul </a:t>
            </a:r>
            <a:r>
              <a:rPr lang="id-ID" dirty="0" smtClean="0"/>
              <a:t>angka 6</a:t>
            </a:r>
            <a:r>
              <a:rPr lang="en-US" dirty="0" smtClean="0"/>
              <a:t>,</a:t>
            </a:r>
            <a:r>
              <a:rPr lang="id-ID" dirty="0" smtClean="0"/>
              <a:t> </a:t>
            </a:r>
            <a:r>
              <a:rPr lang="id-ID" dirty="0"/>
              <a:t>dadu yang berwarna merah adalah dadu pemain sedangkan dadu yang berwarna hitam adalah dadu lawan. </a:t>
            </a:r>
            <a:r>
              <a:rPr lang="en-US" dirty="0" smtClean="0"/>
              <a:t> </a:t>
            </a:r>
            <a:r>
              <a:rPr lang="id-ID" dirty="0" smtClean="0"/>
              <a:t>Jika </a:t>
            </a:r>
            <a:r>
              <a:rPr lang="id-ID" dirty="0"/>
              <a:t>muncul angka 6 dengan dadu berwarna merah maka jalankan bidak dengan cara klik bidak yang ingin kita </a:t>
            </a:r>
            <a:r>
              <a:rPr lang="id-ID" dirty="0" smtClean="0"/>
              <a:t>jalankan,</a:t>
            </a:r>
            <a:r>
              <a:rPr lang="en-US" dirty="0" smtClean="0"/>
              <a:t> </a:t>
            </a:r>
            <a:r>
              <a:rPr lang="id-ID" dirty="0" smtClean="0"/>
              <a:t>kemudian </a:t>
            </a:r>
            <a:r>
              <a:rPr lang="id-ID" dirty="0"/>
              <a:t>kocok lagi dadunya. </a:t>
            </a:r>
            <a:r>
              <a:rPr lang="id-ID" dirty="0" smtClean="0"/>
              <a:t>Jalankan </a:t>
            </a:r>
            <a:r>
              <a:rPr lang="id-ID" dirty="0"/>
              <a:t>bidak hingga semua bidak sampai di sarang </a:t>
            </a:r>
            <a:r>
              <a:rPr lang="id-ID" dirty="0" smtClean="0"/>
              <a:t>akhir</a:t>
            </a:r>
            <a:r>
              <a:rPr lang="en-US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03315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678" y="2255447"/>
            <a:ext cx="3094630" cy="2261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857" y="2255447"/>
            <a:ext cx="3231374" cy="226196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1736678" y="4804012"/>
            <a:ext cx="3094630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MENANG</a:t>
            </a:r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6623857" y="4804012"/>
            <a:ext cx="3094630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KALAH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29635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05516" y="1837765"/>
            <a:ext cx="4612944" cy="356411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d-ID" i="1" dirty="0"/>
              <a:t>koordinati(P,C,0,X,Y):- X is 275* (1-C)+35* (P mod 2)+30, Y is 275*C+35* (P // 2)+30.</a:t>
            </a:r>
            <a:endParaRPr lang="id-ID" dirty="0"/>
          </a:p>
          <a:p>
            <a:pPr marL="0" indent="0">
              <a:buNone/>
            </a:pPr>
            <a:r>
              <a:rPr lang="id-ID" i="1" dirty="0"/>
              <a:t>koordinati(P,C,N,X,Y):-</a:t>
            </a:r>
            <a:endParaRPr lang="id-ID" dirty="0"/>
          </a:p>
          <a:p>
            <a:pPr marL="0" indent="0">
              <a:buNone/>
            </a:pPr>
            <a:r>
              <a:rPr lang="id-ID" i="1" dirty="0"/>
              <a:t>  N&gt;0, N&lt;57,</a:t>
            </a:r>
            <a:endParaRPr lang="id-ID" dirty="0"/>
          </a:p>
          <a:p>
            <a:pPr marL="0" indent="0">
              <a:buNone/>
            </a:pPr>
            <a:r>
              <a:rPr lang="id-ID" i="1" dirty="0"/>
              <a:t>  (C=0-&gt;</a:t>
            </a:r>
            <a:endParaRPr lang="id-ID" dirty="0"/>
          </a:p>
          <a:p>
            <a:pPr marL="0" indent="0">
              <a:buNone/>
            </a:pPr>
            <a:r>
              <a:rPr lang="id-ID" i="1" dirty="0"/>
              <a:t>    koordinati2(N,X,Y)</a:t>
            </a:r>
            <a:endParaRPr lang="id-ID" dirty="0"/>
          </a:p>
          <a:p>
            <a:pPr marL="0" indent="0">
              <a:buNone/>
            </a:pPr>
            <a:r>
              <a:rPr lang="id-ID" i="1" dirty="0"/>
              <a:t>  else</a:t>
            </a:r>
            <a:endParaRPr lang="id-ID" dirty="0"/>
          </a:p>
          <a:p>
            <a:pPr marL="0" indent="0">
              <a:buNone/>
            </a:pPr>
            <a:r>
              <a:rPr lang="id-ID" i="1" dirty="0"/>
              <a:t>    N2 is 1+ (N+27) mod 56,</a:t>
            </a:r>
            <a:endParaRPr lang="id-ID" dirty="0"/>
          </a:p>
          <a:p>
            <a:pPr marL="0" indent="0">
              <a:buNone/>
            </a:pPr>
            <a:r>
              <a:rPr lang="id-ID" i="1" dirty="0"/>
              <a:t>    koordinati2(N2,X,Y)</a:t>
            </a:r>
            <a:endParaRPr lang="id-ID" dirty="0"/>
          </a:p>
          <a:p>
            <a:pPr marL="0" indent="0">
              <a:buNone/>
            </a:pPr>
            <a:r>
              <a:rPr lang="id-ID" i="1" dirty="0"/>
              <a:t>  ).</a:t>
            </a: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423081" y="1837765"/>
            <a:ext cx="5813946" cy="356411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Algoritma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i="1" dirty="0" smtClean="0"/>
              <a:t>Greedy</a:t>
            </a:r>
            <a:r>
              <a:rPr lang="en-US" dirty="0" smtClean="0"/>
              <a:t>.</a:t>
            </a:r>
          </a:p>
          <a:p>
            <a:r>
              <a:rPr lang="id-ID" dirty="0"/>
              <a:t>Algoritma </a:t>
            </a:r>
            <a:r>
              <a:rPr lang="id-ID" i="1" dirty="0"/>
              <a:t>greedy </a:t>
            </a:r>
            <a:r>
              <a:rPr lang="id-ID" dirty="0"/>
              <a:t>merupakan metode yang paling populer untuk memecahkan masalah optimasi. Algoritma </a:t>
            </a:r>
            <a:r>
              <a:rPr lang="id-ID" i="1" dirty="0"/>
              <a:t>greedy </a:t>
            </a:r>
            <a:r>
              <a:rPr lang="id-ID" dirty="0"/>
              <a:t>membentuk solusi langkah per langkah. Pendekatan yang digunakan di dalam algoritma </a:t>
            </a:r>
            <a:r>
              <a:rPr lang="id-ID" i="1" dirty="0" smtClean="0"/>
              <a:t>greedy</a:t>
            </a:r>
            <a:r>
              <a:rPr lang="en-US" i="1" dirty="0" smtClean="0"/>
              <a:t> </a:t>
            </a:r>
            <a:r>
              <a:rPr lang="id-ID" i="1" dirty="0" smtClean="0"/>
              <a:t> </a:t>
            </a:r>
            <a:r>
              <a:rPr lang="id-ID" dirty="0"/>
              <a:t>adalah membuat pilihan yang tampak memberi perolehan terbaik, yaitu dengan membuat pilihan optimum lokal pada setiap langkah dengan harapan akan mengarah ke solusi optimum global.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715691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20</TotalTime>
  <Words>252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Impact</vt:lpstr>
      <vt:lpstr>Main Event</vt:lpstr>
      <vt:lpstr>SENGOKU LUDO</vt:lpstr>
      <vt:lpstr>INITIAL STATE</vt:lpstr>
      <vt:lpstr>Jendela-jendela</vt:lpstr>
      <vt:lpstr>ATURan dan tujuan</vt:lpstr>
      <vt:lpstr>PowerPoint Presentation</vt:lpstr>
      <vt:lpstr>Algoritma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SENGOKU LUDO</dc:title>
  <dc:creator>syaiful haq al-furuqi</dc:creator>
  <cp:lastModifiedBy>syaiful haq al-furuqi</cp:lastModifiedBy>
  <cp:revision>4</cp:revision>
  <dcterms:created xsi:type="dcterms:W3CDTF">2016-01-08T16:01:34Z</dcterms:created>
  <dcterms:modified xsi:type="dcterms:W3CDTF">2016-01-08T16:21:46Z</dcterms:modified>
</cp:coreProperties>
</file>