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8B1ED-34D0-4F36-9347-E7DCF6ADA7A9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4F694-C154-459D-B23B-8F53577C9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4F694-C154-459D-B23B-8F53577C93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1000132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平台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JNI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代码单元测试方法研究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0434" y="3286124"/>
            <a:ext cx="2843202" cy="2057400"/>
          </a:xfrm>
        </p:spPr>
        <p:txBody>
          <a:bodyPr rtlCol="0">
            <a:normAutofit/>
          </a:bodyPr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9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姓 名：于 浩</a:t>
            </a:r>
            <a:endParaRPr lang="en-US" altLang="zh-CN" sz="19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9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学 号：</a:t>
            </a:r>
            <a:r>
              <a:rPr lang="en-US" altLang="zh-CN" sz="19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12041285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9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 业：计算机技术</a:t>
            </a:r>
            <a:endParaRPr lang="en-US" altLang="zh-CN" sz="19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9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 师：胡晓鹏</a:t>
            </a:r>
            <a:endParaRPr lang="en-US" altLang="zh-CN" sz="19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zh-CN" altLang="en-US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-32" y="3141660"/>
            <a:ext cx="9144000" cy="1588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70" y="71414"/>
            <a:ext cx="8929686" cy="642942"/>
          </a:xfrm>
          <a:noFill/>
          <a:ln w="19050" cmpd="dbl">
            <a:noFill/>
            <a:prstDash val="dash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研究背景及意义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3803" y="164305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现阶段，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应用程序开发（从编程语言选择角度来看）主要有两种方式：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7" name="Picture 1" descr="java_jv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835" y="2428869"/>
            <a:ext cx="2097216" cy="211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53803" y="20002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1.</a:t>
            </a:r>
            <a:r>
              <a:rPr lang="zh-CN" altLang="en-US" dirty="0" smtClean="0">
                <a:latin typeface="+mj-ea"/>
                <a:ea typeface="+mj-ea"/>
              </a:rPr>
              <a:t>采用</a:t>
            </a:r>
            <a:r>
              <a:rPr lang="en-US" dirty="0" smtClean="0">
                <a:latin typeface="+mj-ea"/>
                <a:ea typeface="+mj-ea"/>
              </a:rPr>
              <a:t>Java</a:t>
            </a:r>
            <a:r>
              <a:rPr lang="zh-CN" altLang="en-US" dirty="0" smtClean="0">
                <a:latin typeface="+mj-ea"/>
                <a:ea typeface="+mj-ea"/>
              </a:rPr>
              <a:t>语言开发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3803" y="47148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ea"/>
              </a:rPr>
              <a:t>局限性：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803" y="507207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+mn-ea"/>
              </a:rPr>
              <a:t>1)</a:t>
            </a:r>
            <a:r>
              <a:rPr lang="en-US" dirty="0" smtClean="0">
                <a:latin typeface="+mn-ea"/>
              </a:rPr>
              <a:t> Java</a:t>
            </a:r>
            <a:r>
              <a:rPr lang="zh-CN" altLang="en-US" dirty="0" smtClean="0">
                <a:latin typeface="+mn-ea"/>
              </a:rPr>
              <a:t>程序不能充分利用平台相关</a:t>
            </a:r>
            <a:r>
              <a:rPr lang="zh-CN" altLang="en-US" dirty="0" smtClean="0">
                <a:latin typeface="+mn-ea"/>
              </a:rPr>
              <a:t>特性；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3802" y="5429264"/>
            <a:ext cx="573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2)</a:t>
            </a:r>
            <a:r>
              <a:rPr lang="zh-CN" altLang="en-US" dirty="0" smtClean="0">
                <a:latin typeface="+mn-ea"/>
              </a:rPr>
              <a:t>相比于</a:t>
            </a:r>
            <a:r>
              <a:rPr lang="en-US" dirty="0" smtClean="0">
                <a:latin typeface="+mn-ea"/>
              </a:rPr>
              <a:t>C/C++</a:t>
            </a:r>
            <a:r>
              <a:rPr lang="zh-CN" altLang="en-US" dirty="0" smtClean="0">
                <a:latin typeface="+mn-ea"/>
              </a:rPr>
              <a:t>程序，</a:t>
            </a:r>
            <a:r>
              <a:rPr lang="en-US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程序的执行速度通常较</a:t>
            </a:r>
            <a:r>
              <a:rPr lang="zh-CN" altLang="en-US" dirty="0" smtClean="0">
                <a:latin typeface="+mn-ea"/>
              </a:rPr>
              <a:t>慢。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1000108"/>
            <a:ext cx="857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应用程序大量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涌现，软件测试需求迫切。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java_nat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834" y="1369440"/>
            <a:ext cx="488329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53802" y="92867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采用</a:t>
            </a:r>
            <a:r>
              <a:rPr lang="en-US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dirty="0" smtClean="0">
                <a:latin typeface="+mn-ea"/>
              </a:rPr>
              <a:t>C/C++</a:t>
            </a:r>
            <a:r>
              <a:rPr lang="zh-CN" altLang="en-US" dirty="0" smtClean="0">
                <a:latin typeface="+mn-ea"/>
              </a:rPr>
              <a:t>语言混合开发</a:t>
            </a:r>
            <a:endParaRPr lang="zh-CN" altLang="en-US" dirty="0">
              <a:latin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1470" y="71414"/>
            <a:ext cx="8929686" cy="642942"/>
          </a:xfrm>
          <a:noFill/>
          <a:ln w="19050" cmpd="dbl">
            <a:noFill/>
            <a:prstDash val="dash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研究背景及意义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802" y="37861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ea"/>
              </a:rPr>
              <a:t>优势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3802" y="4143380"/>
            <a:ext cx="544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1)</a:t>
            </a:r>
            <a:r>
              <a:rPr lang="zh-CN" altLang="en-US" dirty="0" smtClean="0">
                <a:latin typeface="+mn-ea"/>
              </a:rPr>
              <a:t>可利用</a:t>
            </a:r>
            <a:r>
              <a:rPr lang="en-US" dirty="0" smtClean="0">
                <a:latin typeface="+mn-ea"/>
              </a:rPr>
              <a:t>C/C++</a:t>
            </a:r>
            <a:r>
              <a:rPr lang="zh-CN" altLang="en-US" dirty="0" smtClean="0">
                <a:latin typeface="+mn-ea"/>
              </a:rPr>
              <a:t>的高效性来开发高性能的</a:t>
            </a:r>
            <a:r>
              <a:rPr lang="zh-CN" altLang="en-US" dirty="0" smtClean="0">
                <a:latin typeface="+mn-ea"/>
              </a:rPr>
              <a:t>应用程序；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3802" y="4500570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2)</a:t>
            </a:r>
            <a:r>
              <a:rPr lang="zh-CN" altLang="en-US" dirty="0" smtClean="0">
                <a:latin typeface="+mn-ea"/>
              </a:rPr>
              <a:t>能充分利用平台相关</a:t>
            </a:r>
            <a:r>
              <a:rPr lang="zh-CN" altLang="en-US" dirty="0" smtClean="0">
                <a:latin typeface="+mn-ea"/>
              </a:rPr>
              <a:t>特性；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3802" y="4917056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3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复用大量已有高质量</a:t>
            </a:r>
            <a:r>
              <a:rPr lang="en-US" dirty="0" smtClean="0">
                <a:latin typeface="+mn-ea"/>
              </a:rPr>
              <a:t>C/C</a:t>
            </a:r>
            <a:r>
              <a:rPr lang="en-US" dirty="0" smtClean="0">
                <a:latin typeface="+mn-ea"/>
              </a:rPr>
              <a:t>++</a:t>
            </a:r>
            <a:r>
              <a:rPr lang="zh-CN" altLang="en-US" dirty="0" smtClean="0">
                <a:latin typeface="+mn-ea"/>
              </a:rPr>
              <a:t>代码。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034" y="5500702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相当数量的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应用程序采用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C/C++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语言混合开发，而开发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JNI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代码容易出错，因此对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JNI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代码进行单元测试十分必要。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1470" y="71414"/>
            <a:ext cx="8929686" cy="642942"/>
          </a:xfrm>
          <a:noFill/>
          <a:ln w="19050" cmpd="dbl">
            <a:noFill/>
            <a:prstDash val="dash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国内外研究现状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1470" y="71414"/>
            <a:ext cx="8929686" cy="642942"/>
          </a:xfrm>
          <a:noFill/>
          <a:ln w="19050" cmpd="dbl">
            <a:noFill/>
            <a:prstDash val="dash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研究背景及意义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1000132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报告完毕，谢谢大家！！！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0434" y="3286124"/>
            <a:ext cx="2843202" cy="2057400"/>
          </a:xfrm>
        </p:spPr>
        <p:txBody>
          <a:bodyPr rtlCol="0">
            <a:normAutofit/>
          </a:bodyPr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9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姓 名：于 浩</a:t>
            </a:r>
            <a:endParaRPr lang="en-US" altLang="zh-CN" sz="19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9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学 号：</a:t>
            </a:r>
            <a:r>
              <a:rPr lang="en-US" altLang="zh-CN" sz="19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12041285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9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 业：计算机技术</a:t>
            </a:r>
            <a:endParaRPr lang="en-US" altLang="zh-CN" sz="19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19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 师：胡晓鹏</a:t>
            </a:r>
            <a:endParaRPr lang="en-US" altLang="zh-CN" sz="19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zh-CN" altLang="en-US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-32" y="3141660"/>
            <a:ext cx="9144000" cy="1588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207</Words>
  <PresentationFormat>全屏显示(4:3)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Android平台JNI代码单元测试方法研究</vt:lpstr>
      <vt:lpstr>研究背景及意义</vt:lpstr>
      <vt:lpstr>研究背景及意义</vt:lpstr>
      <vt:lpstr>国内外研究现状</vt:lpstr>
      <vt:lpstr>研究背景及意义</vt:lpstr>
      <vt:lpstr>报告完毕，谢谢大家！！！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微软用户</cp:lastModifiedBy>
  <cp:revision>21</cp:revision>
  <dcterms:created xsi:type="dcterms:W3CDTF">2015-06-24T13:22:55Z</dcterms:created>
  <dcterms:modified xsi:type="dcterms:W3CDTF">2015-06-25T01:00:57Z</dcterms:modified>
</cp:coreProperties>
</file>