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Brody</a:t>
            </a:r>
          </a:p>
          <a:p>
            <a:r>
              <a:rPr lang="en-US" dirty="0" smtClean="0"/>
              <a:t>Jordan Seres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Tatiefo</a:t>
            </a:r>
            <a:endParaRPr lang="en-US" dirty="0" smtClean="0"/>
          </a:p>
          <a:p>
            <a:r>
              <a:rPr lang="en-US" dirty="0" smtClean="0"/>
              <a:t>Adam Weiner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Escrow In </a:t>
            </a:r>
            <a:r>
              <a:rPr lang="en-US" dirty="0" err="1" smtClean="0"/>
              <a:t>Etherium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2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58903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 contractual arrangement in which a third party receives and disburses money or documents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Transacting parties govern moderating rules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normalizeH="1" dirty="0" smtClean="0"/>
              <a:t>What is an </a:t>
            </a:r>
            <a:r>
              <a:rPr lang="en-US" b="1" cap="small" normalizeH="1" dirty="0" err="1" smtClean="0"/>
              <a:t>Eskrow</a:t>
            </a:r>
            <a:endParaRPr lang="en-US" b="1" cap="small" normalizeH="1" dirty="0"/>
          </a:p>
        </p:txBody>
      </p:sp>
      <p:pic>
        <p:nvPicPr>
          <p:cNvPr id="4" name="Picture 3" descr="Escro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8" y="4039023"/>
            <a:ext cx="3662323" cy="23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</a:t>
            </a:r>
            <a:r>
              <a:rPr lang="en-US" sz="2800" dirty="0" err="1" smtClean="0"/>
              <a:t>eskrow</a:t>
            </a:r>
            <a:r>
              <a:rPr lang="en-US" sz="2800" dirty="0" smtClean="0"/>
              <a:t> as a middle man, sender can set up contract for a recipient to complete</a:t>
            </a:r>
          </a:p>
          <a:p>
            <a:r>
              <a:rPr lang="en-US" sz="2800" dirty="0" smtClean="0"/>
              <a:t>Upon completion recipient gets money, the </a:t>
            </a:r>
            <a:r>
              <a:rPr lang="en-US" sz="2800" dirty="0" err="1" smtClean="0"/>
              <a:t>eskrow</a:t>
            </a:r>
            <a:r>
              <a:rPr lang="en-US" sz="2800" dirty="0" smtClean="0"/>
              <a:t> keeps 5%</a:t>
            </a:r>
          </a:p>
          <a:p>
            <a:r>
              <a:rPr lang="en-US" sz="2800" dirty="0" smtClean="0"/>
              <a:t>Only recipient confirms results, but ideally contract creator should also confirm</a:t>
            </a:r>
          </a:p>
          <a:p>
            <a:r>
              <a:rPr lang="en-US" sz="2800" dirty="0" smtClean="0"/>
              <a:t>Did not include a timeout system for contracts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Explanation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105</TotalTime>
  <Words>91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Escrow In Etherium</vt:lpstr>
      <vt:lpstr>What is an Eskrow</vt:lpstr>
      <vt:lpstr>Our implementation</vt:lpstr>
      <vt:lpstr>Code Explanation And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Escrow In Etherium</dc:title>
  <dc:creator>Jordan Seres</dc:creator>
  <cp:lastModifiedBy>Jordan Seres</cp:lastModifiedBy>
  <cp:revision>6</cp:revision>
  <dcterms:created xsi:type="dcterms:W3CDTF">2014-11-05T01:39:24Z</dcterms:created>
  <dcterms:modified xsi:type="dcterms:W3CDTF">2014-11-05T03:24:24Z</dcterms:modified>
</cp:coreProperties>
</file>