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67" r:id="rId3"/>
    <p:sldId id="265" r:id="rId4"/>
    <p:sldId id="258" r:id="rId5"/>
    <p:sldId id="266" r:id="rId6"/>
    <p:sldId id="268" r:id="rId7"/>
    <p:sldId id="263" r:id="rId8"/>
    <p:sldId id="262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255@naver.com" initials="a" lastIdx="2" clrIdx="0">
    <p:extLst>
      <p:ext uri="{19B8F6BF-5375-455C-9EA6-DF929625EA0E}">
        <p15:presenceInfo xmlns:p15="http://schemas.microsoft.com/office/powerpoint/2012/main" userId="058e870259f520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80EB8-E5CC-4C36-8FC5-57F5C8DB963B}" v="3107" dt="2021-08-11T14:47:58.301"/>
    <p1510:client id="{8676EEB4-FE27-4298-829A-3B12E2B39586}" v="8" dt="2021-08-11T15:43:28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8F469-9EC5-4C7D-93F9-524B841EF350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F228DB-69AC-4A50-8262-828159171466}">
      <dgm:prSet phldr="0"/>
      <dgm:spPr/>
      <dgm:t>
        <a:bodyPr/>
        <a:lstStyle/>
        <a:p>
          <a:r>
            <a:rPr lang="ko-KR" altLang="en-US" dirty="0">
              <a:latin typeface="Calibri Light" panose="020F0302020204030204"/>
            </a:rPr>
            <a:t>조장 문현석</a:t>
          </a:r>
          <a:endParaRPr lang="ko-KR" dirty="0"/>
        </a:p>
      </dgm:t>
    </dgm:pt>
    <dgm:pt modelId="{507B9718-5530-4F14-8712-F3894C5E4EDF}" type="parTrans" cxnId="{D5DCC703-C6C7-41E5-9FC0-A3BAB20BCDA7}">
      <dgm:prSet/>
      <dgm:spPr/>
      <dgm:t>
        <a:bodyPr/>
        <a:lstStyle/>
        <a:p>
          <a:endParaRPr lang="en-US"/>
        </a:p>
      </dgm:t>
    </dgm:pt>
    <dgm:pt modelId="{8E566BA9-2952-48F3-85EB-F0E887032287}" type="sibTrans" cxnId="{D5DCC703-C6C7-41E5-9FC0-A3BAB20BCDA7}">
      <dgm:prSet/>
      <dgm:spPr/>
      <dgm:t>
        <a:bodyPr/>
        <a:lstStyle/>
        <a:p>
          <a:endParaRPr lang="en-US"/>
        </a:p>
      </dgm:t>
    </dgm:pt>
    <dgm:pt modelId="{0263B292-FC8E-462E-86F8-7CFF88FF8976}">
      <dgm:prSet phldr="0"/>
      <dgm:spPr/>
      <dgm:t>
        <a:bodyPr/>
        <a:lstStyle/>
        <a:p>
          <a:r>
            <a:rPr lang="ko-KR" altLang="en-US" dirty="0">
              <a:latin typeface="Calibri Light" panose="020F0302020204030204"/>
            </a:rPr>
            <a:t>김문수</a:t>
          </a:r>
        </a:p>
      </dgm:t>
    </dgm:pt>
    <dgm:pt modelId="{47C88BDB-9D0B-49F3-AEC8-0A03C9D84227}" type="parTrans" cxnId="{900113C7-D507-4536-AF28-935DCDDA71BB}">
      <dgm:prSet/>
      <dgm:spPr/>
      <dgm:t>
        <a:bodyPr/>
        <a:lstStyle/>
        <a:p>
          <a:pPr latinLnBrk="1"/>
          <a:endParaRPr lang="ko-KR" altLang="en-US"/>
        </a:p>
      </dgm:t>
    </dgm:pt>
    <dgm:pt modelId="{623A18A4-D108-4173-A2B4-7EA6D617B0A0}" type="sibTrans" cxnId="{900113C7-D507-4536-AF28-935DCDDA71BB}">
      <dgm:prSet/>
      <dgm:spPr/>
      <dgm:t>
        <a:bodyPr/>
        <a:lstStyle/>
        <a:p>
          <a:pPr latinLnBrk="1"/>
          <a:endParaRPr lang="ko-KR" altLang="en-US"/>
        </a:p>
      </dgm:t>
    </dgm:pt>
    <dgm:pt modelId="{0D460502-AABF-4145-9B74-8055DE222186}">
      <dgm:prSet phldr="0"/>
      <dgm:spPr/>
      <dgm:t>
        <a:bodyPr/>
        <a:lstStyle/>
        <a:p>
          <a:pPr rtl="0"/>
          <a:r>
            <a:rPr lang="ko-KR" altLang="en-US" dirty="0">
              <a:latin typeface="Calibri Light" panose="020F0302020204030204"/>
            </a:rPr>
            <a:t>김기락</a:t>
          </a:r>
        </a:p>
      </dgm:t>
    </dgm:pt>
    <dgm:pt modelId="{D718DCC1-0CC6-4307-BB47-78196D173FA3}" type="parTrans" cxnId="{245BF22D-BE47-43E2-AF08-D98B079A9AAD}">
      <dgm:prSet/>
      <dgm:spPr/>
      <dgm:t>
        <a:bodyPr/>
        <a:lstStyle/>
        <a:p>
          <a:pPr latinLnBrk="1"/>
          <a:endParaRPr lang="ko-KR" altLang="en-US"/>
        </a:p>
      </dgm:t>
    </dgm:pt>
    <dgm:pt modelId="{CCC7D4F5-B93B-4F8C-82FD-65466E46FEF8}" type="sibTrans" cxnId="{245BF22D-BE47-43E2-AF08-D98B079A9AAD}">
      <dgm:prSet/>
      <dgm:spPr/>
      <dgm:t>
        <a:bodyPr/>
        <a:lstStyle/>
        <a:p>
          <a:pPr latinLnBrk="1"/>
          <a:endParaRPr lang="ko-KR" altLang="en-US"/>
        </a:p>
      </dgm:t>
    </dgm:pt>
    <dgm:pt modelId="{F90AFCEC-C334-45FA-B89E-1967E697CCFA}">
      <dgm:prSet phldr="0"/>
      <dgm:spPr/>
      <dgm:t>
        <a:bodyPr/>
        <a:lstStyle/>
        <a:p>
          <a:r>
            <a:rPr lang="ko-KR" altLang="en-US" dirty="0">
              <a:latin typeface="Calibri Light" panose="020F0302020204030204"/>
            </a:rPr>
            <a:t>성지혜</a:t>
          </a:r>
        </a:p>
      </dgm:t>
    </dgm:pt>
    <dgm:pt modelId="{65350255-A3BC-486D-AF36-40DC4F6DCA00}" type="parTrans" cxnId="{7437910B-DAF5-4346-B119-CBFA3730764E}">
      <dgm:prSet/>
      <dgm:spPr/>
      <dgm:t>
        <a:bodyPr/>
        <a:lstStyle/>
        <a:p>
          <a:pPr latinLnBrk="1"/>
          <a:endParaRPr lang="ko-KR" altLang="en-US"/>
        </a:p>
      </dgm:t>
    </dgm:pt>
    <dgm:pt modelId="{0DC48C94-14F0-4C0C-A2AA-364CDE417B94}" type="sibTrans" cxnId="{7437910B-DAF5-4346-B119-CBFA3730764E}">
      <dgm:prSet/>
      <dgm:spPr/>
      <dgm:t>
        <a:bodyPr/>
        <a:lstStyle/>
        <a:p>
          <a:pPr latinLnBrk="1"/>
          <a:endParaRPr lang="ko-KR" altLang="en-US"/>
        </a:p>
      </dgm:t>
    </dgm:pt>
    <dgm:pt modelId="{3FA82EEC-5C3C-497E-B468-960CC2116ED2}" type="pres">
      <dgm:prSet presAssocID="{4E58F469-9EC5-4C7D-93F9-524B841EF350}" presName="diagram" presStyleCnt="0">
        <dgm:presLayoutVars>
          <dgm:dir/>
          <dgm:resizeHandles val="exact"/>
        </dgm:presLayoutVars>
      </dgm:prSet>
      <dgm:spPr/>
    </dgm:pt>
    <dgm:pt modelId="{6E8E2044-EA66-4843-BCD0-0C0B12CADB1C}" type="pres">
      <dgm:prSet presAssocID="{5BF228DB-69AC-4A50-8262-828159171466}" presName="node" presStyleLbl="node1" presStyleIdx="0" presStyleCnt="4">
        <dgm:presLayoutVars>
          <dgm:bulletEnabled val="1"/>
        </dgm:presLayoutVars>
      </dgm:prSet>
      <dgm:spPr/>
    </dgm:pt>
    <dgm:pt modelId="{DA7017A2-00A9-45BF-9686-40439712EEF0}" type="pres">
      <dgm:prSet presAssocID="{8E566BA9-2952-48F3-85EB-F0E887032287}" presName="sibTrans" presStyleCnt="0"/>
      <dgm:spPr/>
    </dgm:pt>
    <dgm:pt modelId="{72AA07E9-D050-448A-B90F-0AA5656111AE}" type="pres">
      <dgm:prSet presAssocID="{0D460502-AABF-4145-9B74-8055DE222186}" presName="node" presStyleLbl="node1" presStyleIdx="1" presStyleCnt="4">
        <dgm:presLayoutVars>
          <dgm:bulletEnabled val="1"/>
        </dgm:presLayoutVars>
      </dgm:prSet>
      <dgm:spPr/>
    </dgm:pt>
    <dgm:pt modelId="{22DB15B6-0DC5-46F8-9383-D6C098C6AC43}" type="pres">
      <dgm:prSet presAssocID="{CCC7D4F5-B93B-4F8C-82FD-65466E46FEF8}" presName="sibTrans" presStyleCnt="0"/>
      <dgm:spPr/>
    </dgm:pt>
    <dgm:pt modelId="{24D1D07E-A0B0-419D-BA94-267A342FBDA5}" type="pres">
      <dgm:prSet presAssocID="{0263B292-FC8E-462E-86F8-7CFF88FF8976}" presName="node" presStyleLbl="node1" presStyleIdx="2" presStyleCnt="4">
        <dgm:presLayoutVars>
          <dgm:bulletEnabled val="1"/>
        </dgm:presLayoutVars>
      </dgm:prSet>
      <dgm:spPr/>
    </dgm:pt>
    <dgm:pt modelId="{85A05640-8C05-495C-8ADE-22F338546CF5}" type="pres">
      <dgm:prSet presAssocID="{623A18A4-D108-4173-A2B4-7EA6D617B0A0}" presName="sibTrans" presStyleCnt="0"/>
      <dgm:spPr/>
    </dgm:pt>
    <dgm:pt modelId="{F7DF019D-0F98-4D4F-BB91-437FBFD29FE6}" type="pres">
      <dgm:prSet presAssocID="{F90AFCEC-C334-45FA-B89E-1967E697CCFA}" presName="node" presStyleLbl="node1" presStyleIdx="3" presStyleCnt="4">
        <dgm:presLayoutVars>
          <dgm:bulletEnabled val="1"/>
        </dgm:presLayoutVars>
      </dgm:prSet>
      <dgm:spPr/>
    </dgm:pt>
  </dgm:ptLst>
  <dgm:cxnLst>
    <dgm:cxn modelId="{D5DCC703-C6C7-41E5-9FC0-A3BAB20BCDA7}" srcId="{4E58F469-9EC5-4C7D-93F9-524B841EF350}" destId="{5BF228DB-69AC-4A50-8262-828159171466}" srcOrd="0" destOrd="0" parTransId="{507B9718-5530-4F14-8712-F3894C5E4EDF}" sibTransId="{8E566BA9-2952-48F3-85EB-F0E887032287}"/>
    <dgm:cxn modelId="{7437910B-DAF5-4346-B119-CBFA3730764E}" srcId="{4E58F469-9EC5-4C7D-93F9-524B841EF350}" destId="{F90AFCEC-C334-45FA-B89E-1967E697CCFA}" srcOrd="3" destOrd="0" parTransId="{65350255-A3BC-486D-AF36-40DC4F6DCA00}" sibTransId="{0DC48C94-14F0-4C0C-A2AA-364CDE417B94}"/>
    <dgm:cxn modelId="{245BF22D-BE47-43E2-AF08-D98B079A9AAD}" srcId="{4E58F469-9EC5-4C7D-93F9-524B841EF350}" destId="{0D460502-AABF-4145-9B74-8055DE222186}" srcOrd="1" destOrd="0" parTransId="{D718DCC1-0CC6-4307-BB47-78196D173FA3}" sibTransId="{CCC7D4F5-B93B-4F8C-82FD-65466E46FEF8}"/>
    <dgm:cxn modelId="{8AFD3656-D603-43AA-857B-266BFEE4F6DD}" type="presOf" srcId="{0D460502-AABF-4145-9B74-8055DE222186}" destId="{72AA07E9-D050-448A-B90F-0AA5656111AE}" srcOrd="0" destOrd="0" presId="urn:microsoft.com/office/officeart/2005/8/layout/default"/>
    <dgm:cxn modelId="{D83FE95A-3008-4376-BFA3-A98F62C8E9F0}" type="presOf" srcId="{0263B292-FC8E-462E-86F8-7CFF88FF8976}" destId="{24D1D07E-A0B0-419D-BA94-267A342FBDA5}" srcOrd="0" destOrd="0" presId="urn:microsoft.com/office/officeart/2005/8/layout/default"/>
    <dgm:cxn modelId="{B1905798-B02E-445B-9588-38EFEF743D90}" type="presOf" srcId="{4E58F469-9EC5-4C7D-93F9-524B841EF350}" destId="{3FA82EEC-5C3C-497E-B468-960CC2116ED2}" srcOrd="0" destOrd="0" presId="urn:microsoft.com/office/officeart/2005/8/layout/default"/>
    <dgm:cxn modelId="{900113C7-D507-4536-AF28-935DCDDA71BB}" srcId="{4E58F469-9EC5-4C7D-93F9-524B841EF350}" destId="{0263B292-FC8E-462E-86F8-7CFF88FF8976}" srcOrd="2" destOrd="0" parTransId="{47C88BDB-9D0B-49F3-AEC8-0A03C9D84227}" sibTransId="{623A18A4-D108-4173-A2B4-7EA6D617B0A0}"/>
    <dgm:cxn modelId="{FBF297D1-690F-49FC-872C-9F6A6FEB4711}" type="presOf" srcId="{F90AFCEC-C334-45FA-B89E-1967E697CCFA}" destId="{F7DF019D-0F98-4D4F-BB91-437FBFD29FE6}" srcOrd="0" destOrd="0" presId="urn:microsoft.com/office/officeart/2005/8/layout/default"/>
    <dgm:cxn modelId="{7F4915F2-C6D1-44F2-BE13-B2EEA5360339}" type="presOf" srcId="{5BF228DB-69AC-4A50-8262-828159171466}" destId="{6E8E2044-EA66-4843-BCD0-0C0B12CADB1C}" srcOrd="0" destOrd="0" presId="urn:microsoft.com/office/officeart/2005/8/layout/default"/>
    <dgm:cxn modelId="{C90B71EF-D262-4ED8-929D-4CE359450A6C}" type="presParOf" srcId="{3FA82EEC-5C3C-497E-B468-960CC2116ED2}" destId="{6E8E2044-EA66-4843-BCD0-0C0B12CADB1C}" srcOrd="0" destOrd="0" presId="urn:microsoft.com/office/officeart/2005/8/layout/default"/>
    <dgm:cxn modelId="{66002C98-6695-4B24-86F9-D66A130C1C28}" type="presParOf" srcId="{3FA82EEC-5C3C-497E-B468-960CC2116ED2}" destId="{DA7017A2-00A9-45BF-9686-40439712EEF0}" srcOrd="1" destOrd="0" presId="urn:microsoft.com/office/officeart/2005/8/layout/default"/>
    <dgm:cxn modelId="{E34E6CE9-0C6A-4A9B-92FE-F09EBE6D129E}" type="presParOf" srcId="{3FA82EEC-5C3C-497E-B468-960CC2116ED2}" destId="{72AA07E9-D050-448A-B90F-0AA5656111AE}" srcOrd="2" destOrd="0" presId="urn:microsoft.com/office/officeart/2005/8/layout/default"/>
    <dgm:cxn modelId="{ECDE1D20-7546-44CC-BA0F-CACB279336F6}" type="presParOf" srcId="{3FA82EEC-5C3C-497E-B468-960CC2116ED2}" destId="{22DB15B6-0DC5-46F8-9383-D6C098C6AC43}" srcOrd="3" destOrd="0" presId="urn:microsoft.com/office/officeart/2005/8/layout/default"/>
    <dgm:cxn modelId="{49B22893-FB09-43FE-9263-A08E6DD88049}" type="presParOf" srcId="{3FA82EEC-5C3C-497E-B468-960CC2116ED2}" destId="{24D1D07E-A0B0-419D-BA94-267A342FBDA5}" srcOrd="4" destOrd="0" presId="urn:microsoft.com/office/officeart/2005/8/layout/default"/>
    <dgm:cxn modelId="{526FEF32-5269-4B9F-B5E0-7D8E9268868C}" type="presParOf" srcId="{3FA82EEC-5C3C-497E-B468-960CC2116ED2}" destId="{85A05640-8C05-495C-8ADE-22F338546CF5}" srcOrd="5" destOrd="0" presId="urn:microsoft.com/office/officeart/2005/8/layout/default"/>
    <dgm:cxn modelId="{E70EE12E-4846-4FD0-90DA-98A5EEE5DC78}" type="presParOf" srcId="{3FA82EEC-5C3C-497E-B468-960CC2116ED2}" destId="{F7DF019D-0F98-4D4F-BB91-437FBFD29FE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E2044-EA66-4843-BCD0-0C0B12CADB1C}">
      <dsp:nvSpPr>
        <dsp:cNvPr id="0" name=""/>
        <dsp:cNvSpPr/>
      </dsp:nvSpPr>
      <dsp:spPr>
        <a:xfrm>
          <a:off x="419" y="959794"/>
          <a:ext cx="1637096" cy="9822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Calibri Light" panose="020F0302020204030204"/>
            </a:rPr>
            <a:t>조장 문현석</a:t>
          </a:r>
          <a:endParaRPr lang="ko-KR" sz="2200" kern="1200" dirty="0"/>
        </a:p>
      </dsp:txBody>
      <dsp:txXfrm>
        <a:off x="419" y="959794"/>
        <a:ext cx="1637096" cy="982257"/>
      </dsp:txXfrm>
    </dsp:sp>
    <dsp:sp modelId="{72AA07E9-D050-448A-B90F-0AA5656111AE}">
      <dsp:nvSpPr>
        <dsp:cNvPr id="0" name=""/>
        <dsp:cNvSpPr/>
      </dsp:nvSpPr>
      <dsp:spPr>
        <a:xfrm>
          <a:off x="1801225" y="959794"/>
          <a:ext cx="1637096" cy="9822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Calibri Light" panose="020F0302020204030204"/>
            </a:rPr>
            <a:t>김기락</a:t>
          </a:r>
        </a:p>
      </dsp:txBody>
      <dsp:txXfrm>
        <a:off x="1801225" y="959794"/>
        <a:ext cx="1637096" cy="982257"/>
      </dsp:txXfrm>
    </dsp:sp>
    <dsp:sp modelId="{24D1D07E-A0B0-419D-BA94-267A342FBDA5}">
      <dsp:nvSpPr>
        <dsp:cNvPr id="0" name=""/>
        <dsp:cNvSpPr/>
      </dsp:nvSpPr>
      <dsp:spPr>
        <a:xfrm>
          <a:off x="419" y="2105762"/>
          <a:ext cx="1637096" cy="9822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Calibri Light" panose="020F0302020204030204"/>
            </a:rPr>
            <a:t>김문수</a:t>
          </a:r>
        </a:p>
      </dsp:txBody>
      <dsp:txXfrm>
        <a:off x="419" y="2105762"/>
        <a:ext cx="1637096" cy="982257"/>
      </dsp:txXfrm>
    </dsp:sp>
    <dsp:sp modelId="{F7DF019D-0F98-4D4F-BB91-437FBFD29FE6}">
      <dsp:nvSpPr>
        <dsp:cNvPr id="0" name=""/>
        <dsp:cNvSpPr/>
      </dsp:nvSpPr>
      <dsp:spPr>
        <a:xfrm>
          <a:off x="1801225" y="2105762"/>
          <a:ext cx="1637096" cy="9822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Calibri Light" panose="020F0302020204030204"/>
            </a:rPr>
            <a:t>성지혜</a:t>
          </a:r>
        </a:p>
      </dsp:txBody>
      <dsp:txXfrm>
        <a:off x="1801225" y="2105762"/>
        <a:ext cx="1637096" cy="982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0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5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3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6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039FAC-7981-4699-AFCD-27F75EBD3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858" y="1683756"/>
            <a:ext cx="2336449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ko-KR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조</a:t>
            </a:r>
            <a:br>
              <a:rPr lang="ko-KR" alt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ELDER SCRIPT</a:t>
            </a:r>
          </a:p>
        </p:txBody>
      </p:sp>
      <p:graphicFrame>
        <p:nvGraphicFramePr>
          <p:cNvPr id="35" name="제목 1">
            <a:extLst>
              <a:ext uri="{FF2B5EF4-FFF2-40B4-BE49-F238E27FC236}">
                <a16:creationId xmlns:a16="http://schemas.microsoft.com/office/drawing/2014/main" id="{4FA97704-1399-46ED-BD74-141D8EE8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699176"/>
              </p:ext>
            </p:extLst>
          </p:nvPr>
        </p:nvGraphicFramePr>
        <p:xfrm>
          <a:off x="4049724" y="1716598"/>
          <a:ext cx="3438742" cy="4047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06BD0854-8098-4D8C-806A-C1ADDE4FC3FE}"/>
              </a:ext>
            </a:extLst>
          </p:cNvPr>
          <p:cNvSpPr txBox="1"/>
          <p:nvPr/>
        </p:nvSpPr>
        <p:spPr>
          <a:xfrm>
            <a:off x="4399471" y="1302589"/>
            <a:ext cx="35885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000" dirty="0" err="1">
                <a:ea typeface="맑은 고딕"/>
                <a:cs typeface="Calibri"/>
              </a:rPr>
              <a:t>MusicPlayer</a:t>
            </a:r>
            <a:endParaRPr lang="ko-KR" altLang="en-US" sz="40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47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896E23-00E3-4F6B-8B9F-7F8ADC6AC190}"/>
              </a:ext>
            </a:extLst>
          </p:cNvPr>
          <p:cNvSpPr txBox="1">
            <a:spLocks/>
          </p:cNvSpPr>
          <p:nvPr/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ko-KR" altLang="en-US" sz="3500">
                <a:solidFill>
                  <a:schemeClr val="bg1">
                    <a:lumMod val="95000"/>
                  </a:schemeClr>
                </a:solidFill>
                <a:ea typeface="맑은 고딕"/>
                <a:cs typeface="Calibri Light"/>
              </a:rPr>
              <a:t>작업 파트분배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ea typeface="맑은 고딕"/>
              <a:cs typeface="Calibri Light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DDBB7F68-368B-4EF8-A391-3883D356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73515"/>
              </p:ext>
            </p:extLst>
          </p:nvPr>
        </p:nvGraphicFramePr>
        <p:xfrm>
          <a:off x="441672" y="2145734"/>
          <a:ext cx="6656856" cy="398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14">
                  <a:extLst>
                    <a:ext uri="{9D8B030D-6E8A-4147-A177-3AD203B41FA5}">
                      <a16:colId xmlns:a16="http://schemas.microsoft.com/office/drawing/2014/main" val="333701063"/>
                    </a:ext>
                  </a:extLst>
                </a:gridCol>
                <a:gridCol w="1664214">
                  <a:extLst>
                    <a:ext uri="{9D8B030D-6E8A-4147-A177-3AD203B41FA5}">
                      <a16:colId xmlns:a16="http://schemas.microsoft.com/office/drawing/2014/main" val="1000032212"/>
                    </a:ext>
                  </a:extLst>
                </a:gridCol>
                <a:gridCol w="1664214">
                  <a:extLst>
                    <a:ext uri="{9D8B030D-6E8A-4147-A177-3AD203B41FA5}">
                      <a16:colId xmlns:a16="http://schemas.microsoft.com/office/drawing/2014/main" val="3714914122"/>
                    </a:ext>
                  </a:extLst>
                </a:gridCol>
                <a:gridCol w="1664214">
                  <a:extLst>
                    <a:ext uri="{9D8B030D-6E8A-4147-A177-3AD203B41FA5}">
                      <a16:colId xmlns:a16="http://schemas.microsoft.com/office/drawing/2014/main" val="3673245093"/>
                    </a:ext>
                  </a:extLst>
                </a:gridCol>
              </a:tblGrid>
              <a:tr h="9965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문현석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김기락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성지혜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김문수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57816"/>
                  </a:ext>
                </a:extLst>
              </a:tr>
              <a:tr h="996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디렉토리 파싱</a:t>
                      </a:r>
                    </a:p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유저서비스 및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/>
                        <a:t>유저 VO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유저서비스 및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/>
                        <a:t>유저 VO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페이지뷰어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/>
                        <a:t>(뮤직리스트)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3753"/>
                  </a:ext>
                </a:extLst>
              </a:tr>
              <a:tr h="9965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뮤직컨트롤러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/>
                        <a:t>뮤직 VO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뮤직태그파싱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/>
                        <a:t>뮤직 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뮤직 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페이지뷰어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/>
                        <a:t>(재생목록)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64363"/>
                  </a:ext>
                </a:extLst>
              </a:tr>
              <a:tr h="9965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뮤직서비스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뮤직서비스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/>
                        <a:t>아스키아트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뮤직서비스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04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039FAC-7981-4699-AFCD-27F75EBD3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ko-KR" alt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순 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896E23-00E3-4F6B-8B9F-7F8ADC6AC190}"/>
              </a:ext>
            </a:extLst>
          </p:cNvPr>
          <p:cNvSpPr txBox="1">
            <a:spLocks/>
          </p:cNvSpPr>
          <p:nvPr/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lt"/>
                <a:ea typeface="맑은 고딕"/>
                <a:cs typeface="+mn-cs"/>
              </a:rPr>
              <a:t>1. </a:t>
            </a:r>
            <a:r>
              <a:rPr lang="ko-KR" altLang="en-US" sz="2400" dirty="0">
                <a:latin typeface="+mn-lt"/>
                <a:ea typeface="맑은 고딕"/>
                <a:cs typeface="+mn-cs"/>
              </a:rPr>
              <a:t>프로그램 목적</a:t>
            </a:r>
            <a:endParaRPr lang="en-US" altLang="ko-KR" sz="2400" dirty="0">
              <a:latin typeface="+mn-lt"/>
              <a:ea typeface="맑은 고딕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+mn-lt"/>
              <a:ea typeface="맑은 고딕"/>
              <a:cs typeface="Calibri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lt"/>
                <a:ea typeface="맑은 고딕"/>
                <a:cs typeface="+mn-cs"/>
              </a:rPr>
              <a:t>2. </a:t>
            </a:r>
            <a:r>
              <a:rPr lang="ko-KR" altLang="en-US" sz="2400" dirty="0">
                <a:latin typeface="+mn-lt"/>
                <a:ea typeface="맑은 고딕"/>
                <a:cs typeface="+mn-cs"/>
              </a:rPr>
              <a:t>프로그램 탐구</a:t>
            </a:r>
            <a:endParaRPr lang="en-US" altLang="ko-KR" sz="2400" dirty="0">
              <a:latin typeface="+mn-lt"/>
              <a:ea typeface="맑은 고딕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+mn-lt"/>
              <a:ea typeface="맑은 고딕"/>
              <a:cs typeface="Calibri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lt"/>
                <a:ea typeface="맑은 고딕"/>
                <a:cs typeface="+mn-cs"/>
              </a:rPr>
              <a:t>3. </a:t>
            </a:r>
            <a:r>
              <a:rPr lang="ko-KR" altLang="en-US" sz="2400" dirty="0">
                <a:latin typeface="+mn-lt"/>
                <a:ea typeface="맑은 고딕"/>
                <a:cs typeface="+mn-cs"/>
              </a:rPr>
              <a:t>프로그램 설계 및 순서</a:t>
            </a:r>
            <a:endParaRPr lang="en-US" altLang="ko-KR" sz="2400" dirty="0">
              <a:latin typeface="+mn-lt"/>
              <a:ea typeface="맑은 고딕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+mn-lt"/>
              <a:ea typeface="맑은 고딕"/>
              <a:cs typeface="Calibri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lt"/>
                <a:ea typeface="맑은 고딕"/>
                <a:cs typeface="+mn-cs"/>
              </a:rPr>
              <a:t>4. </a:t>
            </a:r>
            <a:r>
              <a:rPr lang="ko-KR" altLang="en-US" sz="2400" dirty="0">
                <a:latin typeface="+mn-lt"/>
                <a:ea typeface="맑은 고딕"/>
                <a:cs typeface="+mn-cs"/>
              </a:rPr>
              <a:t>프로젝트 느낀 점</a:t>
            </a:r>
            <a:endParaRPr lang="en-US" altLang="ko-KR" sz="2400" dirty="0" err="1">
              <a:latin typeface="+mn-l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60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277218-8FFD-4B3F-BEF2-8E56C6CF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500" dirty="0">
                <a:solidFill>
                  <a:srgbClr val="FFFFFF"/>
                </a:solidFill>
                <a:ea typeface="맑은 고딕"/>
                <a:cs typeface="Calibri Light"/>
              </a:rPr>
              <a:t>1. 프로젝트 목적</a:t>
            </a:r>
            <a:endParaRPr lang="ko-KR" altLang="en-US" sz="35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1D543-DE5D-4D2C-BBC3-A5925125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143" y="649480"/>
            <a:ext cx="5451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sz="1700" dirty="0">
              <a:ea typeface="맑은 고딕"/>
              <a:cs typeface="Calibri"/>
            </a:endParaRPr>
          </a:p>
          <a:p>
            <a:r>
              <a:rPr lang="ko-KR" altLang="en-US" sz="2400" dirty="0">
                <a:ea typeface="맑은 고딕"/>
                <a:cs typeface="Calibri"/>
              </a:rPr>
              <a:t>이클립스의 음악재생이 가능한가</a:t>
            </a:r>
            <a:r>
              <a:rPr lang="en-US" altLang="ko-KR" sz="2400" dirty="0">
                <a:ea typeface="맑은 고딕"/>
                <a:cs typeface="Calibri"/>
              </a:rPr>
              <a:t>? </a:t>
            </a:r>
          </a:p>
          <a:p>
            <a:endParaRPr lang="en-US" altLang="ko-KR" sz="2400" dirty="0">
              <a:ea typeface="맑은 고딕"/>
              <a:cs typeface="Calibri"/>
            </a:endParaRPr>
          </a:p>
          <a:p>
            <a:endParaRPr lang="en-US" altLang="ko-KR" sz="2400" dirty="0">
              <a:ea typeface="맑은 고딕"/>
              <a:cs typeface="Calibri"/>
            </a:endParaRPr>
          </a:p>
          <a:p>
            <a:r>
              <a:rPr lang="ko-KR" altLang="en-US" sz="2400" dirty="0">
                <a:ea typeface="맑은 고딕"/>
                <a:cs typeface="Calibri"/>
              </a:rPr>
              <a:t>가능하다면 어느 정도의 </a:t>
            </a:r>
            <a:br>
              <a:rPr lang="en-US" altLang="ko-KR" sz="2400" dirty="0">
                <a:ea typeface="맑은 고딕"/>
                <a:cs typeface="Calibri"/>
              </a:rPr>
            </a:br>
            <a:br>
              <a:rPr lang="en-US" altLang="ko-KR" sz="2400" dirty="0">
                <a:ea typeface="맑은 고딕"/>
                <a:cs typeface="Calibri"/>
              </a:rPr>
            </a:br>
            <a:r>
              <a:rPr lang="ko-KR" altLang="en-US" sz="2400" dirty="0">
                <a:ea typeface="맑은 고딕"/>
                <a:cs typeface="Calibri"/>
              </a:rPr>
              <a:t>기능 구현이  가능할 것인가</a:t>
            </a:r>
            <a:r>
              <a:rPr lang="en-US" altLang="ko-KR" sz="2400" dirty="0"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4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896E23-00E3-4F6B-8B9F-7F8ADC6AC190}"/>
              </a:ext>
            </a:extLst>
          </p:cNvPr>
          <p:cNvSpPr txBox="1">
            <a:spLocks/>
          </p:cNvSpPr>
          <p:nvPr/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>
              <a:spcAft>
                <a:spcPts val="600"/>
              </a:spcAft>
            </a:pPr>
            <a:r>
              <a:rPr lang="en-US" altLang="ko-KR" sz="3500" dirty="0">
                <a:solidFill>
                  <a:srgbClr val="FFFFFF"/>
                </a:solidFill>
              </a:rPr>
              <a:t>2. </a:t>
            </a:r>
            <a:r>
              <a:rPr lang="ko-KR" altLang="en-US" sz="3500" dirty="0">
                <a:solidFill>
                  <a:srgbClr val="FFFFFF"/>
                </a:solidFill>
              </a:rPr>
              <a:t>프로젝트 탐구</a:t>
            </a:r>
            <a:endParaRPr lang="en-US" altLang="ko-KR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1B41AE1-3612-4F35-BE6B-A5496AE8AE23}"/>
              </a:ext>
            </a:extLst>
          </p:cNvPr>
          <p:cNvSpPr txBox="1">
            <a:spLocks/>
          </p:cNvSpPr>
          <p:nvPr/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/>
                <a:cs typeface="+mn-cs"/>
              </a:rPr>
              <a:t>실질적으로 음악을 재생</a:t>
            </a:r>
            <a:endParaRPr lang="en-US" altLang="ko-KR" sz="2400" dirty="0">
              <a:latin typeface="+mn-lt"/>
              <a:ea typeface="맑은 고딕"/>
              <a:cs typeface="Calibri"/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400" dirty="0">
              <a:latin typeface="+mn-lt"/>
              <a:ea typeface="맑은 고딕"/>
              <a:cs typeface="+mn-cs"/>
            </a:endParaRPr>
          </a:p>
          <a:p>
            <a:pPr marL="3429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/>
                <a:cs typeface="+mn-cs"/>
              </a:rPr>
              <a:t>유저의 정보를 저장 관리</a:t>
            </a:r>
            <a:endParaRPr lang="en-US" altLang="ko-KR" sz="2400" dirty="0">
              <a:latin typeface="+mn-lt"/>
              <a:ea typeface="맑은 고딕"/>
              <a:cs typeface="Calibri"/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400" dirty="0">
              <a:latin typeface="+mn-lt"/>
              <a:ea typeface="맑은 고딕"/>
              <a:cs typeface="Calibri"/>
            </a:endParaRPr>
          </a:p>
          <a:p>
            <a:pPr marL="3429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/>
                <a:cs typeface="+mn-cs"/>
              </a:rPr>
              <a:t> 유저가 직접 컨트롤할 기능</a:t>
            </a:r>
            <a:endParaRPr lang="en-US" altLang="ko-KR" sz="2400" dirty="0">
              <a:latin typeface="+mn-lt"/>
              <a:ea typeface="맑은 고딕"/>
              <a:cs typeface="+mn-cs"/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400" dirty="0">
              <a:latin typeface="+mn-lt"/>
              <a:ea typeface="맑은 고딕"/>
              <a:cs typeface="Calibri"/>
            </a:endParaRPr>
          </a:p>
          <a:p>
            <a:pPr marL="3429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/>
                <a:cs typeface="+mn-cs"/>
              </a:rPr>
              <a:t>음악을 기호에 맞게 정리 및 분류</a:t>
            </a:r>
            <a:endParaRPr lang="en-US" altLang="ko-KR" sz="2400" dirty="0">
              <a:latin typeface="+mn-lt"/>
              <a:ea typeface="맑은 고딕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97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E493EA-BADF-449F-9195-0E832AB0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3200" b="1" dirty="0">
                <a:solidFill>
                  <a:srgbClr val="FFFFFF"/>
                </a:solidFill>
                <a:ea typeface="맑은 고딕"/>
                <a:cs typeface="Calibri Light"/>
              </a:rPr>
              <a:t>3</a:t>
            </a:r>
            <a:r>
              <a:rPr lang="ko-KR" altLang="en-US" sz="3200" b="1" dirty="0">
                <a:solidFill>
                  <a:srgbClr val="FFFFFF"/>
                </a:solidFill>
                <a:ea typeface="맑은 고딕"/>
                <a:cs typeface="Calibri Light"/>
              </a:rPr>
              <a:t>. 프로그램</a:t>
            </a:r>
            <a:br>
              <a:rPr lang="en-US" altLang="ko-KR" sz="3500" dirty="0">
                <a:solidFill>
                  <a:srgbClr val="FFFFFF"/>
                </a:solidFill>
                <a:ea typeface="맑은 고딕"/>
                <a:cs typeface="Calibri Light"/>
              </a:rPr>
            </a:br>
            <a:br>
              <a:rPr lang="en-US" altLang="ko-KR" sz="3500" dirty="0">
                <a:solidFill>
                  <a:srgbClr val="FFFFFF"/>
                </a:solidFill>
                <a:ea typeface="맑은 고딕"/>
                <a:cs typeface="Calibri Light"/>
              </a:rPr>
            </a:br>
            <a:r>
              <a:rPr lang="ko-KR" altLang="en-US" sz="3200" b="1" dirty="0">
                <a:solidFill>
                  <a:srgbClr val="FFFFFF"/>
                </a:solidFill>
                <a:ea typeface="맑은 고딕"/>
                <a:cs typeface="Calibri Light"/>
              </a:rPr>
              <a:t>설계 및 순서</a:t>
            </a:r>
            <a:endParaRPr lang="ko-KR" altLang="en-US" sz="32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9067F-2332-48CF-B6DF-E1F3DC5D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63" y="490089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sz="1700" dirty="0">
              <a:ea typeface="맑은 고딕"/>
              <a:cs typeface="Calibri"/>
            </a:endParaRPr>
          </a:p>
          <a:p>
            <a:endParaRPr lang="ko-KR" altLang="en-US" sz="3000" dirty="0">
              <a:ea typeface="맑은 고딕"/>
              <a:cs typeface="Calibri"/>
            </a:endParaRPr>
          </a:p>
          <a:p>
            <a:r>
              <a:rPr lang="ko-KR" altLang="en-US" sz="3000" dirty="0">
                <a:ea typeface="맑은 고딕"/>
                <a:cs typeface="Calibri"/>
              </a:rPr>
              <a:t>설계 구조</a:t>
            </a:r>
            <a:endParaRPr lang="ko-KR" sz="3000" dirty="0">
              <a:ea typeface="맑은 고딕"/>
              <a:cs typeface="Calibri"/>
            </a:endParaRPr>
          </a:p>
          <a:p>
            <a:endParaRPr lang="ko-KR" altLang="en-US" sz="3000" dirty="0">
              <a:ea typeface="맑은 고딕"/>
              <a:cs typeface="Calibri"/>
            </a:endParaRPr>
          </a:p>
          <a:p>
            <a:r>
              <a:rPr lang="ko-KR" altLang="en-US" sz="3000" dirty="0">
                <a:ea typeface="맑은 고딕"/>
                <a:cs typeface="Calibri"/>
              </a:rPr>
              <a:t>동작 순서</a:t>
            </a:r>
          </a:p>
          <a:p>
            <a:pPr marL="0" indent="0">
              <a:buNone/>
            </a:pPr>
            <a:endParaRPr lang="ko-KR" altLang="en-US" sz="1700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 sz="17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165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0DC28A-6BEC-4AB6-9D0A-BE0550C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71" y="320417"/>
            <a:ext cx="7421963" cy="1033669"/>
          </a:xfrm>
        </p:spPr>
        <p:txBody>
          <a:bodyPr>
            <a:normAutofit/>
          </a:bodyPr>
          <a:lstStyle/>
          <a:p>
            <a:pPr algn="ctr"/>
            <a:r>
              <a:rPr lang="ko-KR" altLang="en-US" sz="3500">
                <a:solidFill>
                  <a:srgbClr val="FFFFFF"/>
                </a:solidFill>
                <a:ea typeface="맑은 고딕"/>
                <a:cs typeface="Calibri Light"/>
              </a:rPr>
              <a:t>설계 구조</a:t>
            </a:r>
            <a:endParaRPr lang="ko-KR" altLang="en-US" sz="35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0FF832-A008-474E-8E47-7DA6AD5672CC}"/>
              </a:ext>
            </a:extLst>
          </p:cNvPr>
          <p:cNvSpPr/>
          <p:nvPr/>
        </p:nvSpPr>
        <p:spPr>
          <a:xfrm>
            <a:off x="3640347" y="1807234"/>
            <a:ext cx="1802920" cy="707366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MusicPlayerEx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5E7A68-81B1-42E2-924C-3F11A2CB8F08}"/>
              </a:ext>
            </a:extLst>
          </p:cNvPr>
          <p:cNvSpPr/>
          <p:nvPr/>
        </p:nvSpPr>
        <p:spPr>
          <a:xfrm>
            <a:off x="284672" y="3903452"/>
            <a:ext cx="1069676" cy="439948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UserService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A901B0-1DF7-44DB-A19B-805A128FCB65}"/>
              </a:ext>
            </a:extLst>
          </p:cNvPr>
          <p:cNvSpPr/>
          <p:nvPr/>
        </p:nvSpPr>
        <p:spPr>
          <a:xfrm>
            <a:off x="1630393" y="3920704"/>
            <a:ext cx="1000665" cy="439948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MusicVo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51F7BC-B2CF-413C-A91E-1204F38466A5}"/>
              </a:ext>
            </a:extLst>
          </p:cNvPr>
          <p:cNvSpPr/>
          <p:nvPr/>
        </p:nvSpPr>
        <p:spPr>
          <a:xfrm>
            <a:off x="3562710" y="2816525"/>
            <a:ext cx="2009953" cy="707366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MusicPlayerService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774B6-E214-47FD-86D6-B0071C9CD6E1}"/>
              </a:ext>
            </a:extLst>
          </p:cNvPr>
          <p:cNvSpPr/>
          <p:nvPr/>
        </p:nvSpPr>
        <p:spPr>
          <a:xfrm>
            <a:off x="284673" y="4628070"/>
            <a:ext cx="1069676" cy="439948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UserVo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7A4AB-502C-4B91-AA01-378187B58AF9}"/>
              </a:ext>
            </a:extLst>
          </p:cNvPr>
          <p:cNvSpPr/>
          <p:nvPr/>
        </p:nvSpPr>
        <p:spPr>
          <a:xfrm>
            <a:off x="1630391" y="4619445"/>
            <a:ext cx="1000665" cy="439948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Mp3Tag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5DEC99-4378-42FC-B19E-F6CB54A0A30B}"/>
              </a:ext>
            </a:extLst>
          </p:cNvPr>
          <p:cNvSpPr/>
          <p:nvPr/>
        </p:nvSpPr>
        <p:spPr>
          <a:xfrm>
            <a:off x="2786333" y="3929329"/>
            <a:ext cx="1552755" cy="336432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Mp3PathParser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52D05-2367-4BA3-B991-1CB3036B44EB}"/>
              </a:ext>
            </a:extLst>
          </p:cNvPr>
          <p:cNvSpPr/>
          <p:nvPr/>
        </p:nvSpPr>
        <p:spPr>
          <a:xfrm>
            <a:off x="4744528" y="3920704"/>
            <a:ext cx="2001328" cy="336432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MusicControllerService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76DF1-8ECF-4C66-93AB-E3D42531F5C6}"/>
              </a:ext>
            </a:extLst>
          </p:cNvPr>
          <p:cNvSpPr/>
          <p:nvPr/>
        </p:nvSpPr>
        <p:spPr>
          <a:xfrm>
            <a:off x="4744528" y="4671202"/>
            <a:ext cx="2001328" cy="336432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MusicController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342218-9173-4E16-95C5-17FA64ADA072}"/>
              </a:ext>
            </a:extLst>
          </p:cNvPr>
          <p:cNvSpPr/>
          <p:nvPr/>
        </p:nvSpPr>
        <p:spPr>
          <a:xfrm>
            <a:off x="4744528" y="5335436"/>
            <a:ext cx="2001328" cy="336432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Sound Libriry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6F31B0-64BB-46B5-A8C2-668C73573AE6}"/>
              </a:ext>
            </a:extLst>
          </p:cNvPr>
          <p:cNvSpPr/>
          <p:nvPr/>
        </p:nvSpPr>
        <p:spPr>
          <a:xfrm>
            <a:off x="7151299" y="3920704"/>
            <a:ext cx="1130060" cy="422696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PageViewer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36B7BC-AED8-4ADD-A162-4E1F7BCCBC45}"/>
              </a:ext>
            </a:extLst>
          </p:cNvPr>
          <p:cNvSpPr/>
          <p:nvPr/>
        </p:nvSpPr>
        <p:spPr>
          <a:xfrm>
            <a:off x="1526874" y="5430328"/>
            <a:ext cx="1259457" cy="439948"/>
          </a:xfrm>
          <a:prstGeom prst="rect">
            <a:avLst/>
          </a:prstGeom>
          <a:solidFill>
            <a:srgbClr val="E3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Mp3TagParse Libriry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Calibri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2758938-D6EB-4B4B-AB27-42D9CA3D3CA1}"/>
              </a:ext>
            </a:extLst>
          </p:cNvPr>
          <p:cNvCxnSpPr/>
          <p:nvPr/>
        </p:nvCxnSpPr>
        <p:spPr>
          <a:xfrm flipV="1">
            <a:off x="863721" y="3404199"/>
            <a:ext cx="2691442" cy="50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7B82EA-FE4D-4EFE-AB65-9A8C2B4EE51C}"/>
              </a:ext>
            </a:extLst>
          </p:cNvPr>
          <p:cNvCxnSpPr>
            <a:cxnSpLocks/>
          </p:cNvCxnSpPr>
          <p:nvPr/>
        </p:nvCxnSpPr>
        <p:spPr>
          <a:xfrm flipV="1">
            <a:off x="2080045" y="3524971"/>
            <a:ext cx="1431986" cy="35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EF3A6B-B422-4E7D-8613-E7F7CDFEB530}"/>
              </a:ext>
            </a:extLst>
          </p:cNvPr>
          <p:cNvCxnSpPr>
            <a:cxnSpLocks/>
          </p:cNvCxnSpPr>
          <p:nvPr/>
        </p:nvCxnSpPr>
        <p:spPr>
          <a:xfrm flipV="1">
            <a:off x="3546535" y="3576728"/>
            <a:ext cx="491707" cy="31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ED6416-C3DE-471A-9739-0719F8A8A448}"/>
              </a:ext>
            </a:extLst>
          </p:cNvPr>
          <p:cNvCxnSpPr>
            <a:cxnSpLocks/>
          </p:cNvCxnSpPr>
          <p:nvPr/>
        </p:nvCxnSpPr>
        <p:spPr>
          <a:xfrm flipV="1">
            <a:off x="863719" y="4378984"/>
            <a:ext cx="3" cy="22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C1CB8E-A961-4950-A6D6-EDEC792A87C0}"/>
              </a:ext>
            </a:extLst>
          </p:cNvPr>
          <p:cNvCxnSpPr>
            <a:cxnSpLocks/>
          </p:cNvCxnSpPr>
          <p:nvPr/>
        </p:nvCxnSpPr>
        <p:spPr>
          <a:xfrm flipV="1">
            <a:off x="2131802" y="4353105"/>
            <a:ext cx="3" cy="22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1A17181-5F71-471D-BD54-135D37649873}"/>
              </a:ext>
            </a:extLst>
          </p:cNvPr>
          <p:cNvCxnSpPr>
            <a:cxnSpLocks/>
          </p:cNvCxnSpPr>
          <p:nvPr/>
        </p:nvCxnSpPr>
        <p:spPr>
          <a:xfrm flipH="1" flipV="1">
            <a:off x="2166310" y="5069098"/>
            <a:ext cx="8623" cy="36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791A50-F46B-4DA6-903C-AC96E031AD94}"/>
              </a:ext>
            </a:extLst>
          </p:cNvPr>
          <p:cNvCxnSpPr>
            <a:cxnSpLocks/>
          </p:cNvCxnSpPr>
          <p:nvPr/>
        </p:nvCxnSpPr>
        <p:spPr>
          <a:xfrm flipV="1">
            <a:off x="5746269" y="4258215"/>
            <a:ext cx="3" cy="4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517D71C-5CE1-4A8E-9717-37F26094B124}"/>
              </a:ext>
            </a:extLst>
          </p:cNvPr>
          <p:cNvCxnSpPr>
            <a:cxnSpLocks/>
          </p:cNvCxnSpPr>
          <p:nvPr/>
        </p:nvCxnSpPr>
        <p:spPr>
          <a:xfrm flipV="1">
            <a:off x="5746269" y="5060472"/>
            <a:ext cx="3" cy="28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8F0684-DDC1-4FCD-93EF-0EBB13B45B52}"/>
              </a:ext>
            </a:extLst>
          </p:cNvPr>
          <p:cNvCxnSpPr>
            <a:cxnSpLocks/>
          </p:cNvCxnSpPr>
          <p:nvPr/>
        </p:nvCxnSpPr>
        <p:spPr>
          <a:xfrm flipH="1" flipV="1">
            <a:off x="5082039" y="3568102"/>
            <a:ext cx="646979" cy="33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234F5BC-4F96-4E08-B91A-AFB2297E533B}"/>
              </a:ext>
            </a:extLst>
          </p:cNvPr>
          <p:cNvCxnSpPr>
            <a:cxnSpLocks/>
          </p:cNvCxnSpPr>
          <p:nvPr/>
        </p:nvCxnSpPr>
        <p:spPr>
          <a:xfrm flipH="1" flipV="1">
            <a:off x="5590998" y="3404201"/>
            <a:ext cx="2139349" cy="50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CF79851-B6E0-47A9-BCEF-F3C95FAE9455}"/>
              </a:ext>
            </a:extLst>
          </p:cNvPr>
          <p:cNvCxnSpPr>
            <a:cxnSpLocks/>
          </p:cNvCxnSpPr>
          <p:nvPr/>
        </p:nvCxnSpPr>
        <p:spPr>
          <a:xfrm flipV="1">
            <a:off x="4581702" y="2524305"/>
            <a:ext cx="3" cy="28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5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896E23-00E3-4F6B-8B9F-7F8ADC6AC190}"/>
              </a:ext>
            </a:extLst>
          </p:cNvPr>
          <p:cNvSpPr txBox="1">
            <a:spLocks/>
          </p:cNvSpPr>
          <p:nvPr/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>
              <a:spcAft>
                <a:spcPts val="600"/>
              </a:spcAft>
            </a:pPr>
            <a:r>
              <a:rPr lang="ko-KR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동작 순서</a:t>
            </a:r>
            <a:endParaRPr lang="en-US" altLang="ko-KR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1B41AE1-3612-4F35-BE6B-A5496AE8AE23}"/>
              </a:ext>
            </a:extLst>
          </p:cNvPr>
          <p:cNvSpPr txBox="1">
            <a:spLocks/>
          </p:cNvSpPr>
          <p:nvPr/>
        </p:nvSpPr>
        <p:spPr>
          <a:xfrm>
            <a:off x="3021098" y="649480"/>
            <a:ext cx="6124207" cy="555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latin typeface="+mn-lt"/>
              <a:ea typeface="+mn-ea"/>
              <a:cs typeface="+mn-cs"/>
            </a:endParaRPr>
          </a:p>
          <a:p>
            <a:pPr marL="4572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/>
                <a:cs typeface="+mn-cs"/>
              </a:rPr>
              <a:t>음악파일의 경로를 읽어 정보 저장</a:t>
            </a:r>
            <a:endParaRPr lang="ko-KR" altLang="en-US" sz="2400" dirty="0">
              <a:latin typeface="+mn-lt"/>
              <a:ea typeface="맑은 고딕"/>
              <a:cs typeface="Calibri"/>
            </a:endParaRP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400" dirty="0">
              <a:latin typeface="+mn-lt"/>
              <a:ea typeface="맑은 고딕"/>
              <a:cs typeface="Calibri"/>
            </a:endParaRPr>
          </a:p>
          <a:p>
            <a:pPr marL="4572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/>
                <a:cs typeface="+mn-cs"/>
              </a:rPr>
              <a:t>유저의 정보 로드</a:t>
            </a:r>
            <a:endParaRPr lang="ko-KR" altLang="en-US" sz="2400" dirty="0">
              <a:latin typeface="+mn-lt"/>
              <a:ea typeface="맑은 고딕"/>
              <a:cs typeface="Calibri"/>
            </a:endParaRP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400" dirty="0">
              <a:latin typeface="+mn-lt"/>
              <a:ea typeface="맑은 고딕"/>
              <a:cs typeface="Calibri"/>
            </a:endParaRPr>
          </a:p>
          <a:p>
            <a:pPr marL="4572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/>
                <a:cs typeface="+mn-cs"/>
              </a:rPr>
              <a:t>로그인과 게스트 분류</a:t>
            </a:r>
            <a:endParaRPr lang="ko-KR" altLang="en-US" sz="2400" dirty="0">
              <a:latin typeface="+mn-lt"/>
              <a:ea typeface="맑은 고딕"/>
              <a:cs typeface="Calibri"/>
            </a:endParaRP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400" dirty="0">
              <a:latin typeface="+mn-lt"/>
              <a:ea typeface="맑은 고딕"/>
              <a:cs typeface="Calibri"/>
            </a:endParaRPr>
          </a:p>
          <a:p>
            <a:pPr marL="4572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/>
                <a:cs typeface="+mn-cs"/>
              </a:rPr>
              <a:t>전체 리스트 </a:t>
            </a:r>
            <a:r>
              <a:rPr lang="en-US" altLang="ko-KR" sz="2400" dirty="0">
                <a:latin typeface="+mn-lt"/>
                <a:ea typeface="맑은 고딕"/>
                <a:cs typeface="+mn-cs"/>
              </a:rPr>
              <a:t>/ 내 </a:t>
            </a:r>
            <a:r>
              <a:rPr lang="en-US" altLang="ko-KR" sz="2400" dirty="0" err="1">
                <a:latin typeface="+mn-lt"/>
                <a:ea typeface="맑은 고딕"/>
                <a:cs typeface="+mn-cs"/>
              </a:rPr>
              <a:t>재생목록</a:t>
            </a:r>
            <a:r>
              <a:rPr lang="en-US" altLang="ko-KR" sz="2400" dirty="0">
                <a:latin typeface="+mn-lt"/>
                <a:ea typeface="맑은 고딕"/>
                <a:cs typeface="+mn-cs"/>
              </a:rPr>
              <a:t> </a:t>
            </a:r>
            <a:br>
              <a:rPr lang="en-US" altLang="ko-KR" sz="2400" dirty="0">
                <a:latin typeface="+mn-lt"/>
                <a:ea typeface="맑은 고딕"/>
                <a:cs typeface="+mn-cs"/>
              </a:rPr>
            </a:br>
            <a:r>
              <a:rPr lang="ko-KR" altLang="en-US" sz="2400" dirty="0">
                <a:latin typeface="+mn-lt"/>
                <a:ea typeface="맑은 고딕"/>
                <a:cs typeface="+mn-cs"/>
              </a:rPr>
              <a:t>즐겨찾기      </a:t>
            </a:r>
            <a:r>
              <a:rPr lang="en-US" altLang="ko-KR" sz="2400" dirty="0">
                <a:latin typeface="+mn-lt"/>
                <a:ea typeface="맑은 고딕"/>
                <a:cs typeface="+mn-cs"/>
              </a:rPr>
              <a:t>/ </a:t>
            </a:r>
            <a:r>
              <a:rPr lang="ko-KR" altLang="en-US" sz="2400" dirty="0">
                <a:latin typeface="+mn-lt"/>
                <a:ea typeface="맑은 고딕"/>
                <a:cs typeface="+mn-cs"/>
              </a:rPr>
              <a:t>검색 기능 제공</a:t>
            </a:r>
            <a:endParaRPr lang="en-US" altLang="ko-KR" sz="2400" dirty="0">
              <a:latin typeface="+mn-lt"/>
              <a:ea typeface="맑은 고딕"/>
              <a:cs typeface="Calibri"/>
            </a:endParaRP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400" dirty="0">
              <a:latin typeface="+mn-lt"/>
              <a:ea typeface="맑은 고딕"/>
              <a:cs typeface="Calibri"/>
            </a:endParaRP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/>
                <a:cs typeface="Calibri"/>
              </a:rPr>
              <a:t>선택한 음악 또는 리스트를 재생</a:t>
            </a:r>
          </a:p>
          <a:p>
            <a:pPr marL="4572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latin typeface="+mn-lt"/>
              <a:ea typeface="+mn-ea"/>
              <a:cs typeface="+mn-cs"/>
            </a:endParaRPr>
          </a:p>
          <a:p>
            <a:pPr marL="4572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latin typeface="+mn-lt"/>
              <a:ea typeface="+mn-ea"/>
              <a:cs typeface="Calibri" panose="020F0502020204030204"/>
            </a:endParaRPr>
          </a:p>
          <a:p>
            <a:pPr marL="457200"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latin typeface="+mn-lt"/>
              <a:ea typeface="+mn-e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956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896E23-00E3-4F6B-8B9F-7F8ADC6AC190}"/>
              </a:ext>
            </a:extLst>
          </p:cNvPr>
          <p:cNvSpPr txBox="1">
            <a:spLocks/>
          </p:cNvSpPr>
          <p:nvPr/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r>
              <a:rPr lang="ko-KR" alt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구현 기능</a:t>
            </a:r>
            <a:endParaRPr lang="en-US" altLang="ko-KR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1B41AE1-3612-4F35-BE6B-A5496AE8AE23}"/>
              </a:ext>
            </a:extLst>
          </p:cNvPr>
          <p:cNvSpPr txBox="1">
            <a:spLocks/>
          </p:cNvSpPr>
          <p:nvPr/>
        </p:nvSpPr>
        <p:spPr>
          <a:xfrm>
            <a:off x="925486" y="1328207"/>
            <a:ext cx="7293023" cy="523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endParaRPr lang="ko-KR" altLang="en-US" sz="2400" dirty="0">
              <a:latin typeface="+mn-lt"/>
              <a:ea typeface="맑은 고딕"/>
              <a:cs typeface="+mn-cs"/>
            </a:endParaRPr>
          </a:p>
          <a:p>
            <a:pPr marL="1143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"/>
                <a:cs typeface="Calibri"/>
              </a:rPr>
              <a:t>음악파일의 경로를 읽어 정보 저장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맑은 고딕"/>
              <a:cs typeface="Calibri"/>
            </a:endParaRPr>
          </a:p>
          <a:p>
            <a:pPr algn="l">
              <a:spcAft>
                <a:spcPts val="600"/>
              </a:spcAft>
            </a:pPr>
            <a:br>
              <a:rPr lang="en-US" altLang="ko-KR" sz="1800" dirty="0">
                <a:latin typeface="+mn-lt"/>
                <a:ea typeface="맑은 고딕"/>
                <a:cs typeface="Calibri"/>
              </a:rPr>
            </a:br>
            <a:r>
              <a:rPr lang="en-US" altLang="ko-KR" sz="1600" dirty="0">
                <a:latin typeface="+mn-lt"/>
                <a:ea typeface="맑은 고딕"/>
                <a:cs typeface="Calibri"/>
              </a:rPr>
              <a:t>     -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오디오 디렉토리를 탐색 후 뮤직리스트 생성</a:t>
            </a:r>
          </a:p>
          <a:p>
            <a:pPr algn="l">
              <a:spcAft>
                <a:spcPts val="600"/>
              </a:spcAft>
            </a:pPr>
            <a:r>
              <a:rPr lang="en-US" altLang="ko-KR" sz="1600" dirty="0">
                <a:latin typeface="+mn-lt"/>
                <a:ea typeface="맑은 고딕"/>
                <a:cs typeface="Calibri"/>
              </a:rPr>
              <a:t>     -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각 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Mp3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파일의 태그정보를 파싱 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(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노래제목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,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가수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,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노래길이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…)</a:t>
            </a:r>
            <a:endParaRPr lang="ko-KR" altLang="en-US" sz="1600" dirty="0">
              <a:latin typeface="+mn-lt"/>
              <a:ea typeface="맑은 고딕"/>
              <a:cs typeface="Calibri"/>
            </a:endParaRPr>
          </a:p>
          <a:p>
            <a:pPr marL="1143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+mn-lt"/>
              <a:ea typeface="맑은 고딕"/>
              <a:cs typeface="Calibri"/>
            </a:endParaRPr>
          </a:p>
          <a:p>
            <a:pPr marL="1143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+mn-lt"/>
                <a:ea typeface="맑은 고딕"/>
                <a:cs typeface="Calibri"/>
              </a:rPr>
              <a:t>유저의 정보 로드 및 세이브 </a:t>
            </a:r>
          </a:p>
          <a:p>
            <a:pPr algn="l">
              <a:spcAft>
                <a:spcPts val="600"/>
              </a:spcAft>
            </a:pPr>
            <a:r>
              <a:rPr lang="en-US" altLang="ko-KR" sz="1800" dirty="0">
                <a:latin typeface="+mn-lt"/>
                <a:ea typeface="맑은 고딕"/>
                <a:cs typeface="Calibri"/>
              </a:rPr>
              <a:t>     </a:t>
            </a:r>
            <a:br>
              <a:rPr lang="en-US" altLang="ko-KR" sz="1600" dirty="0">
                <a:latin typeface="+mn-lt"/>
                <a:ea typeface="맑은 고딕"/>
                <a:cs typeface="Calibri"/>
              </a:rPr>
            </a:br>
            <a:r>
              <a:rPr lang="en-US" altLang="ko-KR" sz="1600" dirty="0">
                <a:latin typeface="+mn-lt"/>
                <a:ea typeface="맑은 고딕"/>
                <a:cs typeface="Calibri"/>
              </a:rPr>
              <a:t>      -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로그인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,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회원가입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,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회원데이터 저장 및 로드</a:t>
            </a:r>
            <a:endParaRPr lang="en-US" altLang="ko-KR" sz="1600" dirty="0">
              <a:latin typeface="+mn-lt"/>
              <a:ea typeface="맑은 고딕"/>
              <a:cs typeface="Calibri"/>
            </a:endParaRPr>
          </a:p>
          <a:p>
            <a:pPr algn="l">
              <a:spcAft>
                <a:spcPts val="600"/>
              </a:spcAft>
            </a:pPr>
            <a:r>
              <a:rPr lang="ko-KR" altLang="en-US" sz="1600" dirty="0">
                <a:latin typeface="+mn-lt"/>
                <a:ea typeface="맑은 고딕"/>
                <a:cs typeface="Calibri"/>
              </a:rPr>
              <a:t>      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-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각 회원마다 재생목록 생성 및 저장</a:t>
            </a:r>
            <a:endParaRPr lang="en-US" altLang="ko-KR" sz="1600" dirty="0">
              <a:latin typeface="+mn-lt"/>
              <a:ea typeface="맑은 고딕"/>
              <a:cs typeface="Calibri"/>
            </a:endParaRPr>
          </a:p>
          <a:p>
            <a:pPr algn="l">
              <a:spcAft>
                <a:spcPts val="600"/>
              </a:spcAft>
            </a:pPr>
            <a:r>
              <a:rPr lang="en-US" altLang="ko-KR" sz="1600" dirty="0">
                <a:latin typeface="+mn-lt"/>
                <a:ea typeface="맑은 고딕"/>
                <a:cs typeface="Calibri"/>
              </a:rPr>
              <a:t>      -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각 회원 마다 즐겨찾기 리스트에 음악 저장</a:t>
            </a:r>
          </a:p>
          <a:p>
            <a:pPr marL="1143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1800" dirty="0">
              <a:latin typeface="+mn-lt"/>
              <a:ea typeface="맑은 고딕"/>
              <a:cs typeface="Calibri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+mn-lt"/>
                <a:ea typeface="맑은 고딕"/>
                <a:cs typeface="Calibri"/>
              </a:rPr>
              <a:t>유저가 직접 컨트롤할 기능</a:t>
            </a:r>
            <a:endParaRPr lang="en-US" altLang="ko-KR" sz="1800" b="1" dirty="0">
              <a:latin typeface="+mn-lt"/>
              <a:ea typeface="맑은 고딕"/>
              <a:cs typeface="Calibri"/>
            </a:endParaRPr>
          </a:p>
          <a:p>
            <a:pPr algn="l">
              <a:spcAft>
                <a:spcPts val="600"/>
              </a:spcAft>
            </a:pPr>
            <a:endParaRPr lang="en-US" altLang="ko-KR" sz="1800" dirty="0">
              <a:latin typeface="+mn-lt"/>
              <a:ea typeface="맑은 고딕"/>
              <a:cs typeface="+mn-cs"/>
            </a:endParaRPr>
          </a:p>
          <a:p>
            <a:pPr algn="l">
              <a:spcAft>
                <a:spcPts val="600"/>
              </a:spcAft>
            </a:pPr>
            <a:r>
              <a:rPr lang="en-US" altLang="ko-KR" sz="1600" dirty="0">
                <a:latin typeface="+mn-lt"/>
                <a:ea typeface="맑은 고딕"/>
                <a:cs typeface="+mn-cs"/>
              </a:rPr>
              <a:t>     - </a:t>
            </a:r>
            <a:r>
              <a:rPr lang="ko-KR" altLang="en-US" sz="1600" dirty="0">
                <a:latin typeface="+mn-lt"/>
                <a:ea typeface="맑은 고딕"/>
                <a:cs typeface="+mn-cs"/>
              </a:rPr>
              <a:t>검색</a:t>
            </a:r>
            <a:r>
              <a:rPr lang="en-US" altLang="ko-KR" sz="1600" dirty="0">
                <a:latin typeface="+mn-lt"/>
                <a:ea typeface="맑은 고딕"/>
                <a:cs typeface="+mn-cs"/>
              </a:rPr>
              <a:t> (</a:t>
            </a:r>
            <a:r>
              <a:rPr lang="ko-KR" altLang="en-US" sz="1600" dirty="0">
                <a:latin typeface="+mn-lt"/>
                <a:ea typeface="맑은 고딕"/>
                <a:cs typeface="+mn-cs"/>
              </a:rPr>
              <a:t>음악 정보</a:t>
            </a:r>
            <a:r>
              <a:rPr lang="en-US" altLang="ko-KR" sz="1600" dirty="0">
                <a:latin typeface="+mn-lt"/>
                <a:ea typeface="맑은 고딕"/>
                <a:cs typeface="+mn-cs"/>
              </a:rPr>
              <a:t>, </a:t>
            </a:r>
            <a:r>
              <a:rPr lang="en-US" altLang="ko-KR" sz="1600" dirty="0" err="1">
                <a:latin typeface="+mn-lt"/>
                <a:ea typeface="맑은 고딕"/>
                <a:cs typeface="+mn-cs"/>
              </a:rPr>
              <a:t>재생목록</a:t>
            </a:r>
            <a:r>
              <a:rPr lang="en-US" altLang="ko-KR" sz="1600" dirty="0">
                <a:latin typeface="+mn-lt"/>
                <a:ea typeface="맑은 고딕"/>
                <a:cs typeface="+mn-cs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en-US" altLang="ko-KR" sz="1600" dirty="0">
                <a:latin typeface="+mn-lt"/>
                <a:ea typeface="맑은 고딕"/>
                <a:cs typeface="Calibri"/>
              </a:rPr>
              <a:t>     - </a:t>
            </a:r>
            <a:r>
              <a:rPr lang="ko-KR" altLang="en-US" sz="1600" dirty="0">
                <a:latin typeface="+mn-lt"/>
                <a:ea typeface="맑은 고딕"/>
                <a:cs typeface="+mn-cs"/>
              </a:rPr>
              <a:t>음악재생</a:t>
            </a:r>
            <a:r>
              <a:rPr lang="en-US" altLang="ko-KR" sz="1600" dirty="0">
                <a:latin typeface="+mn-lt"/>
                <a:ea typeface="맑은 고딕"/>
                <a:cs typeface="+mn-cs"/>
              </a:rPr>
              <a:t>(</a:t>
            </a:r>
            <a:r>
              <a:rPr lang="ko-KR" altLang="en-US" sz="1600" dirty="0">
                <a:latin typeface="+mn-lt"/>
                <a:ea typeface="맑은 고딕"/>
                <a:cs typeface="+mn-cs"/>
              </a:rPr>
              <a:t>게스트는 </a:t>
            </a:r>
            <a:r>
              <a:rPr lang="en-US" altLang="ko-KR" sz="1600" dirty="0">
                <a:latin typeface="+mn-lt"/>
                <a:ea typeface="맑은 고딕"/>
                <a:cs typeface="+mn-cs"/>
              </a:rPr>
              <a:t>1</a:t>
            </a:r>
            <a:r>
              <a:rPr lang="ko-KR" altLang="en-US" sz="1600" dirty="0">
                <a:latin typeface="+mn-lt"/>
                <a:ea typeface="맑은 고딕"/>
                <a:cs typeface="+mn-cs"/>
              </a:rPr>
              <a:t>분 </a:t>
            </a:r>
            <a:r>
              <a:rPr lang="ko-KR" altLang="en-US" sz="1600" dirty="0" err="1">
                <a:latin typeface="+mn-lt"/>
                <a:ea typeface="맑은 고딕"/>
                <a:cs typeface="+mn-cs"/>
              </a:rPr>
              <a:t>미리듣기만</a:t>
            </a:r>
            <a:r>
              <a:rPr lang="en-US" altLang="ko-KR" sz="1600" dirty="0">
                <a:latin typeface="+mn-lt"/>
                <a:ea typeface="맑은 고딕"/>
                <a:cs typeface="+mn-cs"/>
              </a:rPr>
              <a:t> </a:t>
            </a:r>
            <a:r>
              <a:rPr lang="ko-KR" altLang="en-US" sz="1600" dirty="0">
                <a:latin typeface="+mn-lt"/>
                <a:ea typeface="맑은 고딕"/>
                <a:cs typeface="+mn-cs"/>
              </a:rPr>
              <a:t>제공</a:t>
            </a:r>
            <a:r>
              <a:rPr lang="en-US" altLang="ko-KR" sz="1600" dirty="0">
                <a:latin typeface="+mn-lt"/>
                <a:ea typeface="맑은 고딕"/>
                <a:cs typeface="+mn-cs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en-US" altLang="ko-KR" sz="1600" dirty="0">
                <a:latin typeface="+mn-lt"/>
                <a:ea typeface="맑은 고딕"/>
                <a:cs typeface="+mn-cs"/>
              </a:rPr>
              <a:t>     - </a:t>
            </a:r>
            <a:r>
              <a:rPr lang="en-US" altLang="ko-KR" sz="1600" dirty="0" err="1">
                <a:latin typeface="+mn-lt"/>
                <a:ea typeface="맑은 고딕"/>
                <a:cs typeface="Calibri"/>
              </a:rPr>
              <a:t>음악재생관련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+mn-lt"/>
                <a:ea typeface="맑은 고딕"/>
                <a:cs typeface="Calibri"/>
              </a:rPr>
              <a:t>세부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+mn-lt"/>
                <a:ea typeface="맑은 고딕"/>
                <a:cs typeface="Calibri"/>
              </a:rPr>
              <a:t>기능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 (</a:t>
            </a:r>
            <a:r>
              <a:rPr lang="en-US" altLang="ko-KR" sz="1600" dirty="0" err="1">
                <a:latin typeface="+mn-lt"/>
                <a:ea typeface="맑은 고딕"/>
                <a:cs typeface="Calibri"/>
              </a:rPr>
              <a:t>볼륨조절,리스트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+mn-lt"/>
                <a:ea typeface="맑은 고딕"/>
                <a:cs typeface="Calibri"/>
              </a:rPr>
              <a:t>컨트롤</a:t>
            </a:r>
            <a:r>
              <a:rPr lang="en-US" altLang="ko-KR" sz="1600" dirty="0">
                <a:latin typeface="+mn-lt"/>
                <a:ea typeface="맑은 고딕"/>
                <a:cs typeface="Calibri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en-US" altLang="ko-KR" sz="1600" dirty="0">
                <a:latin typeface="+mn-lt"/>
                <a:ea typeface="맑은 고딕"/>
                <a:cs typeface="Calibri"/>
              </a:rPr>
              <a:t>     - </a:t>
            </a:r>
            <a:r>
              <a:rPr lang="ko-KR" altLang="en-US" sz="1600" dirty="0">
                <a:latin typeface="+mn-lt"/>
                <a:ea typeface="맑은 고딕"/>
                <a:cs typeface="Calibri"/>
              </a:rPr>
              <a:t>로그인과 게스트 분류</a:t>
            </a:r>
            <a:endParaRPr lang="en-US" altLang="ko-KR" sz="1600" dirty="0">
              <a:latin typeface="+mn-lt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1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896E23-00E3-4F6B-8B9F-7F8ADC6AC190}"/>
              </a:ext>
            </a:extLst>
          </p:cNvPr>
          <p:cNvSpPr txBox="1">
            <a:spLocks/>
          </p:cNvSpPr>
          <p:nvPr/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4.  </a:t>
            </a:r>
            <a:r>
              <a:rPr lang="ko-KR" sz="35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프로젝트시 느낀 점</a:t>
            </a:r>
            <a:endParaRPr lang="ko-KR" altLang="en-US" dirty="0">
              <a:solidFill>
                <a:schemeClr val="bg1">
                  <a:lumMod val="95000"/>
                </a:schemeClr>
              </a:solidFill>
              <a:cs typeface="+mj-cs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99C18F78-D5A5-44E2-BAB1-D70E4B787A44}"/>
              </a:ext>
            </a:extLst>
          </p:cNvPr>
          <p:cNvSpPr txBox="1">
            <a:spLocks/>
          </p:cNvSpPr>
          <p:nvPr/>
        </p:nvSpPr>
        <p:spPr>
          <a:xfrm>
            <a:off x="629842" y="1896823"/>
            <a:ext cx="2479488" cy="461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dirty="0">
                <a:ea typeface="맑은 고딕"/>
              </a:rPr>
              <a:t>어려웠던 점</a:t>
            </a:r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B0EE8EE5-9658-4358-B91D-65D9EB95BFB6}"/>
              </a:ext>
            </a:extLst>
          </p:cNvPr>
          <p:cNvSpPr txBox="1">
            <a:spLocks/>
          </p:cNvSpPr>
          <p:nvPr/>
        </p:nvSpPr>
        <p:spPr>
          <a:xfrm>
            <a:off x="627459" y="2657281"/>
            <a:ext cx="3540537" cy="3768686"/>
          </a:xfrm>
          <a:prstGeom prst="rect">
            <a:avLst/>
          </a:prstGeom>
        </p:spPr>
        <p:txBody>
          <a:bodyPr lIns="91440" tIns="45720" rIns="91440" bIns="4572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  <a:cs typeface="Calibri"/>
              </a:rPr>
              <a:t>프로젝트 설계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처음 구현하는 기능들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작업 분배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데드라인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예외처리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클래스 관계에 따른  </a:t>
            </a:r>
            <a:br>
              <a:rPr lang="en-US" altLang="ko-KR" sz="2000" dirty="0">
                <a:ea typeface="맑은 고딕"/>
                <a:cs typeface="Calibri"/>
              </a:rPr>
            </a:br>
            <a:endParaRPr lang="en-US" altLang="ko-KR" sz="20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  <a:cs typeface="Calibri"/>
              </a:rPr>
              <a:t>     데이터 교환</a:t>
            </a:r>
          </a:p>
          <a:p>
            <a:endParaRPr lang="ko-KR" altLang="en-US" sz="2500" dirty="0">
              <a:ea typeface="맑은 고딕" panose="020B0503020000020004" pitchFamily="34" charset="-127"/>
              <a:cs typeface="Calibri" panose="020F0502020204030204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422960-B76E-488A-AAF8-EB8D1C3410C0}"/>
              </a:ext>
            </a:extLst>
          </p:cNvPr>
          <p:cNvSpPr txBox="1">
            <a:spLocks/>
          </p:cNvSpPr>
          <p:nvPr/>
        </p:nvSpPr>
        <p:spPr>
          <a:xfrm>
            <a:off x="4629150" y="1896823"/>
            <a:ext cx="3887391" cy="4443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 b="1" dirty="0">
                <a:ea typeface="맑은 고딕"/>
              </a:rPr>
              <a:t>극복해낸 점</a:t>
            </a:r>
            <a:endParaRPr lang="ko-KR" sz="3000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5480DB38-2203-41C0-88CD-5A324BDA07CE}"/>
              </a:ext>
            </a:extLst>
          </p:cNvPr>
          <p:cNvSpPr txBox="1">
            <a:spLocks/>
          </p:cNvSpPr>
          <p:nvPr/>
        </p:nvSpPr>
        <p:spPr>
          <a:xfrm>
            <a:off x="4629150" y="2351157"/>
            <a:ext cx="3887391" cy="3684588"/>
          </a:xfrm>
          <a:prstGeom prst="rect">
            <a:avLst/>
          </a:prstGeom>
        </p:spPr>
        <p:txBody>
          <a:bodyPr lIns="91440" tIns="45720" rIns="91440" bIns="4572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객체지향 코딩의 어려움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설계에 대한 부담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기능 구현에 대한 부담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라이브러리 사용법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버그 발생을 생각하지 않은 코드</a:t>
            </a:r>
            <a:endParaRPr lang="en-US" altLang="ko-KR" sz="2000" dirty="0">
              <a:ea typeface="맑은 고딕"/>
              <a:cs typeface="Calibri"/>
            </a:endParaRPr>
          </a:p>
          <a:p>
            <a:endParaRPr lang="ko-KR" altLang="en-US" sz="2000" dirty="0">
              <a:ea typeface="맑은 고딕"/>
              <a:cs typeface="Calibri"/>
            </a:endParaRPr>
          </a:p>
          <a:p>
            <a:r>
              <a:rPr lang="ko-KR" altLang="en-US" sz="2000" dirty="0">
                <a:ea typeface="맑은 고딕"/>
                <a:cs typeface="Calibri"/>
              </a:rPr>
              <a:t>생각을 코드로 옮기는 작업</a:t>
            </a:r>
          </a:p>
        </p:txBody>
      </p:sp>
    </p:spTree>
    <p:extLst>
      <p:ext uri="{BB962C8B-B14F-4D97-AF65-F5344CB8AC3E}">
        <p14:creationId xmlns:p14="http://schemas.microsoft.com/office/powerpoint/2010/main" val="372722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314</Words>
  <Application>Microsoft Office PowerPoint</Application>
  <PresentationFormat>화면 슬라이드 쇼(4:3)</PresentationFormat>
  <Paragraphs>141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1조 ELDER SCRIPT</vt:lpstr>
      <vt:lpstr>순 서</vt:lpstr>
      <vt:lpstr>1. 프로젝트 목적</vt:lpstr>
      <vt:lpstr>PowerPoint 프레젠테이션</vt:lpstr>
      <vt:lpstr>3. 프로그램  설계 및 순서</vt:lpstr>
      <vt:lpstr>설계 구조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ELDER SCRIPT</dc:title>
  <dc:creator>alex255@naver.com</dc:creator>
  <cp:lastModifiedBy>fsn</cp:lastModifiedBy>
  <cp:revision>473</cp:revision>
  <dcterms:created xsi:type="dcterms:W3CDTF">2021-08-09T05:14:21Z</dcterms:created>
  <dcterms:modified xsi:type="dcterms:W3CDTF">2021-08-11T16:45:08Z</dcterms:modified>
</cp:coreProperties>
</file>