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 id="2147483707" r:id="rId2"/>
    <p:sldMasterId id="2147483708" r:id="rId3"/>
    <p:sldMasterId id="2147483709" r:id="rId4"/>
    <p:sldMasterId id="2147483710" r:id="rId5"/>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7772400" cy="10058400"/>
  <p:embeddedFontLst>
    <p:embeddedFont>
      <p:font typeface="Play"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24" autoAdjust="0"/>
  </p:normalViewPr>
  <p:slideViewPr>
    <p:cSldViewPr snapToGrid="0">
      <p:cViewPr varScale="1">
        <p:scale>
          <a:sx n="83" d="100"/>
          <a:sy n="83" d="100"/>
        </p:scale>
        <p:origin x="16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1.fntdata"/><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font" Target="fonts/font2.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notes"/>
          <p:cNvSpPr txBox="1"/>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latin typeface="Arial"/>
              <a:ea typeface="Arial"/>
              <a:cs typeface="Arial"/>
              <a:sym typeface="Arial"/>
            </a:endParaRPr>
          </a:p>
        </p:txBody>
      </p:sp>
      <p:sp>
        <p:nvSpPr>
          <p:cNvPr id="323" name="Google Shape;323;p1:notes"/>
          <p:cNvSpPr>
            <a:spLocks noGrp="1" noRot="1" noChangeAspect="1"/>
          </p:cNvSpPr>
          <p:nvPr>
            <p:ph type="sldImg" idx="2"/>
          </p:nvPr>
        </p:nvSpPr>
        <p:spPr>
          <a:xfrm>
            <a:off x="533520" y="763560"/>
            <a:ext cx="6703920" cy="37717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4" name="Google Shape;324;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a:t>Warren</a:t>
            </a:r>
            <a:endParaRPr sz="2000" b="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0:notes"/>
          <p:cNvSpPr txBox="1"/>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10</a:t>
            </a:fld>
            <a:endParaRPr sz="1400" b="0" i="0" u="none" strike="noStrike" cap="none">
              <a:latin typeface="Arial"/>
              <a:ea typeface="Arial"/>
              <a:cs typeface="Arial"/>
              <a:sym typeface="Arial"/>
            </a:endParaRPr>
          </a:p>
        </p:txBody>
      </p:sp>
      <p:sp>
        <p:nvSpPr>
          <p:cNvPr id="394" name="Google Shape;394;p10:notes"/>
          <p:cNvSpPr>
            <a:spLocks noGrp="1" noRot="1" noChangeAspect="1"/>
          </p:cNvSpPr>
          <p:nvPr>
            <p:ph type="sldImg" idx="2"/>
          </p:nvPr>
        </p:nvSpPr>
        <p:spPr>
          <a:xfrm>
            <a:off x="533520" y="763560"/>
            <a:ext cx="6703920" cy="37717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5" name="Google Shape;395;p10: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a:t>Lauren</a:t>
            </a:r>
            <a:endParaRPr sz="2000" b="0"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fde891bc93_0_1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fde891bc93_0_10: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03" name="Google Shape;403;g2fde891bc93_0_10: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notes"/>
          <p:cNvSpPr txBox="1"/>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a:t>
            </a:fld>
            <a:endParaRPr sz="1400" b="0" i="0" u="none" strike="noStrike" cap="none">
              <a:latin typeface="Arial"/>
              <a:ea typeface="Arial"/>
              <a:cs typeface="Arial"/>
              <a:sym typeface="Arial"/>
            </a:endParaRPr>
          </a:p>
        </p:txBody>
      </p:sp>
      <p:sp>
        <p:nvSpPr>
          <p:cNvPr id="330" name="Google Shape;330;p2:notes"/>
          <p:cNvSpPr>
            <a:spLocks noGrp="1" noRot="1" noChangeAspect="1"/>
          </p:cNvSpPr>
          <p:nvPr>
            <p:ph type="sldImg" idx="2"/>
          </p:nvPr>
        </p:nvSpPr>
        <p:spPr>
          <a:xfrm>
            <a:off x="533520" y="763560"/>
            <a:ext cx="6703920" cy="37717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a:t>Warren</a:t>
            </a:r>
            <a:endParaRPr sz="2000" b="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fde891bc93_0_19:notes"/>
          <p:cNvSpPr>
            <a:spLocks noGrp="1" noRot="1" noChangeAspect="1"/>
          </p:cNvSpPr>
          <p:nvPr>
            <p:ph type="sldImg" idx="2"/>
          </p:nvPr>
        </p:nvSpPr>
        <p:spPr>
          <a:xfrm>
            <a:off x="533520" y="764280"/>
            <a:ext cx="6704700" cy="3771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fde891bc93_0_19:notes"/>
          <p:cNvSpPr txBox="1">
            <a:spLocks noGrp="1"/>
          </p:cNvSpPr>
          <p:nvPr>
            <p:ph type="body" idx="1"/>
          </p:nvPr>
        </p:nvSpPr>
        <p:spPr>
          <a:xfrm>
            <a:off x="777240" y="4777560"/>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a:t>Data Collection: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	•	The dataset used in this analysis includes mortality data from various U.S. counties, spanning the years 2010 to 2019.</a:t>
            </a:r>
            <a:endParaRPr/>
          </a:p>
          <a:p>
            <a:pPr marL="0" lvl="0" indent="0" algn="l" rtl="0">
              <a:spcBef>
                <a:spcPts val="0"/>
              </a:spcBef>
              <a:spcAft>
                <a:spcPts val="0"/>
              </a:spcAft>
              <a:buClr>
                <a:schemeClr val="dk1"/>
              </a:buClr>
              <a:buSzPts val="1100"/>
              <a:buFont typeface="Arial"/>
              <a:buNone/>
            </a:pPr>
            <a:r>
              <a:rPr lang="en-US"/>
              <a:t>	•	The dataset includes variables such as age group, sex, state, county, cause of death (e.g., heart disease, stroke), mortality rate, and confidence intervals.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Data Cleanup Process: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	1.	Missing Values:</a:t>
            </a:r>
            <a:endParaRPr/>
          </a:p>
          <a:p>
            <a:pPr marL="0" lvl="0" indent="0" algn="l" rtl="0">
              <a:spcBef>
                <a:spcPts val="0"/>
              </a:spcBef>
              <a:spcAft>
                <a:spcPts val="0"/>
              </a:spcAft>
              <a:buClr>
                <a:schemeClr val="dk1"/>
              </a:buClr>
              <a:buSzPts val="1100"/>
              <a:buFont typeface="Arial"/>
              <a:buNone/>
            </a:pPr>
            <a:r>
              <a:rPr lang="en-US"/>
              <a:t>	•	Initial checks revealed missing data in critical columns such as Data_Value, Confidence_limit_Low, and Confidence_limit_High.</a:t>
            </a:r>
            <a:endParaRPr/>
          </a:p>
          <a:p>
            <a:pPr marL="0" lvl="0" indent="0" algn="l" rtl="0">
              <a:spcBef>
                <a:spcPts val="0"/>
              </a:spcBef>
              <a:spcAft>
                <a:spcPts val="0"/>
              </a:spcAft>
              <a:buClr>
                <a:schemeClr val="dk1"/>
              </a:buClr>
              <a:buSzPts val="1100"/>
              <a:buFont typeface="Arial"/>
              <a:buNone/>
            </a:pPr>
            <a:r>
              <a:rPr lang="en-US"/>
              <a:t>	•	Rows with missing critical data were dropped to ensure data quality.</a:t>
            </a:r>
            <a:endParaRPr/>
          </a:p>
          <a:p>
            <a:pPr marL="0" lvl="0" indent="0" algn="l" rtl="0">
              <a:spcBef>
                <a:spcPts val="0"/>
              </a:spcBef>
              <a:spcAft>
                <a:spcPts val="0"/>
              </a:spcAft>
              <a:buClr>
                <a:schemeClr val="dk1"/>
              </a:buClr>
              <a:buSzPts val="1100"/>
              <a:buFont typeface="Arial"/>
              <a:buNone/>
            </a:pPr>
            <a:r>
              <a:rPr lang="en-US"/>
              <a:t>	2.	Dropping Unnecessary Columns:</a:t>
            </a:r>
            <a:endParaRPr/>
          </a:p>
          <a:p>
            <a:pPr marL="0" lvl="0" indent="0" algn="l" rtl="0">
              <a:spcBef>
                <a:spcPts val="0"/>
              </a:spcBef>
              <a:spcAft>
                <a:spcPts val="0"/>
              </a:spcAft>
              <a:buClr>
                <a:schemeClr val="dk1"/>
              </a:buClr>
              <a:buSzPts val="1100"/>
              <a:buFont typeface="Arial"/>
              <a:buNone/>
            </a:pPr>
            <a:r>
              <a:rPr lang="en-US"/>
              <a:t>	•	Columns with missing or non-informative values (e.g., Data_Value_Footnote, DataSource) were dropped.</a:t>
            </a:r>
            <a:endParaRPr/>
          </a:p>
          <a:p>
            <a:pPr marL="0" lvl="0" indent="0" algn="l" rtl="0">
              <a:spcBef>
                <a:spcPts val="0"/>
              </a:spcBef>
              <a:spcAft>
                <a:spcPts val="0"/>
              </a:spcAft>
              <a:buClr>
                <a:schemeClr val="dk1"/>
              </a:buClr>
              <a:buSzPts val="1100"/>
              <a:buFont typeface="Arial"/>
              <a:buNone/>
            </a:pPr>
            <a:r>
              <a:rPr lang="en-US"/>
              <a:t>	•	Columns where all values were identical across rows (e.g., GeographicLevel, Class) were also removed to reduce redundancy.</a:t>
            </a:r>
            <a:endParaRPr/>
          </a:p>
          <a:p>
            <a:pPr marL="0" lvl="0" indent="0" algn="l" rtl="0">
              <a:spcBef>
                <a:spcPts val="0"/>
              </a:spcBef>
              <a:spcAft>
                <a:spcPts val="0"/>
              </a:spcAft>
              <a:buClr>
                <a:schemeClr val="dk1"/>
              </a:buClr>
              <a:buSzPts val="1100"/>
              <a:buFont typeface="Arial"/>
              <a:buNone/>
            </a:pPr>
            <a:r>
              <a:rPr lang="en-US"/>
              <a:t>	3.	Data Type Conversion:</a:t>
            </a:r>
            <a:endParaRPr/>
          </a:p>
          <a:p>
            <a:pPr marL="0" lvl="0" indent="0" algn="l" rtl="0">
              <a:spcBef>
                <a:spcPts val="0"/>
              </a:spcBef>
              <a:spcAft>
                <a:spcPts val="0"/>
              </a:spcAft>
              <a:buClr>
                <a:schemeClr val="dk1"/>
              </a:buClr>
              <a:buSzPts val="1100"/>
              <a:buFont typeface="Arial"/>
              <a:buNone/>
            </a:pPr>
            <a:r>
              <a:rPr lang="en-US"/>
              <a:t>	•	The Year column was converted to numeric format, and rows with invalid years were dropped.</a:t>
            </a:r>
            <a:endParaRPr/>
          </a:p>
          <a:p>
            <a:pPr marL="0" lvl="0" indent="0" algn="l" rtl="0">
              <a:spcBef>
                <a:spcPts val="0"/>
              </a:spcBef>
              <a:spcAft>
                <a:spcPts val="0"/>
              </a:spcAft>
              <a:buClr>
                <a:schemeClr val="dk1"/>
              </a:buClr>
              <a:buSzPts val="1100"/>
              <a:buFont typeface="Arial"/>
              <a:buNone/>
            </a:pPr>
            <a:r>
              <a:rPr lang="en-US"/>
              <a:t>	•	Remaining data was filtered to include only records from 2010-2019.</a:t>
            </a:r>
            <a:endParaRPr/>
          </a:p>
          <a:p>
            <a:pPr marL="0" lvl="0" indent="0" algn="l" rtl="0">
              <a:spcBef>
                <a:spcPts val="0"/>
              </a:spcBef>
              <a:spcAft>
                <a:spcPts val="0"/>
              </a:spcAft>
              <a:buClr>
                <a:schemeClr val="dk1"/>
              </a:buClr>
              <a:buSzPts val="1100"/>
              <a:buFont typeface="Arial"/>
              <a:buNone/>
            </a:pPr>
            <a:r>
              <a:rPr lang="en-US"/>
              <a:t>	4.	Outlier Removal:</a:t>
            </a:r>
            <a:endParaRPr/>
          </a:p>
          <a:p>
            <a:pPr marL="0" lvl="0" indent="0" algn="l" rtl="0">
              <a:spcBef>
                <a:spcPts val="0"/>
              </a:spcBef>
              <a:spcAft>
                <a:spcPts val="0"/>
              </a:spcAft>
              <a:buClr>
                <a:schemeClr val="dk1"/>
              </a:buClr>
              <a:buSzPts val="1100"/>
              <a:buFont typeface="Arial"/>
              <a:buNone/>
            </a:pPr>
            <a:r>
              <a:rPr lang="en-US"/>
              <a:t>	•	Outliers in the MortalityRate column were identified and removed, using the 1st and 99th percentiles to filter extreme values.</a:t>
            </a:r>
            <a:endParaRPr/>
          </a:p>
          <a:p>
            <a:pPr marL="0" lvl="0" indent="0" algn="l" rtl="0">
              <a:spcBef>
                <a:spcPts val="0"/>
              </a:spcBef>
              <a:spcAft>
                <a:spcPts val="0"/>
              </a:spcAft>
              <a:buClr>
                <a:schemeClr val="dk1"/>
              </a:buClr>
              <a:buSzPts val="1100"/>
              <a:buFont typeface="Arial"/>
              <a:buNone/>
            </a:pPr>
            <a:r>
              <a:rPr lang="en-US"/>
              <a:t>	5.	Column Renaming:</a:t>
            </a:r>
            <a:endParaRPr/>
          </a:p>
          <a:p>
            <a:pPr marL="0" lvl="0" indent="0" algn="l" rtl="0">
              <a:spcBef>
                <a:spcPts val="0"/>
              </a:spcBef>
              <a:spcAft>
                <a:spcPts val="0"/>
              </a:spcAft>
              <a:buNone/>
            </a:pPr>
            <a:r>
              <a:rPr lang="en-US"/>
              <a:t>	•	For better clarity, key columns were renamed (e.g., LocationAbbr to State, Data_Value to MortalityRate).</a:t>
            </a:r>
            <a:endParaRPr/>
          </a:p>
        </p:txBody>
      </p:sp>
      <p:sp>
        <p:nvSpPr>
          <p:cNvPr id="338" name="Google Shape;338;g2fde891bc93_0_19:notes"/>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fde6ca2fdc_1_75: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g2fde6ca2fdc_1_75:notes"/>
          <p:cNvSpPr txBox="1">
            <a:spLocks noGrp="1"/>
          </p:cNvSpPr>
          <p:nvPr>
            <p:ph type="body" idx="1"/>
          </p:nvPr>
        </p:nvSpPr>
        <p:spPr>
          <a:xfrm>
            <a:off x="777240" y="4840605"/>
            <a:ext cx="6217920" cy="3960495"/>
          </a:xfrm>
          <a:prstGeom prst="rect">
            <a:avLst/>
          </a:prstGeom>
          <a:noFill/>
          <a:ln>
            <a:noFill/>
          </a:ln>
        </p:spPr>
        <p:txBody>
          <a:bodyPr spcFirstLastPara="1" wrap="square" lIns="102600" tIns="51275" rIns="102600" bIns="51275" anchor="t" anchorCtr="0">
            <a:noAutofit/>
          </a:bodyPr>
          <a:lstStyle/>
          <a:p>
            <a:pPr marL="0" lvl="0" indent="0" algn="l" rtl="0">
              <a:spcBef>
                <a:spcPts val="0"/>
              </a:spcBef>
              <a:spcAft>
                <a:spcPts val="0"/>
              </a:spcAft>
              <a:buNone/>
            </a:pPr>
            <a:r>
              <a:rPr lang="en-US" sz="1600"/>
              <a:t>1- The mortality rate was measured on all causes for over a period of 10 years. The first graph shows the trends of the mortality rate from year 2010 to 2019. The main key findings shows that there were only 2 causes that had a major decline over the years and it includes CHD and All heart diseases. This decline shows how practitioners were able to provide remedies of these diseases and reduced the mortality rate. However, CVD and Heart failure didn’t show any improvement and CVD remained the top cause of higher mortality rate among the humans. All heart disease is at the second number while all stroke causes the minimum deaths throughout this period.</a:t>
            </a:r>
            <a:endParaRPr sz="1600"/>
          </a:p>
          <a:p>
            <a:pPr marL="0" lvl="0" indent="0" algn="l" rtl="0">
              <a:spcBef>
                <a:spcPts val="0"/>
              </a:spcBef>
              <a:spcAft>
                <a:spcPts val="0"/>
              </a:spcAft>
              <a:buClr>
                <a:schemeClr val="dk1"/>
              </a:buClr>
              <a:buFont typeface="Arial"/>
              <a:buNone/>
            </a:pPr>
            <a:r>
              <a:rPr lang="en-US" sz="1600">
                <a:solidFill>
                  <a:schemeClr val="dk1"/>
                </a:solidFill>
              </a:rPr>
              <a:t>3- So this is the graph that separately plots the comparison between different races and their corresponding mortality rates.</a:t>
            </a:r>
            <a:endParaRPr sz="1600">
              <a:solidFill>
                <a:schemeClr val="dk1"/>
              </a:solidFill>
            </a:endParaRPr>
          </a:p>
          <a:p>
            <a:pPr marL="0" lvl="0" indent="0" algn="l" rtl="0">
              <a:spcBef>
                <a:spcPts val="0"/>
              </a:spcBef>
              <a:spcAft>
                <a:spcPts val="0"/>
              </a:spcAft>
              <a:buNone/>
            </a:pPr>
            <a:r>
              <a:rPr lang="en-US" sz="1600">
                <a:solidFill>
                  <a:schemeClr val="dk1"/>
                </a:solidFill>
              </a:rPr>
              <a:t>In here, like before, the white has the highest mortality rate while overall is at the second position and native Asians or pacific islanders have the lowest mortality rate. Hispanic is also very close to the Asians.  Now there could be several reasons for all these differences such as diet, health routines, etc. As white people have different diet and activities while Asians have different diet and activities, these factors could be considered as why white has the highest mortality rate and Asians have the lowest mortality rate.</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Clr>
                <a:schemeClr val="dk1"/>
              </a:buClr>
              <a:buFont typeface="Arial"/>
              <a:buNone/>
            </a:pPr>
            <a:r>
              <a:rPr lang="en-US" sz="1600">
                <a:solidFill>
                  <a:schemeClr val="dk1"/>
                </a:solidFill>
              </a:rPr>
              <a:t>Sandeep</a:t>
            </a:r>
            <a:endParaRPr sz="1600">
              <a:solidFill>
                <a:schemeClr val="dk1"/>
              </a:solidFill>
            </a:endParaRPr>
          </a:p>
        </p:txBody>
      </p:sp>
      <p:sp>
        <p:nvSpPr>
          <p:cNvPr id="346" name="Google Shape;346;g2fde6ca2fdc_1_75:notes"/>
          <p:cNvSpPr txBox="1">
            <a:spLocks noGrp="1"/>
          </p:cNvSpPr>
          <p:nvPr>
            <p:ph type="sldNum" idx="12"/>
          </p:nvPr>
        </p:nvSpPr>
        <p:spPr>
          <a:xfrm>
            <a:off x="4402561" y="9553734"/>
            <a:ext cx="3368040" cy="504666"/>
          </a:xfrm>
          <a:prstGeom prst="rect">
            <a:avLst/>
          </a:prstGeom>
          <a:noFill/>
          <a:ln>
            <a:noFill/>
          </a:ln>
        </p:spPr>
        <p:txBody>
          <a:bodyPr spcFirstLastPara="1" wrap="square" lIns="102600" tIns="51275" rIns="102600" bIns="51275" anchor="b" anchorCtr="0">
            <a:noAutofit/>
          </a:bodyPr>
          <a:lstStyle/>
          <a:p>
            <a:pPr marL="0" lvl="0" indent="0" algn="r" rtl="0">
              <a:spcBef>
                <a:spcPts val="0"/>
              </a:spcBef>
              <a:spcAft>
                <a:spcPts val="0"/>
              </a:spcAft>
              <a:buNone/>
            </a:pPr>
            <a:fld id="{00000000-1234-1234-1234-123412341234}" type="slidenum">
              <a:rPr lang="en-US" sz="1600"/>
              <a:t>4</a:t>
            </a:fld>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fde6ca2fdc_1_83:notes"/>
          <p:cNvSpPr>
            <a:spLocks noGrp="1" noRot="1" noChangeAspect="1"/>
          </p:cNvSpPr>
          <p:nvPr>
            <p:ph type="sldImg" idx="2"/>
          </p:nvPr>
        </p:nvSpPr>
        <p:spPr>
          <a:xfrm>
            <a:off x="777240" y="1257300"/>
            <a:ext cx="6217920" cy="339471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g2fde6ca2fdc_1_83:notes"/>
          <p:cNvSpPr txBox="1">
            <a:spLocks noGrp="1"/>
          </p:cNvSpPr>
          <p:nvPr>
            <p:ph type="body" idx="1"/>
          </p:nvPr>
        </p:nvSpPr>
        <p:spPr>
          <a:xfrm>
            <a:off x="777240" y="4840605"/>
            <a:ext cx="6217920" cy="3960495"/>
          </a:xfrm>
          <a:prstGeom prst="rect">
            <a:avLst/>
          </a:prstGeom>
          <a:noFill/>
          <a:ln>
            <a:noFill/>
          </a:ln>
        </p:spPr>
        <p:txBody>
          <a:bodyPr spcFirstLastPara="1" wrap="square" lIns="102600" tIns="51275" rIns="102600" bIns="51275" anchor="t" anchorCtr="0">
            <a:noAutofit/>
          </a:bodyPr>
          <a:lstStyle/>
          <a:p>
            <a:pPr marL="0" lvl="0" indent="0" algn="l" rtl="0">
              <a:spcBef>
                <a:spcPts val="0"/>
              </a:spcBef>
              <a:spcAft>
                <a:spcPts val="0"/>
              </a:spcAft>
              <a:buClr>
                <a:schemeClr val="dk1"/>
              </a:buClr>
              <a:buFont typeface="Arial"/>
              <a:buNone/>
            </a:pPr>
            <a:r>
              <a:rPr lang="en-US" sz="1600">
                <a:solidFill>
                  <a:schemeClr val="dk1"/>
                </a:solidFill>
              </a:rPr>
              <a:t>2-In the second plot, we compared the mortality rate considering the factors like race and the cause. The trends shows clearly that CVD has the higher mortality rate in all races. While all heart disease remained at the second position. However if we try to compare it based on race then white has the highest mortality rate in almost all causes of death while native Asians or pacific islander have the lowest mortality rate for all causes. </a:t>
            </a:r>
            <a:endParaRPr sz="1600">
              <a:solidFill>
                <a:schemeClr val="dk1"/>
              </a:solidFill>
            </a:endParaRPr>
          </a:p>
          <a:p>
            <a:pPr marL="0" lvl="0" indent="0" algn="l" rtl="0">
              <a:spcBef>
                <a:spcPts val="0"/>
              </a:spcBef>
              <a:spcAft>
                <a:spcPts val="0"/>
              </a:spcAft>
              <a:buNone/>
            </a:pPr>
            <a:endParaRPr sz="1600"/>
          </a:p>
          <a:p>
            <a:pPr marL="0" lvl="0" indent="0" algn="l" rtl="0">
              <a:spcBef>
                <a:spcPts val="0"/>
              </a:spcBef>
              <a:spcAft>
                <a:spcPts val="0"/>
              </a:spcAft>
              <a:buNone/>
            </a:pPr>
            <a:r>
              <a:rPr lang="en-US" sz="1600"/>
              <a:t>Sandeep</a:t>
            </a:r>
            <a:endParaRPr sz="1600"/>
          </a:p>
        </p:txBody>
      </p:sp>
      <p:sp>
        <p:nvSpPr>
          <p:cNvPr id="354" name="Google Shape;354;g2fde6ca2fdc_1_83:notes"/>
          <p:cNvSpPr txBox="1">
            <a:spLocks noGrp="1"/>
          </p:cNvSpPr>
          <p:nvPr>
            <p:ph type="sldNum" idx="12"/>
          </p:nvPr>
        </p:nvSpPr>
        <p:spPr>
          <a:xfrm>
            <a:off x="4402561" y="9553734"/>
            <a:ext cx="3368040" cy="504666"/>
          </a:xfrm>
          <a:prstGeom prst="rect">
            <a:avLst/>
          </a:prstGeom>
          <a:noFill/>
          <a:ln>
            <a:noFill/>
          </a:ln>
        </p:spPr>
        <p:txBody>
          <a:bodyPr spcFirstLastPara="1" wrap="square" lIns="102600" tIns="51275" rIns="102600" bIns="51275" anchor="b" anchorCtr="0">
            <a:noAutofit/>
          </a:bodyPr>
          <a:lstStyle/>
          <a:p>
            <a:pPr marL="0" lvl="0" indent="0" algn="r" rtl="0">
              <a:spcBef>
                <a:spcPts val="0"/>
              </a:spcBef>
              <a:spcAft>
                <a:spcPts val="0"/>
              </a:spcAft>
              <a:buNone/>
            </a:pPr>
            <a:fld id="{00000000-1234-1234-1234-123412341234}" type="slidenum">
              <a:rPr lang="en-US" sz="1600"/>
              <a:t>5</a:t>
            </a:fld>
            <a:endParaRPr sz="16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7:notes"/>
          <p:cNvSpPr txBox="1"/>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6</a:t>
            </a:fld>
            <a:endParaRPr sz="1400" b="0" i="0" u="none" strike="noStrike" cap="none">
              <a:latin typeface="Arial"/>
              <a:ea typeface="Arial"/>
              <a:cs typeface="Arial"/>
              <a:sym typeface="Arial"/>
            </a:endParaRPr>
          </a:p>
        </p:txBody>
      </p:sp>
      <p:sp>
        <p:nvSpPr>
          <p:cNvPr id="360" name="Google Shape;360;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dirty="0"/>
              <a:t>Isaac</a:t>
            </a:r>
          </a:p>
          <a:p>
            <a:pPr marL="0" lvl="0" indent="0" algn="l" rtl="0">
              <a:spcBef>
                <a:spcPts val="0"/>
              </a:spcBef>
              <a:spcAft>
                <a:spcPts val="0"/>
              </a:spcAft>
              <a:buNone/>
            </a:pPr>
            <a:endParaRPr lang="en-US" sz="2000" b="0" strike="noStrike" dirty="0">
              <a:latin typeface="Arial"/>
              <a:ea typeface="Arial"/>
              <a:cs typeface="Arial"/>
              <a:sym typeface="Arial"/>
            </a:endParaRPr>
          </a:p>
          <a:p>
            <a:pPr marL="0" lvl="0" indent="0" algn="l" rtl="0">
              <a:spcBef>
                <a:spcPts val="0"/>
              </a:spcBef>
              <a:spcAft>
                <a:spcPts val="0"/>
              </a:spcAft>
              <a:buNone/>
            </a:pPr>
            <a:r>
              <a:rPr lang="en-US" sz="2000" b="0" i="0" dirty="0">
                <a:solidFill>
                  <a:srgbClr val="111111"/>
                </a:solidFill>
                <a:effectLst/>
                <a:latin typeface="-apple-system"/>
              </a:rPr>
              <a:t>Understanding these differences is crucial for developing targeted prevention and treatment strategies for both men and women.   </a:t>
            </a:r>
          </a:p>
          <a:p>
            <a:pPr marL="0" lvl="0" indent="0" algn="l" rtl="0">
              <a:spcBef>
                <a:spcPts val="0"/>
              </a:spcBef>
              <a:spcAft>
                <a:spcPts val="0"/>
              </a:spcAft>
              <a:buNone/>
            </a:pPr>
            <a:endParaRPr lang="en-US" sz="2000" b="0" i="0" strike="noStrike" dirty="0">
              <a:solidFill>
                <a:srgbClr val="111111"/>
              </a:solidFill>
              <a:effectLst/>
              <a:latin typeface="-apple-system"/>
              <a:ea typeface="Arial"/>
              <a:cs typeface="Arial"/>
              <a:sym typeface="Arial"/>
            </a:endParaRPr>
          </a:p>
          <a:p>
            <a:pPr marL="0" lvl="0" indent="0" algn="l" rtl="0">
              <a:spcBef>
                <a:spcPts val="0"/>
              </a:spcBef>
              <a:spcAft>
                <a:spcPts val="0"/>
              </a:spcAft>
              <a:buNone/>
            </a:pPr>
            <a:r>
              <a:rPr lang="en-US" sz="2000" b="0" strike="noStrike" dirty="0">
                <a:latin typeface="Arial"/>
                <a:ea typeface="Arial"/>
                <a:cs typeface="Arial"/>
                <a:sym typeface="Arial"/>
              </a:rPr>
              <a:t>Men are more likely to engage in behaviors that increase the risk of heart disease, such as smoking, heavy alcohol consumption, and poor diet</a:t>
            </a:r>
            <a:endParaRPr sz="2000" b="0" strike="noStrike" dirty="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notes"/>
          <p:cNvSpPr txBox="1"/>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7</a:t>
            </a:fld>
            <a:endParaRPr sz="1400" b="0" i="0" u="none" strike="noStrike" cap="none">
              <a:latin typeface="Arial"/>
              <a:ea typeface="Arial"/>
              <a:cs typeface="Arial"/>
              <a:sym typeface="Arial"/>
            </a:endParaRPr>
          </a:p>
        </p:txBody>
      </p:sp>
      <p:sp>
        <p:nvSpPr>
          <p:cNvPr id="369" name="Google Shape;369;p4: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p4: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b="0" i="0" dirty="0">
                <a:solidFill>
                  <a:srgbClr val="111111"/>
                </a:solidFill>
                <a:effectLst/>
                <a:latin typeface="-apple-system"/>
              </a:rPr>
              <a:t>Isaac</a:t>
            </a:r>
          </a:p>
          <a:p>
            <a:pPr marL="0" lvl="0" indent="0" algn="l" rtl="0">
              <a:spcBef>
                <a:spcPts val="0"/>
              </a:spcBef>
              <a:spcAft>
                <a:spcPts val="0"/>
              </a:spcAft>
              <a:buNone/>
            </a:pPr>
            <a:endParaRPr lang="en-US" sz="2000" b="0" i="0" dirty="0">
              <a:solidFill>
                <a:srgbClr val="111111"/>
              </a:solidFill>
              <a:effectLst/>
              <a:latin typeface="-apple-system"/>
            </a:endParaRPr>
          </a:p>
          <a:p>
            <a:pPr marL="0" lvl="0" indent="0" algn="l" rtl="0">
              <a:spcBef>
                <a:spcPts val="0"/>
              </a:spcBef>
              <a:spcAft>
                <a:spcPts val="0"/>
              </a:spcAft>
              <a:buNone/>
            </a:pPr>
            <a:r>
              <a:rPr lang="en-US" sz="2000" b="0" i="0" dirty="0">
                <a:solidFill>
                  <a:srgbClr val="111111"/>
                </a:solidFill>
                <a:effectLst/>
                <a:latin typeface="-apple-system"/>
              </a:rPr>
              <a:t>These observations are crucial for understanding the impact of cardiovascular diseases across different age groups.</a:t>
            </a:r>
            <a:endParaRPr sz="2000" b="0" strike="noStrike" dirty="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9:notes"/>
          <p:cNvSpPr txBox="1"/>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8</a:t>
            </a:fld>
            <a:endParaRPr sz="1400" b="0" i="0" u="none" strike="noStrike" cap="none">
              <a:latin typeface="Arial"/>
              <a:ea typeface="Arial"/>
              <a:cs typeface="Arial"/>
              <a:sym typeface="Arial"/>
            </a:endParaRPr>
          </a:p>
        </p:txBody>
      </p:sp>
      <p:sp>
        <p:nvSpPr>
          <p:cNvPr id="377" name="Google Shape;377;p9:notes"/>
          <p:cNvSpPr>
            <a:spLocks noGrp="1" noRot="1" noChangeAspect="1"/>
          </p:cNvSpPr>
          <p:nvPr>
            <p:ph type="sldImg" idx="2"/>
          </p:nvPr>
        </p:nvSpPr>
        <p:spPr>
          <a:xfrm>
            <a:off x="533520" y="763560"/>
            <a:ext cx="6703920" cy="37717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8" name="Google Shape;378;p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a:t>Lauren</a:t>
            </a:r>
            <a:endParaRPr sz="2000" b="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fde6ca2fdc_5_75:notes"/>
          <p:cNvSpPr txBox="1">
            <a:spLocks noGrp="1"/>
          </p:cNvSpPr>
          <p:nvPr>
            <p:ph type="sldNum" idx="12"/>
          </p:nvPr>
        </p:nvSpPr>
        <p:spPr>
          <a:xfrm>
            <a:off x="4399200" y="9555480"/>
            <a:ext cx="3372840" cy="502559"/>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sz="1400">
                <a:latin typeface="Times New Roman"/>
                <a:ea typeface="Times New Roman"/>
                <a:cs typeface="Times New Roman"/>
                <a:sym typeface="Times New Roman"/>
              </a:rPr>
              <a:t>9</a:t>
            </a:fld>
            <a:endParaRPr/>
          </a:p>
        </p:txBody>
      </p:sp>
      <p:sp>
        <p:nvSpPr>
          <p:cNvPr id="386" name="Google Shape;386;g2fde6ca2fdc_5_7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729FCF"/>
          </a:solidFill>
          <a:ln w="25400" cap="flat" cmpd="sng">
            <a:solidFill>
              <a:srgbClr val="3465A4"/>
            </a:solidFill>
            <a:prstDash val="solid"/>
            <a:round/>
            <a:headEnd type="none" w="sm" len="sm"/>
            <a:tailEnd type="none" w="sm" len="sm"/>
          </a:ln>
        </p:spPr>
      </p:sp>
      <p:sp>
        <p:nvSpPr>
          <p:cNvPr id="387" name="Google Shape;387;g2fde6ca2fdc_5_75:notes"/>
          <p:cNvSpPr txBox="1">
            <a:spLocks noGrp="1"/>
          </p:cNvSpPr>
          <p:nvPr>
            <p:ph type="body" idx="1"/>
          </p:nvPr>
        </p:nvSpPr>
        <p:spPr>
          <a:xfrm>
            <a:off x="777239" y="4777560"/>
            <a:ext cx="6217560" cy="4525920"/>
          </a:xfrm>
          <a:prstGeom prst="rect">
            <a:avLst/>
          </a:prstGeom>
          <a:noFill/>
          <a:ln>
            <a:noFill/>
          </a:ln>
        </p:spPr>
        <p:txBody>
          <a:bodyPr spcFirstLastPara="1" wrap="square" lIns="0" tIns="0" rIns="0" bIns="0" anchor="t" anchorCtr="0">
            <a:noAutofit/>
          </a:bodyPr>
          <a:lstStyle/>
          <a:p>
            <a:pPr marL="216000" lvl="0" indent="-21600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9" name="Google Shape;79;p1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2"/>
        <p:cNvGrpSpPr/>
        <p:nvPr/>
      </p:nvGrpSpPr>
      <p:grpSpPr>
        <a:xfrm>
          <a:off x="0" y="0"/>
          <a:ext cx="0" cy="0"/>
          <a:chOff x="0" y="0"/>
          <a:chExt cx="0" cy="0"/>
        </a:xfrm>
      </p:grpSpPr>
      <p:sp>
        <p:nvSpPr>
          <p:cNvPr id="83" name="Google Shape;83;p2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2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2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2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9"/>
        <p:cNvGrpSpPr/>
        <p:nvPr/>
      </p:nvGrpSpPr>
      <p:grpSpPr>
        <a:xfrm>
          <a:off x="0" y="0"/>
          <a:ext cx="0" cy="0"/>
          <a:chOff x="0" y="0"/>
          <a:chExt cx="0" cy="0"/>
        </a:xfrm>
      </p:grpSpPr>
      <p:sp>
        <p:nvSpPr>
          <p:cNvPr id="100" name="Google Shape;100;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2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3"/>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9"/>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0"/>
        <p:cNvGrpSpPr/>
        <p:nvPr/>
      </p:nvGrpSpPr>
      <p:grpSpPr>
        <a:xfrm>
          <a:off x="0" y="0"/>
          <a:ext cx="0" cy="0"/>
          <a:chOff x="0" y="0"/>
          <a:chExt cx="0" cy="0"/>
        </a:xfrm>
      </p:grpSpPr>
      <p:sp>
        <p:nvSpPr>
          <p:cNvPr id="131" name="Google Shape;131;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3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3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6"/>
        <p:cNvGrpSpPr/>
        <p:nvPr/>
      </p:nvGrpSpPr>
      <p:grpSpPr>
        <a:xfrm>
          <a:off x="0" y="0"/>
          <a:ext cx="0" cy="0"/>
          <a:chOff x="0" y="0"/>
          <a:chExt cx="0" cy="0"/>
        </a:xfrm>
      </p:grpSpPr>
      <p:sp>
        <p:nvSpPr>
          <p:cNvPr id="137" name="Google Shape;137;p33"/>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8"/>
        <p:cNvGrpSpPr/>
        <p:nvPr/>
      </p:nvGrpSpPr>
      <p:grpSpPr>
        <a:xfrm>
          <a:off x="0" y="0"/>
          <a:ext cx="0" cy="0"/>
          <a:chOff x="0" y="0"/>
          <a:chExt cx="0" cy="0"/>
        </a:xfrm>
      </p:grpSpPr>
      <p:sp>
        <p:nvSpPr>
          <p:cNvPr id="139" name="Google Shape;139;p3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1" name="Google Shape;141;p34"/>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2" name="Google Shape;142;p3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3"/>
        <p:cNvGrpSpPr/>
        <p:nvPr/>
      </p:nvGrpSpPr>
      <p:grpSpPr>
        <a:xfrm>
          <a:off x="0" y="0"/>
          <a:ext cx="0" cy="0"/>
          <a:chOff x="0" y="0"/>
          <a:chExt cx="0" cy="0"/>
        </a:xfrm>
      </p:grpSpPr>
      <p:sp>
        <p:nvSpPr>
          <p:cNvPr id="144" name="Google Shape;144;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6" name="Google Shape;146;p3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7" name="Google Shape;147;p35"/>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8"/>
        <p:cNvGrpSpPr/>
        <p:nvPr/>
      </p:nvGrpSpPr>
      <p:grpSpPr>
        <a:xfrm>
          <a:off x="0" y="0"/>
          <a:ext cx="0" cy="0"/>
          <a:chOff x="0" y="0"/>
          <a:chExt cx="0" cy="0"/>
        </a:xfrm>
      </p:grpSpPr>
      <p:sp>
        <p:nvSpPr>
          <p:cNvPr id="149" name="Google Shape;14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1" name="Google Shape;151;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2" name="Google Shape;152;p36"/>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3"/>
        <p:cNvGrpSpPr/>
        <p:nvPr/>
      </p:nvGrpSpPr>
      <p:grpSpPr>
        <a:xfrm>
          <a:off x="0" y="0"/>
          <a:ext cx="0" cy="0"/>
          <a:chOff x="0" y="0"/>
          <a:chExt cx="0" cy="0"/>
        </a:xfrm>
      </p:grpSpPr>
      <p:sp>
        <p:nvSpPr>
          <p:cNvPr id="154" name="Google Shape;154;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7"/>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6" name="Google Shape;156;p37"/>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7"/>
        <p:cNvGrpSpPr/>
        <p:nvPr/>
      </p:nvGrpSpPr>
      <p:grpSpPr>
        <a:xfrm>
          <a:off x="0" y="0"/>
          <a:ext cx="0" cy="0"/>
          <a:chOff x="0" y="0"/>
          <a:chExt cx="0" cy="0"/>
        </a:xfrm>
      </p:grpSpPr>
      <p:sp>
        <p:nvSpPr>
          <p:cNvPr id="158" name="Google Shape;158;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0" name="Google Shape;160;p3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1" name="Google Shape;161;p3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2" name="Google Shape;162;p38"/>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3"/>
        <p:cNvGrpSpPr/>
        <p:nvPr/>
      </p:nvGrpSpPr>
      <p:grpSpPr>
        <a:xfrm>
          <a:off x="0" y="0"/>
          <a:ext cx="0" cy="0"/>
          <a:chOff x="0" y="0"/>
          <a:chExt cx="0" cy="0"/>
        </a:xfrm>
      </p:grpSpPr>
      <p:sp>
        <p:nvSpPr>
          <p:cNvPr id="164" name="Google Shape;164;p3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39"/>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6" name="Google Shape;166;p39"/>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7" name="Google Shape;167;p39"/>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8" name="Google Shape;168;p39"/>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9" name="Google Shape;169;p39"/>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0" name="Google Shape;170;p39"/>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7"/>
        <p:cNvGrpSpPr/>
        <p:nvPr/>
      </p:nvGrpSpPr>
      <p:grpSpPr>
        <a:xfrm>
          <a:off x="0" y="0"/>
          <a:ext cx="0" cy="0"/>
          <a:chOff x="0" y="0"/>
          <a:chExt cx="0" cy="0"/>
        </a:xfrm>
      </p:grpSpPr>
      <p:sp>
        <p:nvSpPr>
          <p:cNvPr id="178" name="Google Shape;17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2"/>
        <p:cNvGrpSpPr/>
        <p:nvPr/>
      </p:nvGrpSpPr>
      <p:grpSpPr>
        <a:xfrm>
          <a:off x="0" y="0"/>
          <a:ext cx="0" cy="0"/>
          <a:chOff x="0" y="0"/>
          <a:chExt cx="0" cy="0"/>
        </a:xfrm>
      </p:grpSpPr>
      <p:sp>
        <p:nvSpPr>
          <p:cNvPr id="183" name="Google Shape;183;p4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4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5" name="Google Shape;18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8"/>
        <p:cNvGrpSpPr/>
        <p:nvPr/>
      </p:nvGrpSpPr>
      <p:grpSpPr>
        <a:xfrm>
          <a:off x="0" y="0"/>
          <a:ext cx="0" cy="0"/>
          <a:chOff x="0" y="0"/>
          <a:chExt cx="0" cy="0"/>
        </a:xfrm>
      </p:grpSpPr>
      <p:sp>
        <p:nvSpPr>
          <p:cNvPr id="189" name="Google Shape;189;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1" name="Google Shape;19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197" name="Google Shape;19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0"/>
        <p:cNvGrpSpPr/>
        <p:nvPr/>
      </p:nvGrpSpPr>
      <p:grpSpPr>
        <a:xfrm>
          <a:off x="0" y="0"/>
          <a:ext cx="0" cy="0"/>
          <a:chOff x="0" y="0"/>
          <a:chExt cx="0" cy="0"/>
        </a:xfrm>
      </p:grpSpPr>
      <p:sp>
        <p:nvSpPr>
          <p:cNvPr id="201" name="Google Shape;201;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3" name="Google Shape;203;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 name="Google Shape;204;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7"/>
        <p:cNvGrpSpPr/>
        <p:nvPr/>
      </p:nvGrpSpPr>
      <p:grpSpPr>
        <a:xfrm>
          <a:off x="0" y="0"/>
          <a:ext cx="0" cy="0"/>
          <a:chOff x="0" y="0"/>
          <a:chExt cx="0" cy="0"/>
        </a:xfrm>
      </p:grpSpPr>
      <p:sp>
        <p:nvSpPr>
          <p:cNvPr id="208" name="Google Shape;208;p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9" name="Google Shape;209;p4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0" name="Google Shape;210;p4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4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2" name="Google Shape;212;p4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3" name="Google Shape;213;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4" name="Google Shape;214;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6"/>
        <p:cNvGrpSpPr/>
        <p:nvPr/>
      </p:nvGrpSpPr>
      <p:grpSpPr>
        <a:xfrm>
          <a:off x="0" y="0"/>
          <a:ext cx="0" cy="0"/>
          <a:chOff x="0" y="0"/>
          <a:chExt cx="0" cy="0"/>
        </a:xfrm>
      </p:grpSpPr>
      <p:sp>
        <p:nvSpPr>
          <p:cNvPr id="217" name="Google Shape;217;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0"/>
        <p:cNvGrpSpPr/>
        <p:nvPr/>
      </p:nvGrpSpPr>
      <p:grpSpPr>
        <a:xfrm>
          <a:off x="0" y="0"/>
          <a:ext cx="0" cy="0"/>
          <a:chOff x="0" y="0"/>
          <a:chExt cx="0" cy="0"/>
        </a:xfrm>
      </p:grpSpPr>
      <p:sp>
        <p:nvSpPr>
          <p:cNvPr id="221" name="Google Shape;221;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2" name="Google Shape;222;p4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23" name="Google Shape;223;p4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4" name="Google Shape;224;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7"/>
        <p:cNvGrpSpPr/>
        <p:nvPr/>
      </p:nvGrpSpPr>
      <p:grpSpPr>
        <a:xfrm>
          <a:off x="0" y="0"/>
          <a:ext cx="0" cy="0"/>
          <a:chOff x="0" y="0"/>
          <a:chExt cx="0" cy="0"/>
        </a:xfrm>
      </p:grpSpPr>
      <p:sp>
        <p:nvSpPr>
          <p:cNvPr id="228" name="Google Shape;228;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9" name="Google Shape;229;p49"/>
          <p:cNvSpPr>
            <a:spLocks noGrp="1"/>
          </p:cNvSpPr>
          <p:nvPr>
            <p:ph type="pic" idx="2"/>
          </p:nvPr>
        </p:nvSpPr>
        <p:spPr>
          <a:xfrm>
            <a:off x="5183188" y="987425"/>
            <a:ext cx="6172200" cy="4873625"/>
          </a:xfrm>
          <a:prstGeom prst="rect">
            <a:avLst/>
          </a:prstGeom>
          <a:noFill/>
          <a:ln>
            <a:noFill/>
          </a:ln>
        </p:spPr>
      </p:sp>
      <p:sp>
        <p:nvSpPr>
          <p:cNvPr id="230" name="Google Shape;230;p4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1" name="Google Shape;23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4"/>
        <p:cNvGrpSpPr/>
        <p:nvPr/>
      </p:nvGrpSpPr>
      <p:grpSpPr>
        <a:xfrm>
          <a:off x="0" y="0"/>
          <a:ext cx="0" cy="0"/>
          <a:chOff x="0" y="0"/>
          <a:chExt cx="0" cy="0"/>
        </a:xfrm>
      </p:grpSpPr>
      <p:sp>
        <p:nvSpPr>
          <p:cNvPr id="235" name="Google Shape;235;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6" name="Google Shape;236;p5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7" name="Google Shape;237;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0"/>
        <p:cNvGrpSpPr/>
        <p:nvPr/>
      </p:nvGrpSpPr>
      <p:grpSpPr>
        <a:xfrm>
          <a:off x="0" y="0"/>
          <a:ext cx="0" cy="0"/>
          <a:chOff x="0" y="0"/>
          <a:chExt cx="0" cy="0"/>
        </a:xfrm>
      </p:grpSpPr>
      <p:sp>
        <p:nvSpPr>
          <p:cNvPr id="241" name="Google Shape;241;p5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5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3" name="Google Shape;243;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2"/>
        <p:cNvGrpSpPr/>
        <p:nvPr/>
      </p:nvGrpSpPr>
      <p:grpSpPr>
        <a:xfrm>
          <a:off x="0" y="0"/>
          <a:ext cx="0" cy="0"/>
          <a:chOff x="0" y="0"/>
          <a:chExt cx="0" cy="0"/>
        </a:xfrm>
      </p:grpSpPr>
      <p:sp>
        <p:nvSpPr>
          <p:cNvPr id="253" name="Google Shape;253;p53"/>
          <p:cNvSpPr txBox="1">
            <a:spLocks noGrp="1"/>
          </p:cNvSpPr>
          <p:nvPr>
            <p:ph type="dt" idx="10"/>
          </p:nvPr>
        </p:nvSpPr>
        <p:spPr>
          <a:xfrm>
            <a:off x="838080" y="6356520"/>
            <a:ext cx="2742840" cy="36467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53"/>
          <p:cNvSpPr txBox="1">
            <a:spLocks noGrp="1"/>
          </p:cNvSpPr>
          <p:nvPr>
            <p:ph type="ftr" idx="11"/>
          </p:nvPr>
        </p:nvSpPr>
        <p:spPr>
          <a:xfrm>
            <a:off x="4038480" y="6356520"/>
            <a:ext cx="4114440" cy="3646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53"/>
          <p:cNvSpPr txBox="1">
            <a:spLocks noGrp="1"/>
          </p:cNvSpPr>
          <p:nvPr>
            <p:ph type="sldNum" idx="12"/>
          </p:nvPr>
        </p:nvSpPr>
        <p:spPr>
          <a:xfrm>
            <a:off x="8610480" y="6356520"/>
            <a:ext cx="2742840" cy="364679"/>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6"/>
        <p:cNvGrpSpPr/>
        <p:nvPr/>
      </p:nvGrpSpPr>
      <p:grpSpPr>
        <a:xfrm>
          <a:off x="0" y="0"/>
          <a:ext cx="0" cy="0"/>
          <a:chOff x="0" y="0"/>
          <a:chExt cx="0" cy="0"/>
        </a:xfrm>
      </p:grpSpPr>
      <p:sp>
        <p:nvSpPr>
          <p:cNvPr id="257" name="Google Shape;257;p5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00000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8" name="Google Shape;258;p5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1"/>
              </a:spcBef>
              <a:spcAft>
                <a:spcPts val="0"/>
              </a:spcAft>
              <a:buClr>
                <a:srgbClr val="000000"/>
              </a:buClr>
              <a:buSzPts val="1080"/>
              <a:buNone/>
              <a:defRPr sz="2400"/>
            </a:lvl1pPr>
            <a:lvl2pPr lvl="1" algn="ctr">
              <a:lnSpc>
                <a:spcPct val="90000"/>
              </a:lnSpc>
              <a:spcBef>
                <a:spcPts val="499"/>
              </a:spcBef>
              <a:spcAft>
                <a:spcPts val="0"/>
              </a:spcAft>
              <a:buClr>
                <a:srgbClr val="000000"/>
              </a:buClr>
              <a:buSzPts val="1500"/>
              <a:buNone/>
              <a:defRPr sz="2000"/>
            </a:lvl2pPr>
            <a:lvl3pPr lvl="2" algn="ctr">
              <a:lnSpc>
                <a:spcPct val="90000"/>
              </a:lnSpc>
              <a:spcBef>
                <a:spcPts val="499"/>
              </a:spcBef>
              <a:spcAft>
                <a:spcPts val="0"/>
              </a:spcAft>
              <a:buClr>
                <a:srgbClr val="000000"/>
              </a:buClr>
              <a:buSzPts val="810"/>
              <a:buNone/>
              <a:defRPr sz="1800"/>
            </a:lvl3pPr>
            <a:lvl4pPr lvl="3" algn="ctr">
              <a:lnSpc>
                <a:spcPct val="90000"/>
              </a:lnSpc>
              <a:spcBef>
                <a:spcPts val="499"/>
              </a:spcBef>
              <a:spcAft>
                <a:spcPts val="0"/>
              </a:spcAft>
              <a:buClr>
                <a:srgbClr val="000000"/>
              </a:buClr>
              <a:buSzPts val="1200"/>
              <a:buNone/>
              <a:defRPr sz="1600"/>
            </a:lvl4pPr>
            <a:lvl5pPr lvl="4" algn="ctr">
              <a:lnSpc>
                <a:spcPct val="90000"/>
              </a:lnSpc>
              <a:spcBef>
                <a:spcPts val="499"/>
              </a:spcBef>
              <a:spcAft>
                <a:spcPts val="0"/>
              </a:spcAft>
              <a:buClr>
                <a:srgbClr val="000000"/>
              </a:buClr>
              <a:buSzPts val="7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9" name="Google Shape;259;p54"/>
          <p:cNvSpPr txBox="1">
            <a:spLocks noGrp="1"/>
          </p:cNvSpPr>
          <p:nvPr>
            <p:ph type="dt" idx="10"/>
          </p:nvPr>
        </p:nvSpPr>
        <p:spPr>
          <a:xfrm>
            <a:off x="838080" y="6356520"/>
            <a:ext cx="2742840" cy="36467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54"/>
          <p:cNvSpPr txBox="1">
            <a:spLocks noGrp="1"/>
          </p:cNvSpPr>
          <p:nvPr>
            <p:ph type="ftr" idx="11"/>
          </p:nvPr>
        </p:nvSpPr>
        <p:spPr>
          <a:xfrm>
            <a:off x="4038480" y="6356520"/>
            <a:ext cx="4114440" cy="3646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54"/>
          <p:cNvSpPr txBox="1">
            <a:spLocks noGrp="1"/>
          </p:cNvSpPr>
          <p:nvPr>
            <p:ph type="sldNum" idx="12"/>
          </p:nvPr>
        </p:nvSpPr>
        <p:spPr>
          <a:xfrm>
            <a:off x="8610480" y="6356520"/>
            <a:ext cx="2742840" cy="364679"/>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2"/>
        <p:cNvGrpSpPr/>
        <p:nvPr/>
      </p:nvGrpSpPr>
      <p:grpSpPr>
        <a:xfrm>
          <a:off x="0" y="0"/>
          <a:ext cx="0" cy="0"/>
          <a:chOff x="0" y="0"/>
          <a:chExt cx="0" cy="0"/>
        </a:xfrm>
      </p:grpSpPr>
      <p:sp>
        <p:nvSpPr>
          <p:cNvPr id="263" name="Google Shape;263;p55"/>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4" name="Google Shape;264;p55"/>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Autofit/>
          </a:bodyPr>
          <a:lstStyle>
            <a:lvl1pPr marL="457200" lvl="0" indent="-280035" algn="l">
              <a:lnSpc>
                <a:spcPct val="90000"/>
              </a:lnSpc>
              <a:spcBef>
                <a:spcPts val="1001"/>
              </a:spcBef>
              <a:spcAft>
                <a:spcPts val="0"/>
              </a:spcAft>
              <a:buClr>
                <a:srgbClr val="000000"/>
              </a:buClr>
              <a:buSzPts val="810"/>
              <a:buChar char="●"/>
              <a:defRPr/>
            </a:lvl1pPr>
            <a:lvl2pPr marL="914400" lvl="1" indent="-314325" algn="l">
              <a:lnSpc>
                <a:spcPct val="90000"/>
              </a:lnSpc>
              <a:spcBef>
                <a:spcPts val="499"/>
              </a:spcBef>
              <a:spcAft>
                <a:spcPts val="0"/>
              </a:spcAft>
              <a:buClr>
                <a:srgbClr val="000000"/>
              </a:buClr>
              <a:buSzPts val="1350"/>
              <a:buChar char="–"/>
              <a:defRPr/>
            </a:lvl2pPr>
            <a:lvl3pPr marL="1371600" lvl="2" indent="-280035" algn="l">
              <a:lnSpc>
                <a:spcPct val="90000"/>
              </a:lnSpc>
              <a:spcBef>
                <a:spcPts val="499"/>
              </a:spcBef>
              <a:spcAft>
                <a:spcPts val="0"/>
              </a:spcAft>
              <a:buClr>
                <a:srgbClr val="000000"/>
              </a:buClr>
              <a:buSzPts val="810"/>
              <a:buChar char="●"/>
              <a:defRPr/>
            </a:lvl3pPr>
            <a:lvl4pPr marL="1828800" lvl="3" indent="-314325" algn="l">
              <a:lnSpc>
                <a:spcPct val="90000"/>
              </a:lnSpc>
              <a:spcBef>
                <a:spcPts val="499"/>
              </a:spcBef>
              <a:spcAft>
                <a:spcPts val="0"/>
              </a:spcAft>
              <a:buClr>
                <a:srgbClr val="000000"/>
              </a:buClr>
              <a:buSzPts val="1350"/>
              <a:buChar char="–"/>
              <a:defRPr/>
            </a:lvl4pPr>
            <a:lvl5pPr marL="2286000" lvl="4" indent="-280035" algn="l">
              <a:lnSpc>
                <a:spcPct val="90000"/>
              </a:lnSpc>
              <a:spcBef>
                <a:spcPts val="499"/>
              </a:spcBef>
              <a:spcAft>
                <a:spcPts val="0"/>
              </a:spcAft>
              <a:buClr>
                <a:srgbClr val="000000"/>
              </a:buClr>
              <a:buSzPts val="81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5" name="Google Shape;265;p55"/>
          <p:cNvSpPr txBox="1">
            <a:spLocks noGrp="1"/>
          </p:cNvSpPr>
          <p:nvPr>
            <p:ph type="dt" idx="10"/>
          </p:nvPr>
        </p:nvSpPr>
        <p:spPr>
          <a:xfrm>
            <a:off x="838080" y="6356520"/>
            <a:ext cx="2742840" cy="36467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6" name="Google Shape;266;p55"/>
          <p:cNvSpPr txBox="1">
            <a:spLocks noGrp="1"/>
          </p:cNvSpPr>
          <p:nvPr>
            <p:ph type="ftr" idx="11"/>
          </p:nvPr>
        </p:nvSpPr>
        <p:spPr>
          <a:xfrm>
            <a:off x="4038480" y="6356520"/>
            <a:ext cx="4114440" cy="3646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55"/>
          <p:cNvSpPr txBox="1">
            <a:spLocks noGrp="1"/>
          </p:cNvSpPr>
          <p:nvPr>
            <p:ph type="sldNum" idx="12"/>
          </p:nvPr>
        </p:nvSpPr>
        <p:spPr>
          <a:xfrm>
            <a:off x="8610480" y="6356520"/>
            <a:ext cx="2742840" cy="364679"/>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8"/>
        <p:cNvGrpSpPr/>
        <p:nvPr/>
      </p:nvGrpSpPr>
      <p:grpSpPr>
        <a:xfrm>
          <a:off x="0" y="0"/>
          <a:ext cx="0" cy="0"/>
          <a:chOff x="0" y="0"/>
          <a:chExt cx="0" cy="0"/>
        </a:xfrm>
      </p:grpSpPr>
      <p:sp>
        <p:nvSpPr>
          <p:cNvPr id="269" name="Google Shape;269;p5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000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0" name="Google Shape;270;p5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1"/>
              </a:spcBef>
              <a:spcAft>
                <a:spcPts val="0"/>
              </a:spcAft>
              <a:buClr>
                <a:srgbClr val="757575"/>
              </a:buClr>
              <a:buSzPts val="1080"/>
              <a:buNone/>
              <a:defRPr sz="2400">
                <a:solidFill>
                  <a:srgbClr val="757575"/>
                </a:solidFill>
              </a:defRPr>
            </a:lvl1pPr>
            <a:lvl2pPr marL="914400" lvl="1" indent="-228600" algn="l">
              <a:lnSpc>
                <a:spcPct val="90000"/>
              </a:lnSpc>
              <a:spcBef>
                <a:spcPts val="499"/>
              </a:spcBef>
              <a:spcAft>
                <a:spcPts val="0"/>
              </a:spcAft>
              <a:buClr>
                <a:srgbClr val="757575"/>
              </a:buClr>
              <a:buSzPts val="1500"/>
              <a:buNone/>
              <a:defRPr sz="2000">
                <a:solidFill>
                  <a:srgbClr val="757575"/>
                </a:solidFill>
              </a:defRPr>
            </a:lvl2pPr>
            <a:lvl3pPr marL="1371600" lvl="2" indent="-228600" algn="l">
              <a:lnSpc>
                <a:spcPct val="90000"/>
              </a:lnSpc>
              <a:spcBef>
                <a:spcPts val="499"/>
              </a:spcBef>
              <a:spcAft>
                <a:spcPts val="0"/>
              </a:spcAft>
              <a:buClr>
                <a:srgbClr val="757575"/>
              </a:buClr>
              <a:buSzPts val="810"/>
              <a:buNone/>
              <a:defRPr sz="1800">
                <a:solidFill>
                  <a:srgbClr val="757575"/>
                </a:solidFill>
              </a:defRPr>
            </a:lvl3pPr>
            <a:lvl4pPr marL="1828800" lvl="3" indent="-228600" algn="l">
              <a:lnSpc>
                <a:spcPct val="90000"/>
              </a:lnSpc>
              <a:spcBef>
                <a:spcPts val="499"/>
              </a:spcBef>
              <a:spcAft>
                <a:spcPts val="0"/>
              </a:spcAft>
              <a:buClr>
                <a:srgbClr val="757575"/>
              </a:buClr>
              <a:buSzPts val="1200"/>
              <a:buNone/>
              <a:defRPr sz="1600">
                <a:solidFill>
                  <a:srgbClr val="757575"/>
                </a:solidFill>
              </a:defRPr>
            </a:lvl4pPr>
            <a:lvl5pPr marL="2286000" lvl="4" indent="-228600" algn="l">
              <a:lnSpc>
                <a:spcPct val="90000"/>
              </a:lnSpc>
              <a:spcBef>
                <a:spcPts val="499"/>
              </a:spcBef>
              <a:spcAft>
                <a:spcPts val="0"/>
              </a:spcAft>
              <a:buClr>
                <a:srgbClr val="757575"/>
              </a:buClr>
              <a:buSzPts val="72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71" name="Google Shape;271;p56"/>
          <p:cNvSpPr txBox="1">
            <a:spLocks noGrp="1"/>
          </p:cNvSpPr>
          <p:nvPr>
            <p:ph type="dt" idx="10"/>
          </p:nvPr>
        </p:nvSpPr>
        <p:spPr>
          <a:xfrm>
            <a:off x="838080" y="6356520"/>
            <a:ext cx="2742840" cy="36467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56"/>
          <p:cNvSpPr txBox="1">
            <a:spLocks noGrp="1"/>
          </p:cNvSpPr>
          <p:nvPr>
            <p:ph type="ftr" idx="11"/>
          </p:nvPr>
        </p:nvSpPr>
        <p:spPr>
          <a:xfrm>
            <a:off x="4038480" y="6356520"/>
            <a:ext cx="4114440" cy="3646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56"/>
          <p:cNvSpPr txBox="1">
            <a:spLocks noGrp="1"/>
          </p:cNvSpPr>
          <p:nvPr>
            <p:ph type="sldNum" idx="12"/>
          </p:nvPr>
        </p:nvSpPr>
        <p:spPr>
          <a:xfrm>
            <a:off x="8610480" y="6356520"/>
            <a:ext cx="2742840" cy="364679"/>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4"/>
        <p:cNvGrpSpPr/>
        <p:nvPr/>
      </p:nvGrpSpPr>
      <p:grpSpPr>
        <a:xfrm>
          <a:off x="0" y="0"/>
          <a:ext cx="0" cy="0"/>
          <a:chOff x="0" y="0"/>
          <a:chExt cx="0" cy="0"/>
        </a:xfrm>
      </p:grpSpPr>
      <p:sp>
        <p:nvSpPr>
          <p:cNvPr id="275" name="Google Shape;275;p57"/>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6" name="Google Shape;276;p5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280035" algn="l">
              <a:lnSpc>
                <a:spcPct val="90000"/>
              </a:lnSpc>
              <a:spcBef>
                <a:spcPts val="1001"/>
              </a:spcBef>
              <a:spcAft>
                <a:spcPts val="0"/>
              </a:spcAft>
              <a:buClr>
                <a:srgbClr val="000000"/>
              </a:buClr>
              <a:buSzPts val="810"/>
              <a:buChar char="●"/>
              <a:defRPr/>
            </a:lvl1pPr>
            <a:lvl2pPr marL="914400" lvl="1" indent="-314325" algn="l">
              <a:lnSpc>
                <a:spcPct val="90000"/>
              </a:lnSpc>
              <a:spcBef>
                <a:spcPts val="499"/>
              </a:spcBef>
              <a:spcAft>
                <a:spcPts val="0"/>
              </a:spcAft>
              <a:buClr>
                <a:srgbClr val="000000"/>
              </a:buClr>
              <a:buSzPts val="1350"/>
              <a:buChar char="–"/>
              <a:defRPr/>
            </a:lvl2pPr>
            <a:lvl3pPr marL="1371600" lvl="2" indent="-280035" algn="l">
              <a:lnSpc>
                <a:spcPct val="90000"/>
              </a:lnSpc>
              <a:spcBef>
                <a:spcPts val="499"/>
              </a:spcBef>
              <a:spcAft>
                <a:spcPts val="0"/>
              </a:spcAft>
              <a:buClr>
                <a:srgbClr val="000000"/>
              </a:buClr>
              <a:buSzPts val="810"/>
              <a:buChar char="●"/>
              <a:defRPr/>
            </a:lvl3pPr>
            <a:lvl4pPr marL="1828800" lvl="3" indent="-314325" algn="l">
              <a:lnSpc>
                <a:spcPct val="90000"/>
              </a:lnSpc>
              <a:spcBef>
                <a:spcPts val="499"/>
              </a:spcBef>
              <a:spcAft>
                <a:spcPts val="0"/>
              </a:spcAft>
              <a:buClr>
                <a:srgbClr val="000000"/>
              </a:buClr>
              <a:buSzPts val="1350"/>
              <a:buChar char="–"/>
              <a:defRPr/>
            </a:lvl4pPr>
            <a:lvl5pPr marL="2286000" lvl="4" indent="-280035" algn="l">
              <a:lnSpc>
                <a:spcPct val="90000"/>
              </a:lnSpc>
              <a:spcBef>
                <a:spcPts val="499"/>
              </a:spcBef>
              <a:spcAft>
                <a:spcPts val="0"/>
              </a:spcAft>
              <a:buClr>
                <a:srgbClr val="000000"/>
              </a:buClr>
              <a:buSzPts val="81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7" name="Google Shape;277;p5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280035" algn="l">
              <a:lnSpc>
                <a:spcPct val="90000"/>
              </a:lnSpc>
              <a:spcBef>
                <a:spcPts val="1001"/>
              </a:spcBef>
              <a:spcAft>
                <a:spcPts val="0"/>
              </a:spcAft>
              <a:buClr>
                <a:srgbClr val="000000"/>
              </a:buClr>
              <a:buSzPts val="810"/>
              <a:buChar char="●"/>
              <a:defRPr/>
            </a:lvl1pPr>
            <a:lvl2pPr marL="914400" lvl="1" indent="-314325" algn="l">
              <a:lnSpc>
                <a:spcPct val="90000"/>
              </a:lnSpc>
              <a:spcBef>
                <a:spcPts val="499"/>
              </a:spcBef>
              <a:spcAft>
                <a:spcPts val="0"/>
              </a:spcAft>
              <a:buClr>
                <a:srgbClr val="000000"/>
              </a:buClr>
              <a:buSzPts val="1350"/>
              <a:buChar char="–"/>
              <a:defRPr/>
            </a:lvl2pPr>
            <a:lvl3pPr marL="1371600" lvl="2" indent="-280035" algn="l">
              <a:lnSpc>
                <a:spcPct val="90000"/>
              </a:lnSpc>
              <a:spcBef>
                <a:spcPts val="499"/>
              </a:spcBef>
              <a:spcAft>
                <a:spcPts val="0"/>
              </a:spcAft>
              <a:buClr>
                <a:srgbClr val="000000"/>
              </a:buClr>
              <a:buSzPts val="810"/>
              <a:buChar char="●"/>
              <a:defRPr/>
            </a:lvl3pPr>
            <a:lvl4pPr marL="1828800" lvl="3" indent="-314325" algn="l">
              <a:lnSpc>
                <a:spcPct val="90000"/>
              </a:lnSpc>
              <a:spcBef>
                <a:spcPts val="499"/>
              </a:spcBef>
              <a:spcAft>
                <a:spcPts val="0"/>
              </a:spcAft>
              <a:buClr>
                <a:srgbClr val="000000"/>
              </a:buClr>
              <a:buSzPts val="1350"/>
              <a:buChar char="–"/>
              <a:defRPr/>
            </a:lvl4pPr>
            <a:lvl5pPr marL="2286000" lvl="4" indent="-280035" algn="l">
              <a:lnSpc>
                <a:spcPct val="90000"/>
              </a:lnSpc>
              <a:spcBef>
                <a:spcPts val="499"/>
              </a:spcBef>
              <a:spcAft>
                <a:spcPts val="0"/>
              </a:spcAft>
              <a:buClr>
                <a:srgbClr val="000000"/>
              </a:buClr>
              <a:buSzPts val="81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8" name="Google Shape;278;p57"/>
          <p:cNvSpPr txBox="1">
            <a:spLocks noGrp="1"/>
          </p:cNvSpPr>
          <p:nvPr>
            <p:ph type="dt" idx="10"/>
          </p:nvPr>
        </p:nvSpPr>
        <p:spPr>
          <a:xfrm>
            <a:off x="838080" y="6356520"/>
            <a:ext cx="2742840" cy="36467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57"/>
          <p:cNvSpPr txBox="1">
            <a:spLocks noGrp="1"/>
          </p:cNvSpPr>
          <p:nvPr>
            <p:ph type="ftr" idx="11"/>
          </p:nvPr>
        </p:nvSpPr>
        <p:spPr>
          <a:xfrm>
            <a:off x="4038480" y="6356520"/>
            <a:ext cx="4114440" cy="3646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0" name="Google Shape;280;p57"/>
          <p:cNvSpPr txBox="1">
            <a:spLocks noGrp="1"/>
          </p:cNvSpPr>
          <p:nvPr>
            <p:ph type="sldNum" idx="12"/>
          </p:nvPr>
        </p:nvSpPr>
        <p:spPr>
          <a:xfrm>
            <a:off x="8610480" y="6356520"/>
            <a:ext cx="2742840" cy="364679"/>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1"/>
        <p:cNvGrpSpPr/>
        <p:nvPr/>
      </p:nvGrpSpPr>
      <p:grpSpPr>
        <a:xfrm>
          <a:off x="0" y="0"/>
          <a:ext cx="0" cy="0"/>
          <a:chOff x="0" y="0"/>
          <a:chExt cx="0" cy="0"/>
        </a:xfrm>
      </p:grpSpPr>
      <p:sp>
        <p:nvSpPr>
          <p:cNvPr id="282" name="Google Shape;282;p5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3" name="Google Shape;283;p5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1"/>
              </a:spcBef>
              <a:spcAft>
                <a:spcPts val="0"/>
              </a:spcAft>
              <a:buClr>
                <a:srgbClr val="000000"/>
              </a:buClr>
              <a:buSzPts val="1080"/>
              <a:buNone/>
              <a:defRPr sz="2400" b="1"/>
            </a:lvl1pPr>
            <a:lvl2pPr marL="914400" lvl="1" indent="-228600" algn="l">
              <a:lnSpc>
                <a:spcPct val="90000"/>
              </a:lnSpc>
              <a:spcBef>
                <a:spcPts val="499"/>
              </a:spcBef>
              <a:spcAft>
                <a:spcPts val="0"/>
              </a:spcAft>
              <a:buClr>
                <a:srgbClr val="000000"/>
              </a:buClr>
              <a:buSzPts val="1500"/>
              <a:buNone/>
              <a:defRPr sz="2000" b="1"/>
            </a:lvl2pPr>
            <a:lvl3pPr marL="1371600" lvl="2" indent="-228600" algn="l">
              <a:lnSpc>
                <a:spcPct val="90000"/>
              </a:lnSpc>
              <a:spcBef>
                <a:spcPts val="499"/>
              </a:spcBef>
              <a:spcAft>
                <a:spcPts val="0"/>
              </a:spcAft>
              <a:buClr>
                <a:srgbClr val="000000"/>
              </a:buClr>
              <a:buSzPts val="810"/>
              <a:buNone/>
              <a:defRPr sz="1800" b="1"/>
            </a:lvl3pPr>
            <a:lvl4pPr marL="1828800" lvl="3" indent="-228600" algn="l">
              <a:lnSpc>
                <a:spcPct val="90000"/>
              </a:lnSpc>
              <a:spcBef>
                <a:spcPts val="499"/>
              </a:spcBef>
              <a:spcAft>
                <a:spcPts val="0"/>
              </a:spcAft>
              <a:buClr>
                <a:srgbClr val="000000"/>
              </a:buClr>
              <a:buSzPts val="1200"/>
              <a:buNone/>
              <a:defRPr sz="1600" b="1"/>
            </a:lvl4pPr>
            <a:lvl5pPr marL="2286000" lvl="4" indent="-228600" algn="l">
              <a:lnSpc>
                <a:spcPct val="90000"/>
              </a:lnSpc>
              <a:spcBef>
                <a:spcPts val="499"/>
              </a:spcBef>
              <a:spcAft>
                <a:spcPts val="0"/>
              </a:spcAft>
              <a:buClr>
                <a:srgbClr val="000000"/>
              </a:buClr>
              <a:buSzPts val="7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4" name="Google Shape;284;p5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280035" algn="l">
              <a:lnSpc>
                <a:spcPct val="90000"/>
              </a:lnSpc>
              <a:spcBef>
                <a:spcPts val="1001"/>
              </a:spcBef>
              <a:spcAft>
                <a:spcPts val="0"/>
              </a:spcAft>
              <a:buClr>
                <a:srgbClr val="000000"/>
              </a:buClr>
              <a:buSzPts val="810"/>
              <a:buChar char="●"/>
              <a:defRPr/>
            </a:lvl1pPr>
            <a:lvl2pPr marL="914400" lvl="1" indent="-314325" algn="l">
              <a:lnSpc>
                <a:spcPct val="90000"/>
              </a:lnSpc>
              <a:spcBef>
                <a:spcPts val="499"/>
              </a:spcBef>
              <a:spcAft>
                <a:spcPts val="0"/>
              </a:spcAft>
              <a:buClr>
                <a:srgbClr val="000000"/>
              </a:buClr>
              <a:buSzPts val="1350"/>
              <a:buChar char="–"/>
              <a:defRPr/>
            </a:lvl2pPr>
            <a:lvl3pPr marL="1371600" lvl="2" indent="-280035" algn="l">
              <a:lnSpc>
                <a:spcPct val="90000"/>
              </a:lnSpc>
              <a:spcBef>
                <a:spcPts val="499"/>
              </a:spcBef>
              <a:spcAft>
                <a:spcPts val="0"/>
              </a:spcAft>
              <a:buClr>
                <a:srgbClr val="000000"/>
              </a:buClr>
              <a:buSzPts val="810"/>
              <a:buChar char="●"/>
              <a:defRPr/>
            </a:lvl3pPr>
            <a:lvl4pPr marL="1828800" lvl="3" indent="-314325" algn="l">
              <a:lnSpc>
                <a:spcPct val="90000"/>
              </a:lnSpc>
              <a:spcBef>
                <a:spcPts val="499"/>
              </a:spcBef>
              <a:spcAft>
                <a:spcPts val="0"/>
              </a:spcAft>
              <a:buClr>
                <a:srgbClr val="000000"/>
              </a:buClr>
              <a:buSzPts val="1350"/>
              <a:buChar char="–"/>
              <a:defRPr/>
            </a:lvl4pPr>
            <a:lvl5pPr marL="2286000" lvl="4" indent="-280035" algn="l">
              <a:lnSpc>
                <a:spcPct val="90000"/>
              </a:lnSpc>
              <a:spcBef>
                <a:spcPts val="499"/>
              </a:spcBef>
              <a:spcAft>
                <a:spcPts val="0"/>
              </a:spcAft>
              <a:buClr>
                <a:srgbClr val="000000"/>
              </a:buClr>
              <a:buSzPts val="81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5" name="Google Shape;285;p5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1"/>
              </a:spcBef>
              <a:spcAft>
                <a:spcPts val="0"/>
              </a:spcAft>
              <a:buClr>
                <a:srgbClr val="000000"/>
              </a:buClr>
              <a:buSzPts val="1080"/>
              <a:buNone/>
              <a:defRPr sz="2400" b="1"/>
            </a:lvl1pPr>
            <a:lvl2pPr marL="914400" lvl="1" indent="-228600" algn="l">
              <a:lnSpc>
                <a:spcPct val="90000"/>
              </a:lnSpc>
              <a:spcBef>
                <a:spcPts val="499"/>
              </a:spcBef>
              <a:spcAft>
                <a:spcPts val="0"/>
              </a:spcAft>
              <a:buClr>
                <a:srgbClr val="000000"/>
              </a:buClr>
              <a:buSzPts val="1500"/>
              <a:buNone/>
              <a:defRPr sz="2000" b="1"/>
            </a:lvl2pPr>
            <a:lvl3pPr marL="1371600" lvl="2" indent="-228600" algn="l">
              <a:lnSpc>
                <a:spcPct val="90000"/>
              </a:lnSpc>
              <a:spcBef>
                <a:spcPts val="499"/>
              </a:spcBef>
              <a:spcAft>
                <a:spcPts val="0"/>
              </a:spcAft>
              <a:buClr>
                <a:srgbClr val="000000"/>
              </a:buClr>
              <a:buSzPts val="810"/>
              <a:buNone/>
              <a:defRPr sz="1800" b="1"/>
            </a:lvl3pPr>
            <a:lvl4pPr marL="1828800" lvl="3" indent="-228600" algn="l">
              <a:lnSpc>
                <a:spcPct val="90000"/>
              </a:lnSpc>
              <a:spcBef>
                <a:spcPts val="499"/>
              </a:spcBef>
              <a:spcAft>
                <a:spcPts val="0"/>
              </a:spcAft>
              <a:buClr>
                <a:srgbClr val="000000"/>
              </a:buClr>
              <a:buSzPts val="1200"/>
              <a:buNone/>
              <a:defRPr sz="1600" b="1"/>
            </a:lvl4pPr>
            <a:lvl5pPr marL="2286000" lvl="4" indent="-228600" algn="l">
              <a:lnSpc>
                <a:spcPct val="90000"/>
              </a:lnSpc>
              <a:spcBef>
                <a:spcPts val="499"/>
              </a:spcBef>
              <a:spcAft>
                <a:spcPts val="0"/>
              </a:spcAft>
              <a:buClr>
                <a:srgbClr val="000000"/>
              </a:buClr>
              <a:buSzPts val="7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6" name="Google Shape;286;p5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280035" algn="l">
              <a:lnSpc>
                <a:spcPct val="90000"/>
              </a:lnSpc>
              <a:spcBef>
                <a:spcPts val="1001"/>
              </a:spcBef>
              <a:spcAft>
                <a:spcPts val="0"/>
              </a:spcAft>
              <a:buClr>
                <a:srgbClr val="000000"/>
              </a:buClr>
              <a:buSzPts val="810"/>
              <a:buChar char="●"/>
              <a:defRPr/>
            </a:lvl1pPr>
            <a:lvl2pPr marL="914400" lvl="1" indent="-314325" algn="l">
              <a:lnSpc>
                <a:spcPct val="90000"/>
              </a:lnSpc>
              <a:spcBef>
                <a:spcPts val="499"/>
              </a:spcBef>
              <a:spcAft>
                <a:spcPts val="0"/>
              </a:spcAft>
              <a:buClr>
                <a:srgbClr val="000000"/>
              </a:buClr>
              <a:buSzPts val="1350"/>
              <a:buChar char="–"/>
              <a:defRPr/>
            </a:lvl2pPr>
            <a:lvl3pPr marL="1371600" lvl="2" indent="-280035" algn="l">
              <a:lnSpc>
                <a:spcPct val="90000"/>
              </a:lnSpc>
              <a:spcBef>
                <a:spcPts val="499"/>
              </a:spcBef>
              <a:spcAft>
                <a:spcPts val="0"/>
              </a:spcAft>
              <a:buClr>
                <a:srgbClr val="000000"/>
              </a:buClr>
              <a:buSzPts val="810"/>
              <a:buChar char="●"/>
              <a:defRPr/>
            </a:lvl3pPr>
            <a:lvl4pPr marL="1828800" lvl="3" indent="-314325" algn="l">
              <a:lnSpc>
                <a:spcPct val="90000"/>
              </a:lnSpc>
              <a:spcBef>
                <a:spcPts val="499"/>
              </a:spcBef>
              <a:spcAft>
                <a:spcPts val="0"/>
              </a:spcAft>
              <a:buClr>
                <a:srgbClr val="000000"/>
              </a:buClr>
              <a:buSzPts val="1350"/>
              <a:buChar char="–"/>
              <a:defRPr/>
            </a:lvl4pPr>
            <a:lvl5pPr marL="2286000" lvl="4" indent="-280035" algn="l">
              <a:lnSpc>
                <a:spcPct val="90000"/>
              </a:lnSpc>
              <a:spcBef>
                <a:spcPts val="499"/>
              </a:spcBef>
              <a:spcAft>
                <a:spcPts val="0"/>
              </a:spcAft>
              <a:buClr>
                <a:srgbClr val="000000"/>
              </a:buClr>
              <a:buSzPts val="81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7" name="Google Shape;287;p58"/>
          <p:cNvSpPr txBox="1">
            <a:spLocks noGrp="1"/>
          </p:cNvSpPr>
          <p:nvPr>
            <p:ph type="dt" idx="10"/>
          </p:nvPr>
        </p:nvSpPr>
        <p:spPr>
          <a:xfrm>
            <a:off x="838080" y="6356520"/>
            <a:ext cx="2742840" cy="36467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58"/>
          <p:cNvSpPr txBox="1">
            <a:spLocks noGrp="1"/>
          </p:cNvSpPr>
          <p:nvPr>
            <p:ph type="ftr" idx="11"/>
          </p:nvPr>
        </p:nvSpPr>
        <p:spPr>
          <a:xfrm>
            <a:off x="4038480" y="6356520"/>
            <a:ext cx="4114440" cy="3646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9" name="Google Shape;289;p58"/>
          <p:cNvSpPr txBox="1">
            <a:spLocks noGrp="1"/>
          </p:cNvSpPr>
          <p:nvPr>
            <p:ph type="sldNum" idx="12"/>
          </p:nvPr>
        </p:nvSpPr>
        <p:spPr>
          <a:xfrm>
            <a:off x="8610480" y="6356520"/>
            <a:ext cx="2742840" cy="364679"/>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0"/>
        <p:cNvGrpSpPr/>
        <p:nvPr/>
      </p:nvGrpSpPr>
      <p:grpSpPr>
        <a:xfrm>
          <a:off x="0" y="0"/>
          <a:ext cx="0" cy="0"/>
          <a:chOff x="0" y="0"/>
          <a:chExt cx="0" cy="0"/>
        </a:xfrm>
      </p:grpSpPr>
      <p:sp>
        <p:nvSpPr>
          <p:cNvPr id="291" name="Google Shape;291;p59"/>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2" name="Google Shape;292;p59"/>
          <p:cNvSpPr txBox="1">
            <a:spLocks noGrp="1"/>
          </p:cNvSpPr>
          <p:nvPr>
            <p:ph type="dt" idx="10"/>
          </p:nvPr>
        </p:nvSpPr>
        <p:spPr>
          <a:xfrm>
            <a:off x="838080" y="6356520"/>
            <a:ext cx="2742840" cy="36467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3" name="Google Shape;293;p59"/>
          <p:cNvSpPr txBox="1">
            <a:spLocks noGrp="1"/>
          </p:cNvSpPr>
          <p:nvPr>
            <p:ph type="ftr" idx="11"/>
          </p:nvPr>
        </p:nvSpPr>
        <p:spPr>
          <a:xfrm>
            <a:off x="4038480" y="6356520"/>
            <a:ext cx="4114440" cy="3646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4" name="Google Shape;294;p59"/>
          <p:cNvSpPr txBox="1">
            <a:spLocks noGrp="1"/>
          </p:cNvSpPr>
          <p:nvPr>
            <p:ph type="sldNum" idx="12"/>
          </p:nvPr>
        </p:nvSpPr>
        <p:spPr>
          <a:xfrm>
            <a:off x="8610480" y="6356520"/>
            <a:ext cx="2742840" cy="364679"/>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95"/>
        <p:cNvGrpSpPr/>
        <p:nvPr/>
      </p:nvGrpSpPr>
      <p:grpSpPr>
        <a:xfrm>
          <a:off x="0" y="0"/>
          <a:ext cx="0" cy="0"/>
          <a:chOff x="0" y="0"/>
          <a:chExt cx="0" cy="0"/>
        </a:xfrm>
      </p:grpSpPr>
      <p:sp>
        <p:nvSpPr>
          <p:cNvPr id="296" name="Google Shape;296;p6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00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7" name="Google Shape;297;p6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320040" algn="l">
              <a:lnSpc>
                <a:spcPct val="90000"/>
              </a:lnSpc>
              <a:spcBef>
                <a:spcPts val="1001"/>
              </a:spcBef>
              <a:spcAft>
                <a:spcPts val="0"/>
              </a:spcAft>
              <a:buClr>
                <a:srgbClr val="000000"/>
              </a:buClr>
              <a:buSzPts val="1440"/>
              <a:buChar char="●"/>
              <a:defRPr sz="3200"/>
            </a:lvl1pPr>
            <a:lvl2pPr marL="914400" lvl="1" indent="-361950" algn="l">
              <a:lnSpc>
                <a:spcPct val="90000"/>
              </a:lnSpc>
              <a:spcBef>
                <a:spcPts val="499"/>
              </a:spcBef>
              <a:spcAft>
                <a:spcPts val="0"/>
              </a:spcAft>
              <a:buClr>
                <a:srgbClr val="000000"/>
              </a:buClr>
              <a:buSzPts val="2100"/>
              <a:buChar char="–"/>
              <a:defRPr sz="2800"/>
            </a:lvl2pPr>
            <a:lvl3pPr marL="1371600" lvl="2" indent="-297180" algn="l">
              <a:lnSpc>
                <a:spcPct val="90000"/>
              </a:lnSpc>
              <a:spcBef>
                <a:spcPts val="499"/>
              </a:spcBef>
              <a:spcAft>
                <a:spcPts val="0"/>
              </a:spcAft>
              <a:buClr>
                <a:srgbClr val="000000"/>
              </a:buClr>
              <a:buSzPts val="1080"/>
              <a:buChar char="●"/>
              <a:defRPr sz="2400"/>
            </a:lvl3pPr>
            <a:lvl4pPr marL="1828800" lvl="3" indent="-323850" algn="l">
              <a:lnSpc>
                <a:spcPct val="90000"/>
              </a:lnSpc>
              <a:spcBef>
                <a:spcPts val="499"/>
              </a:spcBef>
              <a:spcAft>
                <a:spcPts val="0"/>
              </a:spcAft>
              <a:buClr>
                <a:srgbClr val="000000"/>
              </a:buClr>
              <a:buSzPts val="1500"/>
              <a:buChar char="–"/>
              <a:defRPr sz="2000"/>
            </a:lvl4pPr>
            <a:lvl5pPr marL="2286000" lvl="4" indent="-285750" algn="l">
              <a:lnSpc>
                <a:spcPct val="90000"/>
              </a:lnSpc>
              <a:spcBef>
                <a:spcPts val="499"/>
              </a:spcBef>
              <a:spcAft>
                <a:spcPts val="0"/>
              </a:spcAft>
              <a:buClr>
                <a:srgbClr val="000000"/>
              </a:buClr>
              <a:buSzPts val="9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98" name="Google Shape;298;p6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1"/>
              </a:spcBef>
              <a:spcAft>
                <a:spcPts val="0"/>
              </a:spcAft>
              <a:buClr>
                <a:srgbClr val="000000"/>
              </a:buClr>
              <a:buSzPts val="720"/>
              <a:buNone/>
              <a:defRPr sz="1600"/>
            </a:lvl1pPr>
            <a:lvl2pPr marL="914400" lvl="1" indent="-228600" algn="l">
              <a:lnSpc>
                <a:spcPct val="90000"/>
              </a:lnSpc>
              <a:spcBef>
                <a:spcPts val="499"/>
              </a:spcBef>
              <a:spcAft>
                <a:spcPts val="0"/>
              </a:spcAft>
              <a:buClr>
                <a:srgbClr val="000000"/>
              </a:buClr>
              <a:buSzPts val="1050"/>
              <a:buNone/>
              <a:defRPr sz="1400"/>
            </a:lvl2pPr>
            <a:lvl3pPr marL="1371600" lvl="2" indent="-228600" algn="l">
              <a:lnSpc>
                <a:spcPct val="90000"/>
              </a:lnSpc>
              <a:spcBef>
                <a:spcPts val="499"/>
              </a:spcBef>
              <a:spcAft>
                <a:spcPts val="0"/>
              </a:spcAft>
              <a:buClr>
                <a:srgbClr val="000000"/>
              </a:buClr>
              <a:buSzPts val="540"/>
              <a:buNone/>
              <a:defRPr sz="1200"/>
            </a:lvl3pPr>
            <a:lvl4pPr marL="1828800" lvl="3" indent="-228600" algn="l">
              <a:lnSpc>
                <a:spcPct val="90000"/>
              </a:lnSpc>
              <a:spcBef>
                <a:spcPts val="499"/>
              </a:spcBef>
              <a:spcAft>
                <a:spcPts val="0"/>
              </a:spcAft>
              <a:buClr>
                <a:srgbClr val="000000"/>
              </a:buClr>
              <a:buSzPts val="750"/>
              <a:buNone/>
              <a:defRPr sz="1000"/>
            </a:lvl4pPr>
            <a:lvl5pPr marL="2286000" lvl="4" indent="-228600" algn="l">
              <a:lnSpc>
                <a:spcPct val="90000"/>
              </a:lnSpc>
              <a:spcBef>
                <a:spcPts val="499"/>
              </a:spcBef>
              <a:spcAft>
                <a:spcPts val="0"/>
              </a:spcAft>
              <a:buClr>
                <a:srgbClr val="000000"/>
              </a:buClr>
              <a:buSzPts val="45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9" name="Google Shape;299;p60"/>
          <p:cNvSpPr txBox="1">
            <a:spLocks noGrp="1"/>
          </p:cNvSpPr>
          <p:nvPr>
            <p:ph type="dt" idx="10"/>
          </p:nvPr>
        </p:nvSpPr>
        <p:spPr>
          <a:xfrm>
            <a:off x="838080" y="6356520"/>
            <a:ext cx="2742840" cy="36467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0" name="Google Shape;300;p60"/>
          <p:cNvSpPr txBox="1">
            <a:spLocks noGrp="1"/>
          </p:cNvSpPr>
          <p:nvPr>
            <p:ph type="ftr" idx="11"/>
          </p:nvPr>
        </p:nvSpPr>
        <p:spPr>
          <a:xfrm>
            <a:off x="4038480" y="6356520"/>
            <a:ext cx="4114440" cy="3646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1" name="Google Shape;301;p60"/>
          <p:cNvSpPr txBox="1">
            <a:spLocks noGrp="1"/>
          </p:cNvSpPr>
          <p:nvPr>
            <p:ph type="sldNum" idx="12"/>
          </p:nvPr>
        </p:nvSpPr>
        <p:spPr>
          <a:xfrm>
            <a:off x="8610480" y="6356520"/>
            <a:ext cx="2742840" cy="364679"/>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2"/>
        <p:cNvGrpSpPr/>
        <p:nvPr/>
      </p:nvGrpSpPr>
      <p:grpSpPr>
        <a:xfrm>
          <a:off x="0" y="0"/>
          <a:ext cx="0" cy="0"/>
          <a:chOff x="0" y="0"/>
          <a:chExt cx="0" cy="0"/>
        </a:xfrm>
      </p:grpSpPr>
      <p:sp>
        <p:nvSpPr>
          <p:cNvPr id="303" name="Google Shape;303;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00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61"/>
          <p:cNvSpPr>
            <a:spLocks noGrp="1"/>
          </p:cNvSpPr>
          <p:nvPr>
            <p:ph type="pic" idx="2"/>
          </p:nvPr>
        </p:nvSpPr>
        <p:spPr>
          <a:xfrm>
            <a:off x="5183188" y="987425"/>
            <a:ext cx="6172200" cy="4873625"/>
          </a:xfrm>
          <a:prstGeom prst="rect">
            <a:avLst/>
          </a:prstGeom>
          <a:noFill/>
          <a:ln>
            <a:noFill/>
          </a:ln>
        </p:spPr>
      </p:sp>
      <p:sp>
        <p:nvSpPr>
          <p:cNvPr id="305" name="Google Shape;305;p6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1"/>
              </a:spcBef>
              <a:spcAft>
                <a:spcPts val="0"/>
              </a:spcAft>
              <a:buClr>
                <a:srgbClr val="000000"/>
              </a:buClr>
              <a:buSzPts val="720"/>
              <a:buNone/>
              <a:defRPr sz="1600"/>
            </a:lvl1pPr>
            <a:lvl2pPr marL="914400" lvl="1" indent="-228600" algn="l">
              <a:lnSpc>
                <a:spcPct val="90000"/>
              </a:lnSpc>
              <a:spcBef>
                <a:spcPts val="499"/>
              </a:spcBef>
              <a:spcAft>
                <a:spcPts val="0"/>
              </a:spcAft>
              <a:buClr>
                <a:srgbClr val="000000"/>
              </a:buClr>
              <a:buSzPts val="1050"/>
              <a:buNone/>
              <a:defRPr sz="1400"/>
            </a:lvl2pPr>
            <a:lvl3pPr marL="1371600" lvl="2" indent="-228600" algn="l">
              <a:lnSpc>
                <a:spcPct val="90000"/>
              </a:lnSpc>
              <a:spcBef>
                <a:spcPts val="499"/>
              </a:spcBef>
              <a:spcAft>
                <a:spcPts val="0"/>
              </a:spcAft>
              <a:buClr>
                <a:srgbClr val="000000"/>
              </a:buClr>
              <a:buSzPts val="540"/>
              <a:buNone/>
              <a:defRPr sz="1200"/>
            </a:lvl3pPr>
            <a:lvl4pPr marL="1828800" lvl="3" indent="-228600" algn="l">
              <a:lnSpc>
                <a:spcPct val="90000"/>
              </a:lnSpc>
              <a:spcBef>
                <a:spcPts val="499"/>
              </a:spcBef>
              <a:spcAft>
                <a:spcPts val="0"/>
              </a:spcAft>
              <a:buClr>
                <a:srgbClr val="000000"/>
              </a:buClr>
              <a:buSzPts val="750"/>
              <a:buNone/>
              <a:defRPr sz="1000"/>
            </a:lvl4pPr>
            <a:lvl5pPr marL="2286000" lvl="4" indent="-228600" algn="l">
              <a:lnSpc>
                <a:spcPct val="90000"/>
              </a:lnSpc>
              <a:spcBef>
                <a:spcPts val="499"/>
              </a:spcBef>
              <a:spcAft>
                <a:spcPts val="0"/>
              </a:spcAft>
              <a:buClr>
                <a:srgbClr val="000000"/>
              </a:buClr>
              <a:buSzPts val="45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06" name="Google Shape;306;p61"/>
          <p:cNvSpPr txBox="1">
            <a:spLocks noGrp="1"/>
          </p:cNvSpPr>
          <p:nvPr>
            <p:ph type="dt" idx="10"/>
          </p:nvPr>
        </p:nvSpPr>
        <p:spPr>
          <a:xfrm>
            <a:off x="838080" y="6356520"/>
            <a:ext cx="2742840" cy="36467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7" name="Google Shape;307;p61"/>
          <p:cNvSpPr txBox="1">
            <a:spLocks noGrp="1"/>
          </p:cNvSpPr>
          <p:nvPr>
            <p:ph type="ftr" idx="11"/>
          </p:nvPr>
        </p:nvSpPr>
        <p:spPr>
          <a:xfrm>
            <a:off x="4038480" y="6356520"/>
            <a:ext cx="4114440" cy="3646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61"/>
          <p:cNvSpPr txBox="1">
            <a:spLocks noGrp="1"/>
          </p:cNvSpPr>
          <p:nvPr>
            <p:ph type="sldNum" idx="12"/>
          </p:nvPr>
        </p:nvSpPr>
        <p:spPr>
          <a:xfrm>
            <a:off x="8610480" y="6356520"/>
            <a:ext cx="2742840" cy="364679"/>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9"/>
        <p:cNvGrpSpPr/>
        <p:nvPr/>
      </p:nvGrpSpPr>
      <p:grpSpPr>
        <a:xfrm>
          <a:off x="0" y="0"/>
          <a:ext cx="0" cy="0"/>
          <a:chOff x="0" y="0"/>
          <a:chExt cx="0" cy="0"/>
        </a:xfrm>
      </p:grpSpPr>
      <p:sp>
        <p:nvSpPr>
          <p:cNvPr id="310" name="Google Shape;310;p62"/>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1" name="Google Shape;311;p62"/>
          <p:cNvSpPr txBox="1">
            <a:spLocks noGrp="1"/>
          </p:cNvSpPr>
          <p:nvPr>
            <p:ph type="body" idx="1"/>
          </p:nvPr>
        </p:nvSpPr>
        <p:spPr>
          <a:xfrm rot="5400000">
            <a:off x="3920220" y="-1256580"/>
            <a:ext cx="4350960" cy="10515240"/>
          </a:xfrm>
          <a:prstGeom prst="rect">
            <a:avLst/>
          </a:prstGeom>
          <a:noFill/>
          <a:ln>
            <a:noFill/>
          </a:ln>
        </p:spPr>
        <p:txBody>
          <a:bodyPr spcFirstLastPara="1" wrap="square" lIns="91425" tIns="45700" rIns="91425" bIns="45700" anchor="t" anchorCtr="0">
            <a:noAutofit/>
          </a:bodyPr>
          <a:lstStyle>
            <a:lvl1pPr marL="457200" lvl="0" indent="-280035" algn="l">
              <a:lnSpc>
                <a:spcPct val="90000"/>
              </a:lnSpc>
              <a:spcBef>
                <a:spcPts val="1001"/>
              </a:spcBef>
              <a:spcAft>
                <a:spcPts val="0"/>
              </a:spcAft>
              <a:buClr>
                <a:srgbClr val="000000"/>
              </a:buClr>
              <a:buSzPts val="810"/>
              <a:buChar char="●"/>
              <a:defRPr/>
            </a:lvl1pPr>
            <a:lvl2pPr marL="914400" lvl="1" indent="-314325" algn="l">
              <a:lnSpc>
                <a:spcPct val="90000"/>
              </a:lnSpc>
              <a:spcBef>
                <a:spcPts val="499"/>
              </a:spcBef>
              <a:spcAft>
                <a:spcPts val="0"/>
              </a:spcAft>
              <a:buClr>
                <a:srgbClr val="000000"/>
              </a:buClr>
              <a:buSzPts val="1350"/>
              <a:buChar char="–"/>
              <a:defRPr/>
            </a:lvl2pPr>
            <a:lvl3pPr marL="1371600" lvl="2" indent="-280035" algn="l">
              <a:lnSpc>
                <a:spcPct val="90000"/>
              </a:lnSpc>
              <a:spcBef>
                <a:spcPts val="499"/>
              </a:spcBef>
              <a:spcAft>
                <a:spcPts val="0"/>
              </a:spcAft>
              <a:buClr>
                <a:srgbClr val="000000"/>
              </a:buClr>
              <a:buSzPts val="810"/>
              <a:buChar char="●"/>
              <a:defRPr/>
            </a:lvl3pPr>
            <a:lvl4pPr marL="1828800" lvl="3" indent="-314325" algn="l">
              <a:lnSpc>
                <a:spcPct val="90000"/>
              </a:lnSpc>
              <a:spcBef>
                <a:spcPts val="499"/>
              </a:spcBef>
              <a:spcAft>
                <a:spcPts val="0"/>
              </a:spcAft>
              <a:buClr>
                <a:srgbClr val="000000"/>
              </a:buClr>
              <a:buSzPts val="1350"/>
              <a:buChar char="–"/>
              <a:defRPr/>
            </a:lvl4pPr>
            <a:lvl5pPr marL="2286000" lvl="4" indent="-280035" algn="l">
              <a:lnSpc>
                <a:spcPct val="90000"/>
              </a:lnSpc>
              <a:spcBef>
                <a:spcPts val="499"/>
              </a:spcBef>
              <a:spcAft>
                <a:spcPts val="0"/>
              </a:spcAft>
              <a:buClr>
                <a:srgbClr val="000000"/>
              </a:buClr>
              <a:buSzPts val="81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2" name="Google Shape;312;p62"/>
          <p:cNvSpPr txBox="1">
            <a:spLocks noGrp="1"/>
          </p:cNvSpPr>
          <p:nvPr>
            <p:ph type="dt" idx="10"/>
          </p:nvPr>
        </p:nvSpPr>
        <p:spPr>
          <a:xfrm>
            <a:off x="838080" y="6356520"/>
            <a:ext cx="2742840" cy="36467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62"/>
          <p:cNvSpPr txBox="1">
            <a:spLocks noGrp="1"/>
          </p:cNvSpPr>
          <p:nvPr>
            <p:ph type="ftr" idx="11"/>
          </p:nvPr>
        </p:nvSpPr>
        <p:spPr>
          <a:xfrm>
            <a:off x="4038480" y="6356520"/>
            <a:ext cx="4114440" cy="3646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62"/>
          <p:cNvSpPr txBox="1">
            <a:spLocks noGrp="1"/>
          </p:cNvSpPr>
          <p:nvPr>
            <p:ph type="sldNum" idx="12"/>
          </p:nvPr>
        </p:nvSpPr>
        <p:spPr>
          <a:xfrm>
            <a:off x="8610480" y="6356520"/>
            <a:ext cx="2742840" cy="364679"/>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7" name="Google Shape;317;p6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280035" algn="l">
              <a:lnSpc>
                <a:spcPct val="90000"/>
              </a:lnSpc>
              <a:spcBef>
                <a:spcPts val="1001"/>
              </a:spcBef>
              <a:spcAft>
                <a:spcPts val="0"/>
              </a:spcAft>
              <a:buClr>
                <a:srgbClr val="000000"/>
              </a:buClr>
              <a:buSzPts val="810"/>
              <a:buChar char="●"/>
              <a:defRPr/>
            </a:lvl1pPr>
            <a:lvl2pPr marL="914400" lvl="1" indent="-314325" algn="l">
              <a:lnSpc>
                <a:spcPct val="90000"/>
              </a:lnSpc>
              <a:spcBef>
                <a:spcPts val="499"/>
              </a:spcBef>
              <a:spcAft>
                <a:spcPts val="0"/>
              </a:spcAft>
              <a:buClr>
                <a:srgbClr val="000000"/>
              </a:buClr>
              <a:buSzPts val="1350"/>
              <a:buChar char="–"/>
              <a:defRPr/>
            </a:lvl2pPr>
            <a:lvl3pPr marL="1371600" lvl="2" indent="-280035" algn="l">
              <a:lnSpc>
                <a:spcPct val="90000"/>
              </a:lnSpc>
              <a:spcBef>
                <a:spcPts val="499"/>
              </a:spcBef>
              <a:spcAft>
                <a:spcPts val="0"/>
              </a:spcAft>
              <a:buClr>
                <a:srgbClr val="000000"/>
              </a:buClr>
              <a:buSzPts val="810"/>
              <a:buChar char="●"/>
              <a:defRPr/>
            </a:lvl3pPr>
            <a:lvl4pPr marL="1828800" lvl="3" indent="-314325" algn="l">
              <a:lnSpc>
                <a:spcPct val="90000"/>
              </a:lnSpc>
              <a:spcBef>
                <a:spcPts val="499"/>
              </a:spcBef>
              <a:spcAft>
                <a:spcPts val="0"/>
              </a:spcAft>
              <a:buClr>
                <a:srgbClr val="000000"/>
              </a:buClr>
              <a:buSzPts val="1350"/>
              <a:buChar char="–"/>
              <a:defRPr/>
            </a:lvl4pPr>
            <a:lvl5pPr marL="2286000" lvl="4" indent="-280035" algn="l">
              <a:lnSpc>
                <a:spcPct val="90000"/>
              </a:lnSpc>
              <a:spcBef>
                <a:spcPts val="499"/>
              </a:spcBef>
              <a:spcAft>
                <a:spcPts val="0"/>
              </a:spcAft>
              <a:buClr>
                <a:srgbClr val="000000"/>
              </a:buClr>
              <a:buSzPts val="81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8" name="Google Shape;318;p63"/>
          <p:cNvSpPr txBox="1">
            <a:spLocks noGrp="1"/>
          </p:cNvSpPr>
          <p:nvPr>
            <p:ph type="dt" idx="10"/>
          </p:nvPr>
        </p:nvSpPr>
        <p:spPr>
          <a:xfrm>
            <a:off x="838080" y="6356520"/>
            <a:ext cx="2742840" cy="36467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9" name="Google Shape;319;p63"/>
          <p:cNvSpPr txBox="1">
            <a:spLocks noGrp="1"/>
          </p:cNvSpPr>
          <p:nvPr>
            <p:ph type="ftr" idx="11"/>
          </p:nvPr>
        </p:nvSpPr>
        <p:spPr>
          <a:xfrm>
            <a:off x="4038480" y="6356520"/>
            <a:ext cx="4114440" cy="3646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0" name="Google Shape;320;p63"/>
          <p:cNvSpPr txBox="1">
            <a:spLocks noGrp="1"/>
          </p:cNvSpPr>
          <p:nvPr>
            <p:ph type="sldNum" idx="12"/>
          </p:nvPr>
        </p:nvSpPr>
        <p:spPr>
          <a:xfrm>
            <a:off x="8610480" y="6356520"/>
            <a:ext cx="2742840" cy="364679"/>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lvl="1"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lvl="2"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lvl="3"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lvl="4"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lvl="5"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lvl="6"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lvl="7"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lvl="8" indent="0" algn="r">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7"/>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3" name="Google Shape;13;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5" name="Google Shape;65;p14"/>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6" name="Google Shape;66;p14"/>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67" name="Google Shape;67;p1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8" name="Google Shape;68;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
        <p:cNvGrpSpPr/>
        <p:nvPr/>
      </p:nvGrpSpPr>
      <p:grpSpPr>
        <a:xfrm>
          <a:off x="0" y="0"/>
          <a:ext cx="0" cy="0"/>
          <a:chOff x="0" y="0"/>
          <a:chExt cx="0" cy="0"/>
        </a:xfrm>
      </p:grpSpPr>
      <p:sp>
        <p:nvSpPr>
          <p:cNvPr id="118" name="Google Shape;118;p27"/>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9" name="Google Shape;119;p27"/>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0" name="Google Shape;120;p27"/>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21" name="Google Shape;121;p2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2" name="Google Shape;122;p2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3" name="Google Shape;173;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5" name="Google Shape;175;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6" name="Google Shape;176;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sp>
        <p:nvSpPr>
          <p:cNvPr id="247" name="Google Shape;247;p52"/>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highlight>
                  <a:srgbClr val="000000"/>
                </a:highlight>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8" name="Google Shape;248;p52"/>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Autofit/>
          </a:bodyPr>
          <a:lstStyle>
            <a:lvl1pPr marL="457200" marR="0" lvl="0" indent="-308610" algn="l" rtl="0">
              <a:lnSpc>
                <a:spcPct val="90000"/>
              </a:lnSpc>
              <a:spcBef>
                <a:spcPts val="1001"/>
              </a:spcBef>
              <a:spcAft>
                <a:spcPts val="0"/>
              </a:spcAft>
              <a:buClr>
                <a:srgbClr val="000000"/>
              </a:buClr>
              <a:buSzPts val="1260"/>
              <a:buFont typeface="Noto Sans Symbols"/>
              <a:buChar char="●"/>
              <a:defRPr sz="2800" b="0" i="0" u="none" strike="noStrike" cap="none">
                <a:solidFill>
                  <a:srgbClr val="000000"/>
                </a:solidFill>
                <a:highlight>
                  <a:srgbClr val="000000"/>
                </a:highlight>
                <a:latin typeface="Calibri"/>
                <a:ea typeface="Calibri"/>
                <a:cs typeface="Calibri"/>
                <a:sym typeface="Calibri"/>
              </a:defRPr>
            </a:lvl1pPr>
            <a:lvl2pPr marL="914400" marR="0" lvl="1" indent="-342900" algn="l" rtl="0">
              <a:lnSpc>
                <a:spcPct val="90000"/>
              </a:lnSpc>
              <a:spcBef>
                <a:spcPts val="499"/>
              </a:spcBef>
              <a:spcAft>
                <a:spcPts val="0"/>
              </a:spcAft>
              <a:buClr>
                <a:srgbClr val="000000"/>
              </a:buClr>
              <a:buSzPts val="1800"/>
              <a:buFont typeface="Noto Sans Symbols"/>
              <a:buChar char="–"/>
              <a:defRPr sz="2400" b="0" i="0" u="none" strike="noStrike" cap="none">
                <a:solidFill>
                  <a:srgbClr val="000000"/>
                </a:solidFill>
                <a:highlight>
                  <a:srgbClr val="000000"/>
                </a:highlight>
                <a:latin typeface="Calibri"/>
                <a:ea typeface="Calibri"/>
                <a:cs typeface="Calibri"/>
                <a:sym typeface="Calibri"/>
              </a:defRPr>
            </a:lvl2pPr>
            <a:lvl3pPr marL="1371600" marR="0" lvl="2" indent="-285750" algn="l" rtl="0">
              <a:lnSpc>
                <a:spcPct val="90000"/>
              </a:lnSpc>
              <a:spcBef>
                <a:spcPts val="499"/>
              </a:spcBef>
              <a:spcAft>
                <a:spcPts val="0"/>
              </a:spcAft>
              <a:buClr>
                <a:srgbClr val="000000"/>
              </a:buClr>
              <a:buSzPts val="900"/>
              <a:buFont typeface="Noto Sans Symbols"/>
              <a:buChar char="●"/>
              <a:defRPr sz="2000" b="0" i="0" u="none" strike="noStrike" cap="none">
                <a:solidFill>
                  <a:srgbClr val="000000"/>
                </a:solidFill>
                <a:highlight>
                  <a:srgbClr val="000000"/>
                </a:highlight>
                <a:latin typeface="Calibri"/>
                <a:ea typeface="Calibri"/>
                <a:cs typeface="Calibri"/>
                <a:sym typeface="Calibri"/>
              </a:defRPr>
            </a:lvl3pPr>
            <a:lvl4pPr marL="1828800" marR="0" lvl="3" indent="-314325" algn="l" rtl="0">
              <a:lnSpc>
                <a:spcPct val="90000"/>
              </a:lnSpc>
              <a:spcBef>
                <a:spcPts val="499"/>
              </a:spcBef>
              <a:spcAft>
                <a:spcPts val="0"/>
              </a:spcAft>
              <a:buClr>
                <a:srgbClr val="000000"/>
              </a:buClr>
              <a:buSzPts val="1350"/>
              <a:buFont typeface="Noto Sans Symbols"/>
              <a:buChar char="–"/>
              <a:defRPr sz="1800" b="0" i="0" u="none" strike="noStrike" cap="none">
                <a:solidFill>
                  <a:srgbClr val="000000"/>
                </a:solidFill>
                <a:highlight>
                  <a:srgbClr val="000000"/>
                </a:highlight>
                <a:latin typeface="Calibri"/>
                <a:ea typeface="Calibri"/>
                <a:cs typeface="Calibri"/>
                <a:sym typeface="Calibri"/>
              </a:defRPr>
            </a:lvl4pPr>
            <a:lvl5pPr marL="2286000" marR="0" lvl="4" indent="-280035" algn="l" rtl="0">
              <a:lnSpc>
                <a:spcPct val="90000"/>
              </a:lnSpc>
              <a:spcBef>
                <a:spcPts val="499"/>
              </a:spcBef>
              <a:spcAft>
                <a:spcPts val="0"/>
              </a:spcAft>
              <a:buClr>
                <a:srgbClr val="000000"/>
              </a:buClr>
              <a:buSzPts val="810"/>
              <a:buFont typeface="Noto Sans Symbols"/>
              <a:buChar char="●"/>
              <a:defRPr sz="1800" b="0" i="0" u="none" strike="noStrike" cap="none">
                <a:solidFill>
                  <a:srgbClr val="000000"/>
                </a:solidFill>
                <a:highlight>
                  <a:srgbClr val="000000"/>
                </a:highlight>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9" name="Google Shape;249;p52"/>
          <p:cNvSpPr txBox="1">
            <a:spLocks noGrp="1"/>
          </p:cNvSpPr>
          <p:nvPr>
            <p:ph type="dt" idx="10"/>
          </p:nvPr>
        </p:nvSpPr>
        <p:spPr>
          <a:xfrm>
            <a:off x="838080" y="6356520"/>
            <a:ext cx="2742840" cy="36467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0" name="Google Shape;250;p52"/>
          <p:cNvSpPr txBox="1">
            <a:spLocks noGrp="1"/>
          </p:cNvSpPr>
          <p:nvPr>
            <p:ph type="ftr" idx="11"/>
          </p:nvPr>
        </p:nvSpPr>
        <p:spPr>
          <a:xfrm>
            <a:off x="4038480" y="6356520"/>
            <a:ext cx="4114440" cy="364679"/>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1" name="Google Shape;251;p52"/>
          <p:cNvSpPr txBox="1">
            <a:spLocks noGrp="1"/>
          </p:cNvSpPr>
          <p:nvPr>
            <p:ph type="sldNum" idx="12"/>
          </p:nvPr>
        </p:nvSpPr>
        <p:spPr>
          <a:xfrm>
            <a:off x="8610480" y="6356520"/>
            <a:ext cx="2742840" cy="36467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ourworldindata.org/cardiovascular-diseases#:~:text=In%20the%20United%20States%2C%20for,significant%20role%20in%20this%20reduction"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s://data.cdc.gov/Heart-Disease-Stroke-Prevention/Rates-and-Trends-in-Heart-Disease-and-Stroke-Morta/7b9s-s8ck/about_data" TargetMode="External"/><Relationship Id="rId5" Type="http://schemas.openxmlformats.org/officeDocument/2006/relationships/hyperlink" Target="https://www.baystatehealth.org/articles/history-of-heart-disease" TargetMode="External"/><Relationship Id="rId4" Type="http://schemas.openxmlformats.org/officeDocument/2006/relationships/hyperlink" Target="https://www.cdc.gov/nchs/hus/topics/heart-disease-prevalence.htm#:~:text=The%20age%2Dadjusted%20prevalence%20of%20heart%20disease%20in%20men%20decreased,women%20reported%20having%20heart%20diseas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5"/>
        <p:cNvGrpSpPr/>
        <p:nvPr/>
      </p:nvGrpSpPr>
      <p:grpSpPr>
        <a:xfrm>
          <a:off x="0" y="0"/>
          <a:ext cx="0" cy="0"/>
          <a:chOff x="0" y="0"/>
          <a:chExt cx="0" cy="0"/>
        </a:xfrm>
      </p:grpSpPr>
      <p:sp>
        <p:nvSpPr>
          <p:cNvPr id="326" name="Google Shape;326;p64"/>
          <p:cNvSpPr txBox="1"/>
          <p:nvPr/>
        </p:nvSpPr>
        <p:spPr>
          <a:xfrm>
            <a:off x="1524155" y="1584955"/>
            <a:ext cx="9143700" cy="2387100"/>
          </a:xfrm>
          <a:prstGeom prst="rect">
            <a:avLst/>
          </a:prstGeom>
          <a:noFill/>
          <a:ln>
            <a:noFill/>
          </a:ln>
        </p:spPr>
        <p:txBody>
          <a:bodyPr spcFirstLastPara="1" wrap="square" lIns="91425" tIns="45700" rIns="91425" bIns="45700" anchor="b" anchorCtr="1">
            <a:noAutofit/>
          </a:bodyPr>
          <a:lstStyle/>
          <a:p>
            <a:pPr marL="0" marR="0" lvl="0" indent="0" algn="ctr" rtl="0">
              <a:lnSpc>
                <a:spcPct val="90000"/>
              </a:lnSpc>
              <a:spcBef>
                <a:spcPts val="0"/>
              </a:spcBef>
              <a:spcAft>
                <a:spcPts val="0"/>
              </a:spcAft>
              <a:buNone/>
            </a:pPr>
            <a:r>
              <a:rPr lang="en-US" sz="3900" b="1">
                <a:solidFill>
                  <a:schemeClr val="dk1"/>
                </a:solidFill>
              </a:rPr>
              <a:t>Mortality Trends in Cardiovascular Diseases: </a:t>
            </a:r>
            <a:endParaRPr sz="3900" b="1">
              <a:solidFill>
                <a:schemeClr val="dk1"/>
              </a:solidFill>
            </a:endParaRPr>
          </a:p>
          <a:p>
            <a:pPr marL="0" marR="0" lvl="0" indent="0" algn="ctr" rtl="0">
              <a:lnSpc>
                <a:spcPct val="90000"/>
              </a:lnSpc>
              <a:spcBef>
                <a:spcPts val="0"/>
              </a:spcBef>
              <a:spcAft>
                <a:spcPts val="0"/>
              </a:spcAft>
              <a:buNone/>
            </a:pPr>
            <a:r>
              <a:rPr lang="en-US" sz="3900" b="1">
                <a:solidFill>
                  <a:schemeClr val="dk1"/>
                </a:solidFill>
              </a:rPr>
              <a:t>A 9-Year Analysis of Heart Disease and Stroke in the United States (2010-2019)</a:t>
            </a:r>
            <a:endParaRPr sz="8800" b="0" i="0" u="none" strike="noStrike" cap="none">
              <a:latin typeface="Arial"/>
              <a:ea typeface="Arial"/>
              <a:cs typeface="Arial"/>
              <a:sym typeface="Arial"/>
            </a:endParaRPr>
          </a:p>
        </p:txBody>
      </p:sp>
      <p:sp>
        <p:nvSpPr>
          <p:cNvPr id="327" name="Google Shape;327;p64"/>
          <p:cNvSpPr txBox="1"/>
          <p:nvPr/>
        </p:nvSpPr>
        <p:spPr>
          <a:xfrm>
            <a:off x="2292775" y="4118050"/>
            <a:ext cx="7811100" cy="149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By: Lauren Carter, Isaac Fonseca, Sandeep Singh and Warren Simmons</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6"/>
        <p:cNvGrpSpPr/>
        <p:nvPr/>
      </p:nvGrpSpPr>
      <p:grpSpPr>
        <a:xfrm>
          <a:off x="0" y="0"/>
          <a:ext cx="0" cy="0"/>
          <a:chOff x="0" y="0"/>
          <a:chExt cx="0" cy="0"/>
        </a:xfrm>
      </p:grpSpPr>
      <p:sp>
        <p:nvSpPr>
          <p:cNvPr id="397" name="Google Shape;397;p73"/>
          <p:cNvSpPr txBox="1"/>
          <p:nvPr/>
        </p:nvSpPr>
        <p:spPr>
          <a:xfrm>
            <a:off x="822960" y="91440"/>
            <a:ext cx="10515240" cy="1325160"/>
          </a:xfrm>
          <a:prstGeom prst="rect">
            <a:avLst/>
          </a:prstGeom>
          <a:noFill/>
          <a:ln>
            <a:noFill/>
          </a:ln>
        </p:spPr>
        <p:txBody>
          <a:bodyPr spcFirstLastPara="1" wrap="square" lIns="91425" tIns="45700" rIns="91425" bIns="45700" anchor="ctr" anchorCtr="1">
            <a:noAutofit/>
          </a:bodyPr>
          <a:lstStyle/>
          <a:p>
            <a:pPr marL="0" marR="0" lvl="0" indent="0" algn="ctr" rtl="0">
              <a:lnSpc>
                <a:spcPct val="90000"/>
              </a:lnSpc>
              <a:spcBef>
                <a:spcPts val="0"/>
              </a:spcBef>
              <a:spcAft>
                <a:spcPts val="0"/>
              </a:spcAft>
              <a:buNone/>
            </a:pPr>
            <a:r>
              <a:rPr lang="en-US" sz="4400" b="1" i="0" u="none" strike="noStrike" cap="none">
                <a:solidFill>
                  <a:srgbClr val="000000"/>
                </a:solidFill>
                <a:latin typeface="Calibri"/>
                <a:ea typeface="Calibri"/>
                <a:cs typeface="Calibri"/>
                <a:sym typeface="Calibri"/>
              </a:rPr>
              <a:t>Executive Summary</a:t>
            </a:r>
            <a:endParaRPr sz="4400" b="0" i="0" u="none" strike="noStrike" cap="none">
              <a:latin typeface="Arial"/>
              <a:ea typeface="Arial"/>
              <a:cs typeface="Arial"/>
              <a:sym typeface="Arial"/>
            </a:endParaRPr>
          </a:p>
        </p:txBody>
      </p:sp>
      <p:sp>
        <p:nvSpPr>
          <p:cNvPr id="398" name="Google Shape;398;p73"/>
          <p:cNvSpPr txBox="1"/>
          <p:nvPr/>
        </p:nvSpPr>
        <p:spPr>
          <a:xfrm>
            <a:off x="457200" y="1416600"/>
            <a:ext cx="10692300" cy="4941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Historical trend</a:t>
            </a:r>
            <a:r>
              <a:rPr lang="en-US" sz="1400" b="0" i="0" u="none" strike="noStrike" cap="none">
                <a:solidFill>
                  <a:srgbClr val="000000"/>
                </a:solidFill>
                <a:latin typeface="Arial"/>
                <a:ea typeface="Arial"/>
                <a:cs typeface="Arial"/>
                <a:sym typeface="Arial"/>
              </a:rPr>
              <a:t>: Heart disease can be traced back to ancient Egypt long before modern medicine could help the civilization. Even with today's advances in heart care, heart disease remains the leading cause of death in the United States </a:t>
            </a:r>
            <a:r>
              <a:rPr lang="en-US"/>
              <a:t>(</a:t>
            </a:r>
            <a:r>
              <a:rPr lang="en-US">
                <a:solidFill>
                  <a:schemeClr val="dk1"/>
                </a:solidFill>
              </a:rPr>
              <a:t>Baystate Health, 2024</a:t>
            </a:r>
            <a:r>
              <a:rPr lang="en-US"/>
              <a:t>).</a:t>
            </a:r>
            <a:endParaRPr b="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Current trend</a:t>
            </a:r>
            <a:r>
              <a:rPr lang="en-US" sz="1400" b="0" i="0" u="none" strike="noStrike" cap="none">
                <a:solidFill>
                  <a:srgbClr val="000000"/>
                </a:solidFill>
                <a:latin typeface="Arial"/>
                <a:ea typeface="Arial"/>
                <a:cs typeface="Arial"/>
                <a:sym typeface="Arial"/>
              </a:rPr>
              <a:t>: The age-adjusted prevalence of heart disease in men decreased from 8.3% in 2009 to 7.2% in 2018. In 2019, 7.0% of men reported having heart disease. The age-adjusted prevalence of heart disease in women decreased from 4.6% in 2009 to 4.1% in 2018. In 2019, 4.2% of women reported having heart disease (CDC, 2024).</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Conclusion</a:t>
            </a:r>
            <a:r>
              <a:rPr lang="en-US" sz="1400" b="0" i="0" u="none" strike="noStrike" cap="none">
                <a:solidFill>
                  <a:srgbClr val="000000"/>
                </a:solidFill>
                <a:latin typeface="Arial"/>
                <a:ea typeface="Arial"/>
                <a:cs typeface="Arial"/>
                <a:sym typeface="Arial"/>
              </a:rPr>
              <a:t>: The trend analysis of mortality rates for heart disease, stroke, and related conditions reveals an overall decline in mortality rates for most conditions, with significant variability.</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Gender differences show a higher mortality rates for men compared to women, with notable declines for both groups. While other conditions show positive trends, the overall category of Cardiovascular Disease, remains a major health concern in the future. F</a:t>
            </a:r>
            <a:r>
              <a:rPr lang="en-US" sz="1400" b="0" i="0" u="none" strike="noStrike" cap="none">
                <a:solidFill>
                  <a:srgbClr val="000000"/>
                </a:solidFill>
                <a:highlight>
                  <a:srgbClr val="FFFF00"/>
                </a:highlight>
                <a:latin typeface="Arial"/>
                <a:ea typeface="Arial"/>
                <a:cs typeface="Arial"/>
                <a:sym typeface="Arial"/>
              </a:rPr>
              <a:t>or example, in the United States, the age-standardized death rate from cardiovascular diseases was over 500 per 100,000 people in 1950 and declined to less than 150 in 2020.</a:t>
            </a:r>
            <a:r>
              <a:rPr lang="en-US" sz="1400" b="0" i="0" u="none" strike="noStrike" cap="none">
                <a:solidFill>
                  <a:srgbClr val="000000"/>
                </a:solidFill>
                <a:latin typeface="Arial"/>
                <a:ea typeface="Arial"/>
                <a:cs typeface="Arial"/>
                <a:sym typeface="Arial"/>
              </a:rPr>
              <a:t> This represents a reduction of almost three-quarters. The dramatic decline in smoking has played a significant role in this reduction</a:t>
            </a:r>
            <a:r>
              <a:rPr lang="en-US" b="0" i="0" u="none" strike="noStrike" cap="none">
                <a:solidFill>
                  <a:srgbClr val="000000"/>
                </a:solidFill>
                <a:latin typeface="Arial"/>
                <a:ea typeface="Arial"/>
                <a:cs typeface="Arial"/>
                <a:sym typeface="Arial"/>
              </a:rPr>
              <a:t> (</a:t>
            </a:r>
            <a:r>
              <a:rPr lang="en-US">
                <a:solidFill>
                  <a:schemeClr val="dk1"/>
                </a:solidFill>
              </a:rPr>
              <a:t>Dattani et al., 2023)</a:t>
            </a:r>
            <a:r>
              <a:rPr lang="en-US" b="0" i="0" u="none" strike="noStrike" cap="none">
                <a:solidFill>
                  <a:srgbClr val="000000"/>
                </a:solidFill>
                <a:latin typeface="Arial"/>
                <a:ea typeface="Arial"/>
                <a:cs typeface="Arial"/>
                <a:sym typeface="Arial"/>
              </a:rPr>
              <a:t>.</a:t>
            </a:r>
            <a:endParaRPr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b="1"/>
              <a:t>Future Plans: </a:t>
            </a:r>
            <a:r>
              <a:rPr lang="en-US"/>
              <a:t>If we have more time available, we can look at time series analysis, through machine learning we can explore Algorithms that are being used to analyze data from electronic health records, imaging, wearables, and sensors to generate personalized risk assessments </a:t>
            </a:r>
            <a:r>
              <a:rPr lang="en-US" sz="1100">
                <a:solidFill>
                  <a:srgbClr val="05103E"/>
                </a:solidFill>
                <a:highlight>
                  <a:srgbClr val="CEE7FE"/>
                </a:highlight>
              </a:rPr>
              <a:t>(Javaid et al., 2022)</a:t>
            </a:r>
            <a:endParaRPr/>
          </a:p>
          <a:p>
            <a:pPr marL="0" marR="0" lvl="0" indent="0" algn="l" rtl="0">
              <a:lnSpc>
                <a:spcPct val="100000"/>
              </a:lnSpc>
              <a:spcBef>
                <a:spcPts val="0"/>
              </a:spcBef>
              <a:spcAft>
                <a:spcPts val="0"/>
              </a:spcAft>
              <a:buNone/>
            </a:pPr>
            <a:endParaRPr b="1"/>
          </a:p>
        </p:txBody>
      </p:sp>
      <p:sp>
        <p:nvSpPr>
          <p:cNvPr id="399" name="Google Shape;399;p73"/>
          <p:cNvSpPr txBox="1"/>
          <p:nvPr/>
        </p:nvSpPr>
        <p:spPr>
          <a:xfrm>
            <a:off x="4267080" y="924120"/>
            <a:ext cx="3657600" cy="90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Calibri"/>
                <a:ea typeface="Calibri"/>
                <a:cs typeface="Calibri"/>
                <a:sym typeface="Calibri"/>
              </a:rPr>
              <a:t>Analysis Report of Heart Disease</a:t>
            </a:r>
            <a:endParaRPr sz="2000" b="0" i="0" u="none" strike="noStrike" cap="non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4"/>
          <p:cNvSpPr txBox="1"/>
          <p:nvPr/>
        </p:nvSpPr>
        <p:spPr>
          <a:xfrm>
            <a:off x="481250" y="511375"/>
            <a:ext cx="11374500" cy="627335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2000" b="1" dirty="0">
                <a:solidFill>
                  <a:schemeClr val="dk1"/>
                </a:solidFill>
                <a:latin typeface="Times New Roman"/>
                <a:ea typeface="Times New Roman"/>
                <a:cs typeface="Times New Roman"/>
                <a:sym typeface="Times New Roman"/>
              </a:rPr>
              <a:t>References</a:t>
            </a:r>
            <a:endParaRPr sz="2000" b="1" dirty="0">
              <a:solidFill>
                <a:schemeClr val="dk1"/>
              </a:solidFill>
              <a:latin typeface="Times New Roman"/>
              <a:ea typeface="Times New Roman"/>
              <a:cs typeface="Times New Roman"/>
              <a:sym typeface="Times New Roman"/>
            </a:endParaRPr>
          </a:p>
          <a:p>
            <a:pPr marL="457200" lvl="0" indent="0" algn="l" rtl="0">
              <a:lnSpc>
                <a:spcPct val="200000"/>
              </a:lnSpc>
              <a:spcBef>
                <a:spcPts val="800"/>
              </a:spcBef>
              <a:spcAft>
                <a:spcPts val="0"/>
              </a:spcAft>
              <a:buNone/>
            </a:pPr>
            <a:r>
              <a:rPr lang="en-US" sz="1100" dirty="0">
                <a:solidFill>
                  <a:schemeClr val="dk1"/>
                </a:solidFill>
              </a:rPr>
              <a:t> </a:t>
            </a:r>
            <a:endParaRPr sz="1100" dirty="0">
              <a:solidFill>
                <a:schemeClr val="dk1"/>
              </a:solidFill>
            </a:endParaRPr>
          </a:p>
          <a:p>
            <a:pPr marL="457200" lvl="0" indent="-298450" algn="l" rtl="0">
              <a:lnSpc>
                <a:spcPct val="200000"/>
              </a:lnSpc>
              <a:spcBef>
                <a:spcPts val="0"/>
              </a:spcBef>
              <a:spcAft>
                <a:spcPts val="0"/>
              </a:spcAft>
              <a:buClr>
                <a:schemeClr val="dk1"/>
              </a:buClr>
              <a:buSzPts val="1100"/>
              <a:buAutoNum type="arabicPeriod"/>
            </a:pPr>
            <a:r>
              <a:rPr lang="en-US" sz="1100" dirty="0" err="1">
                <a:solidFill>
                  <a:schemeClr val="dk1"/>
                </a:solidFill>
              </a:rPr>
              <a:t>Dattani</a:t>
            </a:r>
            <a:r>
              <a:rPr lang="en-US" sz="1100" dirty="0">
                <a:solidFill>
                  <a:schemeClr val="dk1"/>
                </a:solidFill>
              </a:rPr>
              <a:t>, S., </a:t>
            </a:r>
            <a:r>
              <a:rPr lang="en-US" sz="1100" dirty="0" err="1">
                <a:solidFill>
                  <a:schemeClr val="dk1"/>
                </a:solidFill>
              </a:rPr>
              <a:t>Samborska</a:t>
            </a:r>
            <a:r>
              <a:rPr lang="en-US" sz="1100" dirty="0">
                <a:solidFill>
                  <a:schemeClr val="dk1"/>
                </a:solidFill>
              </a:rPr>
              <a:t>, V., Ritchie, H., &amp; </a:t>
            </a:r>
            <a:r>
              <a:rPr lang="en-US" sz="1100" dirty="0" err="1">
                <a:solidFill>
                  <a:schemeClr val="dk1"/>
                </a:solidFill>
              </a:rPr>
              <a:t>Roser</a:t>
            </a:r>
            <a:r>
              <a:rPr lang="en-US" sz="1100" dirty="0">
                <a:solidFill>
                  <a:schemeClr val="dk1"/>
                </a:solidFill>
              </a:rPr>
              <a:t>, M. (2023, December 28). </a:t>
            </a:r>
            <a:r>
              <a:rPr lang="en-US" sz="1100" i="1" dirty="0">
                <a:solidFill>
                  <a:schemeClr val="dk1"/>
                </a:solidFill>
              </a:rPr>
              <a:t>Cardiovascular diseases</a:t>
            </a:r>
            <a:r>
              <a:rPr lang="en-US" sz="1100" dirty="0">
                <a:solidFill>
                  <a:schemeClr val="dk1"/>
                </a:solidFill>
              </a:rPr>
              <a:t>. Our World in Data.</a:t>
            </a:r>
            <a:r>
              <a:rPr lang="en-US" sz="1100" dirty="0">
                <a:solidFill>
                  <a:schemeClr val="dk1"/>
                </a:solidFill>
                <a:uFill>
                  <a:noFill/>
                </a:uFill>
                <a:hlinkClick r:id="rId3">
                  <a:extLst>
                    <a:ext uri="{A12FA001-AC4F-418D-AE19-62706E023703}">
                      <ahyp:hlinkClr xmlns:ahyp="http://schemas.microsoft.com/office/drawing/2018/hyperlinkcolor" val="tx"/>
                    </a:ext>
                  </a:extLst>
                </a:hlinkClick>
              </a:rPr>
              <a:t> https://ourworldindata.org/cardiovascular-diseases#:~:text=In%20the%20United%20States%2C%20for,significant%20role%20in%20this%20reduction</a:t>
            </a:r>
            <a:endParaRPr sz="1100" i="1" dirty="0">
              <a:solidFill>
                <a:schemeClr val="dk1"/>
              </a:solidFill>
            </a:endParaRPr>
          </a:p>
          <a:p>
            <a:pPr marL="457200" lvl="0" indent="-298450" algn="l" rtl="0">
              <a:lnSpc>
                <a:spcPct val="200000"/>
              </a:lnSpc>
              <a:spcBef>
                <a:spcPts val="0"/>
              </a:spcBef>
              <a:spcAft>
                <a:spcPts val="0"/>
              </a:spcAft>
              <a:buClr>
                <a:schemeClr val="dk1"/>
              </a:buClr>
              <a:buSzPts val="1100"/>
              <a:buAutoNum type="arabicPeriod"/>
            </a:pPr>
            <a:r>
              <a:rPr lang="en-US" sz="1100" i="1" dirty="0">
                <a:solidFill>
                  <a:schemeClr val="dk1"/>
                </a:solidFill>
              </a:rPr>
              <a:t>Heart disease prevalence - health, United States</a:t>
            </a:r>
            <a:r>
              <a:rPr lang="en-US" sz="1100" dirty="0">
                <a:solidFill>
                  <a:schemeClr val="dk1"/>
                </a:solidFill>
              </a:rPr>
              <a:t>. (2024).</a:t>
            </a:r>
            <a:r>
              <a:rPr lang="en-US" sz="1100" dirty="0">
                <a:solidFill>
                  <a:schemeClr val="dk1"/>
                </a:solidFill>
                <a:uFill>
                  <a:noFill/>
                </a:uFill>
                <a:hlinkClick r:id="rId4">
                  <a:extLst>
                    <a:ext uri="{A12FA001-AC4F-418D-AE19-62706E023703}">
                      <ahyp:hlinkClr xmlns:ahyp="http://schemas.microsoft.com/office/drawing/2018/hyperlinkcolor" val="tx"/>
                    </a:ext>
                  </a:extLst>
                </a:hlinkClick>
              </a:rPr>
              <a:t> https://www.cdc.gov/nchs/hus/topics/heart-disease-prevalence.htm#:~:text=The%20age%2Dadjusted%20prevalence%20of%20heart%20disease%20in%20men%20decreased,women%20reported%20having%20heart%20disease</a:t>
            </a:r>
            <a:endParaRPr sz="1100" dirty="0">
              <a:solidFill>
                <a:schemeClr val="dk1"/>
              </a:solidFill>
            </a:endParaRPr>
          </a:p>
          <a:p>
            <a:pPr marL="457200" lvl="0" indent="-298450" algn="l" rtl="0">
              <a:lnSpc>
                <a:spcPct val="200000"/>
              </a:lnSpc>
              <a:spcBef>
                <a:spcPts val="0"/>
              </a:spcBef>
              <a:spcAft>
                <a:spcPts val="0"/>
              </a:spcAft>
              <a:buClr>
                <a:schemeClr val="dk1"/>
              </a:buClr>
              <a:buSzPts val="1100"/>
              <a:buAutoNum type="arabicPeriod"/>
            </a:pPr>
            <a:r>
              <a:rPr lang="en-US" sz="1100" dirty="0">
                <a:solidFill>
                  <a:schemeClr val="dk1"/>
                </a:solidFill>
              </a:rPr>
              <a:t>History of Heart Disease: Ancient Egypt to Cutting Edge Surgery. (2024, June 25). </a:t>
            </a:r>
            <a:r>
              <a:rPr lang="en-US" sz="1100" i="1" dirty="0">
                <a:solidFill>
                  <a:schemeClr val="dk1"/>
                </a:solidFill>
              </a:rPr>
              <a:t>Baystate Health</a:t>
            </a:r>
            <a:r>
              <a:rPr lang="en-US" sz="1100" dirty="0">
                <a:solidFill>
                  <a:schemeClr val="dk1"/>
                </a:solidFill>
              </a:rPr>
              <a:t>. </a:t>
            </a:r>
            <a:r>
              <a:rPr lang="en-US" sz="1100" dirty="0">
                <a:solidFill>
                  <a:schemeClr val="dk1"/>
                </a:solidFill>
                <a:uFill>
                  <a:noFill/>
                </a:uFill>
                <a:hlinkClick r:id="rId5">
                  <a:extLst>
                    <a:ext uri="{A12FA001-AC4F-418D-AE19-62706E023703}">
                      <ahyp:hlinkClr xmlns:ahyp="http://schemas.microsoft.com/office/drawing/2018/hyperlinkcolor" val="tx"/>
                    </a:ext>
                  </a:extLst>
                </a:hlinkClick>
              </a:rPr>
              <a:t>https://www.baystatehealth.org/articles/history-of-heart-disease</a:t>
            </a:r>
            <a:endParaRPr sz="1100" dirty="0">
              <a:solidFill>
                <a:schemeClr val="dk1"/>
              </a:solidFill>
            </a:endParaRPr>
          </a:p>
          <a:p>
            <a:pPr marL="457200" lvl="0" indent="-298450" algn="l" rtl="0">
              <a:lnSpc>
                <a:spcPct val="200000"/>
              </a:lnSpc>
              <a:spcBef>
                <a:spcPts val="0"/>
              </a:spcBef>
              <a:spcAft>
                <a:spcPts val="0"/>
              </a:spcAft>
              <a:buClr>
                <a:schemeClr val="dk1"/>
              </a:buClr>
              <a:buSzPts val="1100"/>
              <a:buAutoNum type="arabicPeriod"/>
            </a:pPr>
            <a:r>
              <a:rPr lang="en-US" sz="1100" dirty="0">
                <a:solidFill>
                  <a:schemeClr val="dk1"/>
                </a:solidFill>
              </a:rPr>
              <a:t>Javaid, A., </a:t>
            </a:r>
            <a:r>
              <a:rPr lang="en-US" sz="1100" dirty="0" err="1">
                <a:solidFill>
                  <a:schemeClr val="dk1"/>
                </a:solidFill>
              </a:rPr>
              <a:t>Zghyer</a:t>
            </a:r>
            <a:r>
              <a:rPr lang="en-US" sz="1100" dirty="0">
                <a:solidFill>
                  <a:schemeClr val="dk1"/>
                </a:solidFill>
              </a:rPr>
              <a:t>, F., Kim, C., Spaulding, E. M., </a:t>
            </a:r>
            <a:r>
              <a:rPr lang="en-US" sz="1100" dirty="0" err="1">
                <a:solidFill>
                  <a:schemeClr val="dk1"/>
                </a:solidFill>
              </a:rPr>
              <a:t>Isakadze</a:t>
            </a:r>
            <a:r>
              <a:rPr lang="en-US" sz="1100" dirty="0">
                <a:solidFill>
                  <a:schemeClr val="dk1"/>
                </a:solidFill>
              </a:rPr>
              <a:t>, N., Ding, J., </a:t>
            </a:r>
            <a:r>
              <a:rPr lang="en-US" sz="1100" dirty="0" err="1">
                <a:solidFill>
                  <a:schemeClr val="dk1"/>
                </a:solidFill>
              </a:rPr>
              <a:t>Kargillis</a:t>
            </a:r>
            <a:r>
              <a:rPr lang="en-US" sz="1100" dirty="0">
                <a:solidFill>
                  <a:schemeClr val="dk1"/>
                </a:solidFill>
              </a:rPr>
              <a:t>, D., Gao, Y., Rahman, F., Brown, D. E., Saria, S., Martin, S. S., Kramer, C. M., Blumenthal, R. S., &amp; Marvel, F. A. (2022). Medicine 2032: The future of cardiovascular disease prevention with machine learning and digital health technology. </a:t>
            </a:r>
            <a:r>
              <a:rPr lang="en-US" sz="1100" i="1" dirty="0">
                <a:solidFill>
                  <a:schemeClr val="dk1"/>
                </a:solidFill>
              </a:rPr>
              <a:t>American Journal of Preventive Cardiology</a:t>
            </a:r>
            <a:r>
              <a:rPr lang="en-US" sz="1100" dirty="0">
                <a:solidFill>
                  <a:schemeClr val="dk1"/>
                </a:solidFill>
              </a:rPr>
              <a:t>, </a:t>
            </a:r>
            <a:r>
              <a:rPr lang="en-US" sz="1100" i="1" dirty="0">
                <a:solidFill>
                  <a:schemeClr val="dk1"/>
                </a:solidFill>
              </a:rPr>
              <a:t>12</a:t>
            </a:r>
            <a:r>
              <a:rPr lang="en-US" sz="1100" dirty="0">
                <a:solidFill>
                  <a:schemeClr val="dk1"/>
                </a:solidFill>
              </a:rPr>
              <a:t>, 100379. https://doi.org/10.1016/j.ajpc.2022.100379</a:t>
            </a:r>
            <a:endParaRPr sz="1100" dirty="0">
              <a:solidFill>
                <a:schemeClr val="dk1"/>
              </a:solidFill>
            </a:endParaRPr>
          </a:p>
          <a:p>
            <a:pPr marL="457200" lvl="0" indent="-298450" algn="l" rtl="0">
              <a:lnSpc>
                <a:spcPct val="200000"/>
              </a:lnSpc>
              <a:spcBef>
                <a:spcPts val="0"/>
              </a:spcBef>
              <a:spcAft>
                <a:spcPts val="0"/>
              </a:spcAft>
              <a:buClr>
                <a:schemeClr val="dk1"/>
              </a:buClr>
              <a:buSzPts val="1100"/>
              <a:buAutoNum type="arabicPeriod"/>
            </a:pPr>
            <a:r>
              <a:rPr lang="en-US" sz="1100" i="1" dirty="0">
                <a:solidFill>
                  <a:schemeClr val="dk1"/>
                </a:solidFill>
                <a:highlight>
                  <a:srgbClr val="FFFFFF"/>
                </a:highlight>
              </a:rPr>
              <a:t>Rates and trends in heart disease and stroke mortality among US adults (35+) by county, age group, Race/Ethnicity, and sex – 2000-2019 | Data | Centers for Disease Control and Prevention</a:t>
            </a:r>
            <a:r>
              <a:rPr lang="en-US" sz="1100" dirty="0">
                <a:solidFill>
                  <a:schemeClr val="dk1"/>
                </a:solidFill>
                <a:highlight>
                  <a:srgbClr val="FFFFFF"/>
                </a:highlight>
              </a:rPr>
              <a:t>. (2022, February 18). </a:t>
            </a:r>
            <a:r>
              <a:rPr lang="en-US" sz="1100" dirty="0">
                <a:solidFill>
                  <a:schemeClr val="dk1"/>
                </a:solidFill>
                <a:highlight>
                  <a:srgbClr val="FFFFFF"/>
                </a:highlight>
                <a:uFill>
                  <a:noFill/>
                </a:uFill>
                <a:hlinkClick r:id="rId6">
                  <a:extLst>
                    <a:ext uri="{A12FA001-AC4F-418D-AE19-62706E023703}">
                      <ahyp:hlinkClr xmlns:ahyp="http://schemas.microsoft.com/office/drawing/2018/hyperlinkcolor" val="tx"/>
                    </a:ext>
                  </a:extLst>
                </a:hlinkClick>
              </a:rPr>
              <a:t>https://data.cdc.gov/Heart-Disease-Stroke-Prevention/Rates-and-Trends-in-Heart-Disease-and-Stroke-Morta/7b9s-s8ck/about_data</a:t>
            </a:r>
            <a:endParaRPr lang="en-US" sz="1100" dirty="0">
              <a:solidFill>
                <a:schemeClr val="dk1"/>
              </a:solidFill>
              <a:highlight>
                <a:srgbClr val="FFFFFF"/>
              </a:highlight>
              <a:uFill>
                <a:noFill/>
              </a:uFill>
            </a:endParaRPr>
          </a:p>
          <a:p>
            <a:pPr marL="457200" indent="-298450">
              <a:lnSpc>
                <a:spcPct val="200000"/>
              </a:lnSpc>
              <a:buClr>
                <a:schemeClr val="dk1"/>
              </a:buClr>
              <a:buSzPts val="1100"/>
              <a:buFont typeface="Arial"/>
              <a:buAutoNum type="arabicPeriod"/>
            </a:pPr>
            <a:r>
              <a:rPr lang="en-US" sz="1100" dirty="0">
                <a:solidFill>
                  <a:schemeClr val="dk1"/>
                </a:solidFill>
                <a:highlight>
                  <a:srgbClr val="FFFFFF"/>
                </a:highlight>
              </a:rPr>
              <a:t>The heart disease gender gap</a:t>
            </a:r>
            <a:r>
              <a:rPr lang="en-US" sz="1100" i="1" dirty="0">
                <a:solidFill>
                  <a:schemeClr val="dk1"/>
                </a:solidFill>
                <a:highlight>
                  <a:srgbClr val="FFFFFF"/>
                </a:highlight>
              </a:rPr>
              <a:t>. </a:t>
            </a:r>
            <a:r>
              <a:rPr lang="en-US" sz="1100" dirty="0">
                <a:solidFill>
                  <a:schemeClr val="dk1"/>
                </a:solidFill>
                <a:highlight>
                  <a:srgbClr val="FFFFFF"/>
                </a:highlight>
              </a:rPr>
              <a:t>(2022, Sept 01). https://www.health.harvard.edu/heart-health/the-heart-disease-gender-gap</a:t>
            </a:r>
          </a:p>
          <a:p>
            <a:pPr marL="457200" lvl="0" indent="-298450" algn="l" rtl="0">
              <a:lnSpc>
                <a:spcPct val="200000"/>
              </a:lnSpc>
              <a:spcBef>
                <a:spcPts val="0"/>
              </a:spcBef>
              <a:spcAft>
                <a:spcPts val="0"/>
              </a:spcAft>
              <a:buClr>
                <a:schemeClr val="dk1"/>
              </a:buClr>
              <a:buSzPts val="1100"/>
              <a:buAutoNum type="arabicPeriod"/>
            </a:pPr>
            <a:endParaRPr sz="1100" dirty="0">
              <a:solidFill>
                <a:schemeClr val="dk1"/>
              </a:solidFill>
              <a:highlight>
                <a:srgbClr val="FFFFFF"/>
              </a:highlight>
              <a:uFill>
                <a:noFill/>
              </a:uFill>
            </a:endParaRPr>
          </a:p>
          <a:p>
            <a:pPr marL="0" lvl="0" indent="0" algn="l" rtl="0">
              <a:lnSpc>
                <a:spcPct val="115000"/>
              </a:lnSpc>
              <a:spcBef>
                <a:spcPts val="0"/>
              </a:spcBef>
              <a:spcAft>
                <a:spcPts val="0"/>
              </a:spcAft>
              <a:buNone/>
            </a:pPr>
            <a:r>
              <a:rPr lang="en-US"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lvl="0" indent="0" algn="ctr" rtl="0">
              <a:lnSpc>
                <a:spcPct val="115000"/>
              </a:lnSpc>
              <a:spcBef>
                <a:spcPts val="800"/>
              </a:spcBef>
              <a:spcAft>
                <a:spcPts val="0"/>
              </a:spcAft>
              <a:buNone/>
            </a:pPr>
            <a:endParaRPr sz="135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2"/>
        <p:cNvGrpSpPr/>
        <p:nvPr/>
      </p:nvGrpSpPr>
      <p:grpSpPr>
        <a:xfrm>
          <a:off x="0" y="0"/>
          <a:ext cx="0" cy="0"/>
          <a:chOff x="0" y="0"/>
          <a:chExt cx="0" cy="0"/>
        </a:xfrm>
      </p:grpSpPr>
      <p:sp>
        <p:nvSpPr>
          <p:cNvPr id="333" name="Google Shape;333;p65"/>
          <p:cNvSpPr txBox="1"/>
          <p:nvPr/>
        </p:nvSpPr>
        <p:spPr>
          <a:xfrm>
            <a:off x="183240" y="-173880"/>
            <a:ext cx="10515240" cy="132516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Calibri"/>
                <a:ea typeface="Calibri"/>
                <a:cs typeface="Calibri"/>
                <a:sym typeface="Calibri"/>
              </a:rPr>
              <a:t>Analysis Report of Heart Disease</a:t>
            </a:r>
            <a:br>
              <a:rPr lang="en-US" sz="1800" b="0" i="0" u="none" strike="noStrike" cap="none"/>
            </a:br>
            <a:endParaRPr sz="1800" b="0" i="0" u="none" strike="noStrike" cap="none">
              <a:latin typeface="Arial"/>
              <a:ea typeface="Arial"/>
              <a:cs typeface="Arial"/>
              <a:sym typeface="Arial"/>
            </a:endParaRPr>
          </a:p>
        </p:txBody>
      </p:sp>
      <p:sp>
        <p:nvSpPr>
          <p:cNvPr id="334" name="Google Shape;334;p65"/>
          <p:cNvSpPr txBox="1"/>
          <p:nvPr/>
        </p:nvSpPr>
        <p:spPr>
          <a:xfrm>
            <a:off x="117360" y="852840"/>
            <a:ext cx="11891520" cy="5152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This report presents an analysis of mortality rates for heart disease and stroke. The  data set contains the data of 9</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years ranging from 2010 to 2019 from several counties in the Uni</a:t>
            </a:r>
            <a:r>
              <a:rPr lang="en-US" sz="1800"/>
              <a:t>ted States of America</a:t>
            </a:r>
            <a:r>
              <a:rPr lang="en-US" sz="1800" b="0" i="0" u="none" strike="noStrike" cap="none">
                <a:solidFill>
                  <a:srgbClr val="000000"/>
                </a:solidFill>
                <a:latin typeface="Arial"/>
                <a:ea typeface="Arial"/>
                <a:cs typeface="Arial"/>
                <a:sym typeface="Arial"/>
              </a:rPr>
              <a:t>. The purpose of this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report is to explore trends, patterns and outliers in mortality rates across different causes of death, demographic</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groups, and years. The data set has different features such as age group, sex, location, state, county, mortality rate,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confLow, confHigh, and year. The data set contains information on mortality rates for different causes of death that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may includ</a:t>
            </a:r>
            <a:r>
              <a:rPr lang="en-US" sz="1800"/>
              <a:t>ing; All Heart Disease, All Stroke, Heart Failure, Coronary Heart Disease, and Cardiovascular Disease.</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a:p>
          <a:p>
            <a:pPr marL="502920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6"/>
          <p:cNvSpPr txBox="1"/>
          <p:nvPr/>
        </p:nvSpPr>
        <p:spPr>
          <a:xfrm>
            <a:off x="748150" y="1142975"/>
            <a:ext cx="5642400" cy="2601000"/>
          </a:xfrm>
          <a:prstGeom prst="rect">
            <a:avLst/>
          </a:prstGeom>
          <a:noFill/>
          <a:ln>
            <a:noFill/>
          </a:ln>
        </p:spPr>
        <p:txBody>
          <a:bodyPr spcFirstLastPara="1" wrap="square" lIns="91425" tIns="91425" rIns="91425" bIns="91425" anchor="t" anchorCtr="0">
            <a:spAutoFit/>
          </a:bodyPr>
          <a:lstStyle/>
          <a:p>
            <a:pPr marL="457200" lvl="0" indent="-301625" algn="l" rtl="0">
              <a:lnSpc>
                <a:spcPct val="115000"/>
              </a:lnSpc>
              <a:spcBef>
                <a:spcPts val="0"/>
              </a:spcBef>
              <a:spcAft>
                <a:spcPts val="0"/>
              </a:spcAft>
              <a:buClr>
                <a:srgbClr val="1D1C1D"/>
              </a:buClr>
              <a:buSzPts val="1150"/>
              <a:buAutoNum type="arabicPeriod"/>
            </a:pPr>
            <a:r>
              <a:rPr lang="en-US" sz="1150">
                <a:solidFill>
                  <a:srgbClr val="1D1C1D"/>
                </a:solidFill>
                <a:highlight>
                  <a:schemeClr val="lt1"/>
                </a:highlight>
              </a:rPr>
              <a:t>Handling Missing Data:</a:t>
            </a:r>
            <a:endParaRPr sz="1150">
              <a:solidFill>
                <a:srgbClr val="1D1C1D"/>
              </a:solidFill>
              <a:highlight>
                <a:schemeClr val="lt1"/>
              </a:highlight>
            </a:endParaRPr>
          </a:p>
          <a:p>
            <a:pPr marL="914400" lvl="1" indent="-298450" algn="l" rtl="0">
              <a:lnSpc>
                <a:spcPct val="115000"/>
              </a:lnSpc>
              <a:spcBef>
                <a:spcPts val="0"/>
              </a:spcBef>
              <a:spcAft>
                <a:spcPts val="0"/>
              </a:spcAft>
              <a:buClr>
                <a:schemeClr val="dk1"/>
              </a:buClr>
              <a:buSzPts val="1100"/>
              <a:buAutoNum type="alphaLcPeriod"/>
            </a:pPr>
            <a:r>
              <a:rPr lang="en-US" sz="1150">
                <a:solidFill>
                  <a:srgbClr val="1D1C1D"/>
                </a:solidFill>
                <a:highlight>
                  <a:schemeClr val="lt1"/>
                </a:highlight>
              </a:rPr>
              <a:t>Rows with missing values in key columns (e.g., mortality rate) were removed.</a:t>
            </a:r>
            <a:endParaRPr sz="1150">
              <a:solidFill>
                <a:srgbClr val="1D1C1D"/>
              </a:solidFill>
              <a:highlight>
                <a:schemeClr val="lt1"/>
              </a:highlight>
            </a:endParaRPr>
          </a:p>
          <a:p>
            <a:pPr marL="457200" lvl="0" indent="-301625" algn="l" rtl="0">
              <a:lnSpc>
                <a:spcPct val="115000"/>
              </a:lnSpc>
              <a:spcBef>
                <a:spcPts val="0"/>
              </a:spcBef>
              <a:spcAft>
                <a:spcPts val="0"/>
              </a:spcAft>
              <a:buClr>
                <a:srgbClr val="1D1C1D"/>
              </a:buClr>
              <a:buSzPts val="1150"/>
              <a:buAutoNum type="arabicPeriod"/>
            </a:pPr>
            <a:r>
              <a:rPr lang="en-US" sz="1150">
                <a:solidFill>
                  <a:srgbClr val="1D1C1D"/>
                </a:solidFill>
                <a:highlight>
                  <a:schemeClr val="lt1"/>
                </a:highlight>
              </a:rPr>
              <a:t>Dropping Unnecessary Columns:</a:t>
            </a:r>
            <a:endParaRPr sz="1150">
              <a:solidFill>
                <a:srgbClr val="1D1C1D"/>
              </a:solidFill>
              <a:highlight>
                <a:schemeClr val="lt1"/>
              </a:highlight>
            </a:endParaRPr>
          </a:p>
          <a:p>
            <a:pPr marL="914400" lvl="1" indent="-298450" algn="l" rtl="0">
              <a:lnSpc>
                <a:spcPct val="115000"/>
              </a:lnSpc>
              <a:spcBef>
                <a:spcPts val="0"/>
              </a:spcBef>
              <a:spcAft>
                <a:spcPts val="0"/>
              </a:spcAft>
              <a:buClr>
                <a:schemeClr val="dk1"/>
              </a:buClr>
              <a:buSzPts val="1100"/>
              <a:buAutoNum type="alphaLcPeriod"/>
            </a:pPr>
            <a:r>
              <a:rPr lang="en-US" sz="1150">
                <a:solidFill>
                  <a:srgbClr val="1D1C1D"/>
                </a:solidFill>
                <a:highlight>
                  <a:schemeClr val="lt1"/>
                </a:highlight>
              </a:rPr>
              <a:t>Columns without valuable information or with identical values across all rows were dropped.</a:t>
            </a:r>
            <a:endParaRPr sz="1150">
              <a:solidFill>
                <a:srgbClr val="1D1C1D"/>
              </a:solidFill>
              <a:highlight>
                <a:schemeClr val="lt1"/>
              </a:highlight>
            </a:endParaRPr>
          </a:p>
          <a:p>
            <a:pPr marL="457200" lvl="0" indent="-301625" algn="l" rtl="0">
              <a:lnSpc>
                <a:spcPct val="115000"/>
              </a:lnSpc>
              <a:spcBef>
                <a:spcPts val="0"/>
              </a:spcBef>
              <a:spcAft>
                <a:spcPts val="0"/>
              </a:spcAft>
              <a:buClr>
                <a:srgbClr val="1D1C1D"/>
              </a:buClr>
              <a:buSzPts val="1150"/>
              <a:buAutoNum type="arabicPeriod"/>
            </a:pPr>
            <a:r>
              <a:rPr lang="en-US" sz="1150">
                <a:solidFill>
                  <a:srgbClr val="1D1C1D"/>
                </a:solidFill>
                <a:highlight>
                  <a:schemeClr val="lt1"/>
                </a:highlight>
              </a:rPr>
              <a:t>Outlier Removal:</a:t>
            </a:r>
            <a:endParaRPr sz="1150">
              <a:solidFill>
                <a:srgbClr val="1D1C1D"/>
              </a:solidFill>
              <a:highlight>
                <a:schemeClr val="lt1"/>
              </a:highlight>
            </a:endParaRPr>
          </a:p>
          <a:p>
            <a:pPr marL="914400" lvl="1" indent="-298450" algn="l" rtl="0">
              <a:lnSpc>
                <a:spcPct val="115000"/>
              </a:lnSpc>
              <a:spcBef>
                <a:spcPts val="0"/>
              </a:spcBef>
              <a:spcAft>
                <a:spcPts val="0"/>
              </a:spcAft>
              <a:buClr>
                <a:schemeClr val="dk1"/>
              </a:buClr>
              <a:buSzPts val="1100"/>
              <a:buAutoNum type="alphaLcPeriod"/>
            </a:pPr>
            <a:r>
              <a:rPr lang="en-US" sz="1150">
                <a:solidFill>
                  <a:srgbClr val="1D1C1D"/>
                </a:solidFill>
                <a:highlight>
                  <a:schemeClr val="lt1"/>
                </a:highlight>
              </a:rPr>
              <a:t>Extreme outliers in mortality rates were removed to improve data reliability, reducing the dataset from 5.77 million rows to 740,271 rows.</a:t>
            </a:r>
            <a:endParaRPr sz="1150">
              <a:solidFill>
                <a:srgbClr val="1D1C1D"/>
              </a:solidFill>
              <a:highlight>
                <a:schemeClr val="lt1"/>
              </a:highlight>
            </a:endParaRPr>
          </a:p>
          <a:p>
            <a:pPr marL="457200" lvl="0" indent="-301625" algn="l" rtl="0">
              <a:lnSpc>
                <a:spcPct val="115000"/>
              </a:lnSpc>
              <a:spcBef>
                <a:spcPts val="0"/>
              </a:spcBef>
              <a:spcAft>
                <a:spcPts val="0"/>
              </a:spcAft>
              <a:buClr>
                <a:srgbClr val="1D1C1D"/>
              </a:buClr>
              <a:buSzPts val="1150"/>
              <a:buAutoNum type="arabicPeriod"/>
            </a:pPr>
            <a:r>
              <a:rPr lang="en-US" sz="1150">
                <a:solidFill>
                  <a:srgbClr val="1D1C1D"/>
                </a:solidFill>
                <a:highlight>
                  <a:schemeClr val="lt1"/>
                </a:highlight>
              </a:rPr>
              <a:t>Data Refinement:</a:t>
            </a:r>
            <a:endParaRPr sz="1150">
              <a:solidFill>
                <a:srgbClr val="1D1C1D"/>
              </a:solidFill>
              <a:highlight>
                <a:schemeClr val="lt1"/>
              </a:highlight>
            </a:endParaRPr>
          </a:p>
          <a:p>
            <a:pPr marL="914400" lvl="1" indent="-298450" algn="l" rtl="0">
              <a:lnSpc>
                <a:spcPct val="115000"/>
              </a:lnSpc>
              <a:spcBef>
                <a:spcPts val="0"/>
              </a:spcBef>
              <a:spcAft>
                <a:spcPts val="0"/>
              </a:spcAft>
              <a:buClr>
                <a:schemeClr val="dk1"/>
              </a:buClr>
              <a:buSzPts val="1100"/>
              <a:buAutoNum type="alphaLcPeriod"/>
            </a:pPr>
            <a:r>
              <a:rPr lang="en-US" sz="1150">
                <a:solidFill>
                  <a:srgbClr val="1D1C1D"/>
                </a:solidFill>
                <a:highlight>
                  <a:schemeClr val="lt1"/>
                </a:highlight>
              </a:rPr>
              <a:t>Columns were renamed for clarity, and data was restricted to the years 2010-2019.</a:t>
            </a:r>
            <a:endParaRPr sz="1150">
              <a:solidFill>
                <a:srgbClr val="1D1C1D"/>
              </a:solidFill>
              <a:highlight>
                <a:schemeClr val="lt1"/>
              </a:highlight>
            </a:endParaRPr>
          </a:p>
        </p:txBody>
      </p:sp>
      <p:sp>
        <p:nvSpPr>
          <p:cNvPr id="341" name="Google Shape;341;p66"/>
          <p:cNvSpPr txBox="1"/>
          <p:nvPr/>
        </p:nvSpPr>
        <p:spPr>
          <a:xfrm>
            <a:off x="838340" y="116895"/>
            <a:ext cx="10515300" cy="132510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3200" b="1">
                <a:latin typeface="Calibri"/>
                <a:ea typeface="Calibri"/>
                <a:cs typeface="Calibri"/>
                <a:sym typeface="Calibri"/>
              </a:rPr>
              <a:t>Cleaning Procedures</a:t>
            </a:r>
            <a:endParaRPr sz="1800" b="0" i="0" u="none" strike="noStrike" cap="none">
              <a:latin typeface="Arial"/>
              <a:ea typeface="Arial"/>
              <a:cs typeface="Arial"/>
              <a:sym typeface="Arial"/>
            </a:endParaRPr>
          </a:p>
        </p:txBody>
      </p:sp>
      <p:pic>
        <p:nvPicPr>
          <p:cNvPr id="342" name="Google Shape;342;p66"/>
          <p:cNvPicPr preferRelativeResize="0"/>
          <p:nvPr/>
        </p:nvPicPr>
        <p:blipFill>
          <a:blip r:embed="rId3">
            <a:alphaModFix/>
          </a:blip>
          <a:stretch>
            <a:fillRect/>
          </a:stretch>
        </p:blipFill>
        <p:spPr>
          <a:xfrm>
            <a:off x="2588800" y="3743975"/>
            <a:ext cx="9180475" cy="280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50" name="Google Shape;350;p67"/>
          <p:cNvPicPr preferRelativeResize="0"/>
          <p:nvPr/>
        </p:nvPicPr>
        <p:blipFill>
          <a:blip r:embed="rId3">
            <a:alphaModFix/>
          </a:blip>
          <a:srcRect l="7537" r="4210"/>
          <a:stretch/>
        </p:blipFill>
        <p:spPr>
          <a:xfrm>
            <a:off x="417062" y="1690688"/>
            <a:ext cx="5925313" cy="3914584"/>
          </a:xfrm>
          <a:prstGeom prst="rect">
            <a:avLst/>
          </a:prstGeom>
          <a:noFill/>
          <a:ln>
            <a:noFill/>
          </a:ln>
        </p:spPr>
      </p:pic>
      <p:sp>
        <p:nvSpPr>
          <p:cNvPr id="348" name="Google Shape;348;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a:buNone/>
            </a:pPr>
            <a:r>
              <a:rPr lang="en-US"/>
              <a:t>Data Exploration: Overall Trends and Race 2010-2019 </a:t>
            </a:r>
            <a:endParaRPr/>
          </a:p>
        </p:txBody>
      </p:sp>
      <p:pic>
        <p:nvPicPr>
          <p:cNvPr id="349" name="Google Shape;349;p67"/>
          <p:cNvPicPr preferRelativeResize="0"/>
          <p:nvPr/>
        </p:nvPicPr>
        <p:blipFill rotWithShape="1">
          <a:blip r:embed="rId4">
            <a:alphaModFix/>
          </a:blip>
          <a:srcRect/>
          <a:stretch/>
        </p:blipFill>
        <p:spPr>
          <a:xfrm>
            <a:off x="6342375" y="1847087"/>
            <a:ext cx="5690124" cy="522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8"/>
          <p:cNvSpPr txBox="1">
            <a:spLocks noGrp="1"/>
          </p:cNvSpPr>
          <p:nvPr>
            <p:ph type="title"/>
          </p:nvPr>
        </p:nvSpPr>
        <p:spPr>
          <a:xfrm>
            <a:off x="579918" y="11319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a:buNone/>
            </a:pPr>
            <a:r>
              <a:rPr lang="en-US"/>
              <a:t>Data Exploration: Race and Cause of Death 2010-2019</a:t>
            </a:r>
            <a:endParaRPr/>
          </a:p>
        </p:txBody>
      </p:sp>
      <p:pic>
        <p:nvPicPr>
          <p:cNvPr id="357" name="Google Shape;357;p68" descr="A graph showing different colored bars&#10;&#10;Description automatically generated"/>
          <p:cNvPicPr preferRelativeResize="0"/>
          <p:nvPr/>
        </p:nvPicPr>
        <p:blipFill rotWithShape="1">
          <a:blip r:embed="rId3">
            <a:alphaModFix/>
          </a:blip>
          <a:srcRect l="7441" t="5964" r="7509" b="2836"/>
          <a:stretch/>
        </p:blipFill>
        <p:spPr>
          <a:xfrm>
            <a:off x="988475" y="1438750"/>
            <a:ext cx="9924674" cy="5320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2"/>
        <p:cNvGrpSpPr/>
        <p:nvPr/>
      </p:nvGrpSpPr>
      <p:grpSpPr>
        <a:xfrm>
          <a:off x="0" y="0"/>
          <a:ext cx="0" cy="0"/>
          <a:chOff x="0" y="0"/>
          <a:chExt cx="0" cy="0"/>
        </a:xfrm>
      </p:grpSpPr>
      <p:sp>
        <p:nvSpPr>
          <p:cNvPr id="364" name="Google Shape;364;p69"/>
          <p:cNvSpPr txBox="1"/>
          <p:nvPr/>
        </p:nvSpPr>
        <p:spPr>
          <a:xfrm>
            <a:off x="5120640" y="1645920"/>
            <a:ext cx="889560" cy="346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Lauren</a:t>
            </a:r>
            <a:endParaRPr sz="1800" b="0" i="0" u="none" strike="noStrike" cap="none">
              <a:latin typeface="Arial"/>
              <a:ea typeface="Arial"/>
              <a:cs typeface="Arial"/>
              <a:sym typeface="Arial"/>
            </a:endParaRPr>
          </a:p>
        </p:txBody>
      </p:sp>
      <p:pic>
        <p:nvPicPr>
          <p:cNvPr id="365" name="Google Shape;365;p69" descr="A graph of different colored squares&#10;&#10;Description automatically generated with medium confidence"/>
          <p:cNvPicPr preferRelativeResize="0"/>
          <p:nvPr/>
        </p:nvPicPr>
        <p:blipFill rotWithShape="1">
          <a:blip r:embed="rId3">
            <a:alphaModFix/>
          </a:blip>
          <a:srcRect l="6873" t="5602" r="8548" b="3200"/>
          <a:stretch/>
        </p:blipFill>
        <p:spPr>
          <a:xfrm>
            <a:off x="2953512" y="1284840"/>
            <a:ext cx="8872632" cy="5230152"/>
          </a:xfrm>
          <a:prstGeom prst="rect">
            <a:avLst/>
          </a:prstGeom>
          <a:noFill/>
          <a:ln>
            <a:noFill/>
          </a:ln>
        </p:spPr>
      </p:pic>
      <p:sp>
        <p:nvSpPr>
          <p:cNvPr id="366" name="Google Shape;366;p69"/>
          <p:cNvSpPr txBox="1"/>
          <p:nvPr/>
        </p:nvSpPr>
        <p:spPr>
          <a:xfrm>
            <a:off x="686160" y="-40320"/>
            <a:ext cx="10515240" cy="1325160"/>
          </a:xfrm>
          <a:prstGeom prst="rect">
            <a:avLst/>
          </a:prstGeom>
          <a:noFill/>
          <a:ln>
            <a:noFill/>
          </a:ln>
        </p:spPr>
        <p:txBody>
          <a:bodyPr spcFirstLastPara="1" wrap="square" lIns="91425" tIns="45700" rIns="91425" bIns="45700" anchor="ctr" anchorCtr="1">
            <a:noAutofit/>
          </a:bodyPr>
          <a:lstStyle/>
          <a:p>
            <a:pPr marL="0" marR="0" lvl="0" indent="0" algn="ctr" rtl="0">
              <a:lnSpc>
                <a:spcPct val="90000"/>
              </a:lnSpc>
              <a:spcBef>
                <a:spcPts val="0"/>
              </a:spcBef>
              <a:spcAft>
                <a:spcPts val="0"/>
              </a:spcAft>
              <a:buNone/>
            </a:pPr>
            <a:r>
              <a:rPr lang="en-US" sz="4400" b="0" i="0" u="none" strike="noStrike" cap="none" dirty="0">
                <a:solidFill>
                  <a:srgbClr val="000000"/>
                </a:solidFill>
                <a:latin typeface="Play"/>
                <a:ea typeface="Play"/>
                <a:cs typeface="Play"/>
                <a:sym typeface="Play"/>
              </a:rPr>
              <a:t>Data Exploration Analysis Ages Group</a:t>
            </a:r>
            <a:br>
              <a:rPr lang="en-US" sz="1800" b="0" i="0" u="none" strike="noStrike" cap="none" dirty="0"/>
            </a:br>
            <a:endParaRPr sz="20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45919D06-2464-13CB-0568-79A2DB9B60F2}"/>
              </a:ext>
            </a:extLst>
          </p:cNvPr>
          <p:cNvSpPr txBox="1"/>
          <p:nvPr/>
        </p:nvSpPr>
        <p:spPr>
          <a:xfrm>
            <a:off x="216189" y="1695175"/>
            <a:ext cx="2737323" cy="3877985"/>
          </a:xfrm>
          <a:prstGeom prst="rect">
            <a:avLst/>
          </a:prstGeom>
          <a:noFill/>
        </p:spPr>
        <p:txBody>
          <a:bodyPr wrap="square" rtlCol="0">
            <a:spAutoFit/>
          </a:bodyPr>
          <a:lstStyle/>
          <a:p>
            <a:pPr marL="285750" indent="-285750">
              <a:buFont typeface="Wingdings" panose="05000000000000000000" pitchFamily="2" charset="2"/>
              <a:buChar char="§"/>
            </a:pPr>
            <a:r>
              <a:rPr lang="en-US" b="1" dirty="0"/>
              <a:t>Men</a:t>
            </a:r>
            <a:r>
              <a:rPr lang="en-US" sz="1600" b="1" i="0" dirty="0">
                <a:solidFill>
                  <a:srgbClr val="111111"/>
                </a:solidFill>
                <a:effectLst/>
                <a:latin typeface="-apple-system"/>
              </a:rPr>
              <a:t> </a:t>
            </a:r>
            <a:r>
              <a:rPr lang="en-US" dirty="0"/>
              <a:t>tend to develop heart disease at a younger age compared to women</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b="1" dirty="0"/>
              <a:t>Women</a:t>
            </a:r>
            <a:r>
              <a:rPr lang="en-US" sz="1600" b="1" dirty="0">
                <a:solidFill>
                  <a:srgbClr val="111111"/>
                </a:solidFill>
                <a:latin typeface="-apple-system"/>
              </a:rPr>
              <a:t> </a:t>
            </a:r>
            <a:r>
              <a:rPr lang="en-US" dirty="0"/>
              <a:t>generally develop heart disease later in life, often after menopause when estrogen levels decline.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Men </a:t>
            </a:r>
            <a:r>
              <a:rPr lang="en-US" dirty="0"/>
              <a:t>are more likely to have higher rates of risk factors such as high blood pressure, high cholesterol, and smoking, which contribute to the development of heart disease.</a:t>
            </a:r>
          </a:p>
          <a:p>
            <a:pPr marL="285750" indent="-285750">
              <a:buFont typeface="Wingdings" panose="05000000000000000000" pitchFamily="2" charset="2"/>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1"/>
        <p:cNvGrpSpPr/>
        <p:nvPr/>
      </p:nvGrpSpPr>
      <p:grpSpPr>
        <a:xfrm>
          <a:off x="0" y="0"/>
          <a:ext cx="0" cy="0"/>
          <a:chOff x="0" y="0"/>
          <a:chExt cx="0" cy="0"/>
        </a:xfrm>
      </p:grpSpPr>
      <p:sp>
        <p:nvSpPr>
          <p:cNvPr id="372" name="Google Shape;372;p70"/>
          <p:cNvSpPr txBox="1"/>
          <p:nvPr/>
        </p:nvSpPr>
        <p:spPr>
          <a:xfrm>
            <a:off x="731880" y="46440"/>
            <a:ext cx="10515300" cy="1325100"/>
          </a:xfrm>
          <a:prstGeom prst="rect">
            <a:avLst/>
          </a:prstGeom>
          <a:noFill/>
          <a:ln>
            <a:noFill/>
          </a:ln>
        </p:spPr>
        <p:txBody>
          <a:bodyPr spcFirstLastPara="1" wrap="square" lIns="91425" tIns="45700" rIns="91425" bIns="45700" anchor="ctr" anchorCtr="1">
            <a:noAutofit/>
          </a:bodyPr>
          <a:lstStyle/>
          <a:p>
            <a:pPr marL="0" marR="0" lvl="0" indent="0" algn="ctr" rtl="0">
              <a:lnSpc>
                <a:spcPct val="90000"/>
              </a:lnSpc>
              <a:spcBef>
                <a:spcPts val="0"/>
              </a:spcBef>
              <a:spcAft>
                <a:spcPts val="0"/>
              </a:spcAft>
              <a:buNone/>
            </a:pPr>
            <a:r>
              <a:rPr lang="en-US" sz="4400" i="0" u="none" strike="noStrike" cap="none" dirty="0">
                <a:solidFill>
                  <a:srgbClr val="000000"/>
                </a:solidFill>
              </a:rPr>
              <a:t>Data Exploration Analysis Ages Group</a:t>
            </a:r>
            <a:br>
              <a:rPr lang="en-US" sz="1800" i="0" u="none" strike="noStrike" cap="none" dirty="0"/>
            </a:br>
            <a:endParaRPr lang="en-US" sz="2000" i="0" u="none" strike="noStrike" cap="none" dirty="0"/>
          </a:p>
        </p:txBody>
      </p:sp>
      <p:sp>
        <p:nvSpPr>
          <p:cNvPr id="373" name="Google Shape;373;p70"/>
          <p:cNvSpPr txBox="1"/>
          <p:nvPr/>
        </p:nvSpPr>
        <p:spPr>
          <a:xfrm>
            <a:off x="838080" y="1188720"/>
            <a:ext cx="10515240" cy="49878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p:txBody>
      </p:sp>
      <p:pic>
        <p:nvPicPr>
          <p:cNvPr id="3" name="Picture 2" descr="A graph with different colored lines&#10;&#10;Description automatically generated">
            <a:extLst>
              <a:ext uri="{FF2B5EF4-FFF2-40B4-BE49-F238E27FC236}">
                <a16:creationId xmlns:a16="http://schemas.microsoft.com/office/drawing/2014/main" id="{EF36178E-456B-4CB8-2F8F-8AD429BA6078}"/>
              </a:ext>
            </a:extLst>
          </p:cNvPr>
          <p:cNvPicPr>
            <a:picLocks noChangeAspect="1"/>
          </p:cNvPicPr>
          <p:nvPr/>
        </p:nvPicPr>
        <p:blipFill>
          <a:blip r:embed="rId3"/>
          <a:srcRect l="6190" t="7891" r="7810" b="4081"/>
          <a:stretch/>
        </p:blipFill>
        <p:spPr>
          <a:xfrm>
            <a:off x="2691309" y="1371540"/>
            <a:ext cx="8931410" cy="5223946"/>
          </a:xfrm>
          <a:prstGeom prst="rect">
            <a:avLst/>
          </a:prstGeom>
        </p:spPr>
      </p:pic>
      <p:sp>
        <p:nvSpPr>
          <p:cNvPr id="4" name="TextBox 3">
            <a:extLst>
              <a:ext uri="{FF2B5EF4-FFF2-40B4-BE49-F238E27FC236}">
                <a16:creationId xmlns:a16="http://schemas.microsoft.com/office/drawing/2014/main" id="{326A7F29-BD93-5780-EB3B-AA202164F7AE}"/>
              </a:ext>
            </a:extLst>
          </p:cNvPr>
          <p:cNvSpPr txBox="1"/>
          <p:nvPr/>
        </p:nvSpPr>
        <p:spPr>
          <a:xfrm>
            <a:off x="144051" y="1590816"/>
            <a:ext cx="2547258" cy="4185761"/>
          </a:xfrm>
          <a:prstGeom prst="rect">
            <a:avLst/>
          </a:prstGeom>
          <a:noFill/>
        </p:spPr>
        <p:txBody>
          <a:bodyPr wrap="square" rtlCol="0">
            <a:spAutoFit/>
          </a:bodyPr>
          <a:lstStyle/>
          <a:p>
            <a:pPr marL="285750" indent="-285750">
              <a:buFont typeface="Wingdings" panose="05000000000000000000" pitchFamily="2" charset="2"/>
              <a:buChar char="§"/>
            </a:pPr>
            <a:r>
              <a:rPr lang="en-US" b="1" dirty="0"/>
              <a:t>Mortality Rates: </a:t>
            </a:r>
            <a:r>
              <a:rPr lang="en-US" dirty="0"/>
              <a:t>Cardiovascular diseases (CVD) have the highest mortality rates, followed by all heart diseases and coronary heart disease (CHD).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Age Trends: </a:t>
            </a:r>
            <a:r>
              <a:rPr lang="en-US" dirty="0"/>
              <a:t>CVD trends are higher in the age group 65 years and older compared to those aged 35-64 years.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Heart Failure: </a:t>
            </a:r>
            <a:r>
              <a:rPr lang="en-US" dirty="0"/>
              <a:t>There is a slight increase in heart failure trends.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9"/>
        <p:cNvGrpSpPr/>
        <p:nvPr/>
      </p:nvGrpSpPr>
      <p:grpSpPr>
        <a:xfrm>
          <a:off x="0" y="0"/>
          <a:ext cx="0" cy="0"/>
          <a:chOff x="0" y="0"/>
          <a:chExt cx="0" cy="0"/>
        </a:xfrm>
      </p:grpSpPr>
      <p:sp>
        <p:nvSpPr>
          <p:cNvPr id="380" name="Google Shape;380;p71"/>
          <p:cNvSpPr txBox="1"/>
          <p:nvPr/>
        </p:nvSpPr>
        <p:spPr>
          <a:xfrm>
            <a:off x="731880" y="46440"/>
            <a:ext cx="10515240" cy="1325160"/>
          </a:xfrm>
          <a:prstGeom prst="rect">
            <a:avLst/>
          </a:prstGeom>
          <a:noFill/>
          <a:ln>
            <a:noFill/>
          </a:ln>
        </p:spPr>
        <p:txBody>
          <a:bodyPr spcFirstLastPara="1" wrap="square" lIns="91425" tIns="45700" rIns="91425" bIns="45700" anchor="ctr" anchorCtr="1">
            <a:noAutofit/>
          </a:bodyPr>
          <a:lstStyle/>
          <a:p>
            <a:pPr marL="0" marR="0" lvl="0" indent="0" algn="ctr" rtl="0">
              <a:lnSpc>
                <a:spcPct val="90000"/>
              </a:lnSpc>
              <a:spcBef>
                <a:spcPts val="0"/>
              </a:spcBef>
              <a:spcAft>
                <a:spcPts val="0"/>
              </a:spcAft>
              <a:buNone/>
            </a:pPr>
            <a:r>
              <a:rPr lang="en-US" sz="4400" b="0" i="0" u="none" strike="noStrike" cap="none">
                <a:solidFill>
                  <a:srgbClr val="000000"/>
                </a:solidFill>
                <a:latin typeface="Play"/>
                <a:ea typeface="Play"/>
                <a:cs typeface="Play"/>
                <a:sym typeface="Play"/>
              </a:rPr>
              <a:t>Data Exploration Analysis Group 5</a:t>
            </a:r>
            <a:br>
              <a:rPr lang="en-US" sz="1800" b="0" i="0" u="none" strike="noStrike" cap="none"/>
            </a:br>
            <a:r>
              <a:rPr lang="en-US" sz="2000" b="0" i="0" u="none" strike="noStrike" cap="none">
                <a:solidFill>
                  <a:srgbClr val="000000"/>
                </a:solidFill>
                <a:latin typeface="Play"/>
                <a:ea typeface="Play"/>
                <a:cs typeface="Play"/>
                <a:sym typeface="Play"/>
              </a:rPr>
              <a:t>Trends in Mortality Rates Texas Vs Michigan</a:t>
            </a:r>
            <a:endParaRPr sz="2000" b="0" i="0" u="none" strike="noStrike" cap="none">
              <a:latin typeface="Arial"/>
              <a:ea typeface="Arial"/>
              <a:cs typeface="Arial"/>
              <a:sym typeface="Arial"/>
            </a:endParaRPr>
          </a:p>
        </p:txBody>
      </p:sp>
      <p:sp>
        <p:nvSpPr>
          <p:cNvPr id="381" name="Google Shape;381;p71"/>
          <p:cNvSpPr txBox="1"/>
          <p:nvPr/>
        </p:nvSpPr>
        <p:spPr>
          <a:xfrm>
            <a:off x="838080" y="1828800"/>
            <a:ext cx="912888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p:txBody>
      </p:sp>
      <p:sp>
        <p:nvSpPr>
          <p:cNvPr id="382" name="Google Shape;382;p71"/>
          <p:cNvSpPr txBox="1"/>
          <p:nvPr/>
        </p:nvSpPr>
        <p:spPr>
          <a:xfrm>
            <a:off x="5120640" y="1645920"/>
            <a:ext cx="889560" cy="346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Lauren</a:t>
            </a:r>
            <a:endParaRPr sz="1800" b="0" i="0" u="none" strike="noStrike" cap="none">
              <a:latin typeface="Arial"/>
              <a:ea typeface="Arial"/>
              <a:cs typeface="Arial"/>
              <a:sym typeface="Arial"/>
            </a:endParaRPr>
          </a:p>
        </p:txBody>
      </p:sp>
      <p:pic>
        <p:nvPicPr>
          <p:cNvPr id="383" name="Google Shape;383;p71" descr="A graph of average mortality rate&#10;&#10;Description automatically generated"/>
          <p:cNvPicPr preferRelativeResize="0"/>
          <p:nvPr/>
        </p:nvPicPr>
        <p:blipFill rotWithShape="1">
          <a:blip r:embed="rId3">
            <a:alphaModFix/>
          </a:blip>
          <a:srcRect l="4697"/>
          <a:stretch/>
        </p:blipFill>
        <p:spPr>
          <a:xfrm>
            <a:off x="1491840" y="1261800"/>
            <a:ext cx="9208080" cy="57974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72"/>
          <p:cNvSpPr txBox="1">
            <a:spLocks noGrp="1"/>
          </p:cNvSpPr>
          <p:nvPr>
            <p:ph type="title" idx="4294967295"/>
          </p:nvPr>
        </p:nvSpPr>
        <p:spPr>
          <a:xfrm>
            <a:off x="838380" y="444381"/>
            <a:ext cx="10515240" cy="13251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4400"/>
              <a:buFont typeface="Play"/>
              <a:buNone/>
            </a:pPr>
            <a:r>
              <a:rPr lang="en-US" sz="3900">
                <a:highlight>
                  <a:schemeClr val="lt1"/>
                </a:highlight>
                <a:latin typeface="Arial"/>
                <a:ea typeface="Arial"/>
                <a:cs typeface="Arial"/>
                <a:sym typeface="Arial"/>
              </a:rPr>
              <a:t>Trends in Mortality Rates Texas VS. Michigan</a:t>
            </a:r>
            <a:br>
              <a:rPr lang="en-US" sz="3900">
                <a:highlight>
                  <a:schemeClr val="lt1"/>
                </a:highlight>
                <a:latin typeface="Arial"/>
                <a:ea typeface="Arial"/>
                <a:cs typeface="Arial"/>
                <a:sym typeface="Arial"/>
              </a:rPr>
            </a:br>
            <a:endParaRPr sz="1500">
              <a:highlight>
                <a:schemeClr val="lt1"/>
              </a:highlight>
              <a:latin typeface="Arial"/>
              <a:ea typeface="Arial"/>
              <a:cs typeface="Arial"/>
              <a:sym typeface="Arial"/>
            </a:endParaRPr>
          </a:p>
        </p:txBody>
      </p:sp>
      <p:sp>
        <p:nvSpPr>
          <p:cNvPr id="390" name="Google Shape;390;p72"/>
          <p:cNvSpPr txBox="1">
            <a:spLocks noGrp="1"/>
          </p:cNvSpPr>
          <p:nvPr>
            <p:ph type="body" idx="4294967295"/>
          </p:nvPr>
        </p:nvSpPr>
        <p:spPr>
          <a:xfrm>
            <a:off x="901143" y="1898684"/>
            <a:ext cx="912888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1260"/>
              <a:buNone/>
            </a:pPr>
            <a:endParaRPr/>
          </a:p>
          <a:p>
            <a:pPr marL="0" lvl="0" indent="0" algn="l" rtl="0">
              <a:lnSpc>
                <a:spcPct val="90000"/>
              </a:lnSpc>
              <a:spcBef>
                <a:spcPts val="1001"/>
              </a:spcBef>
              <a:spcAft>
                <a:spcPts val="0"/>
              </a:spcAft>
              <a:buClr>
                <a:srgbClr val="000000"/>
              </a:buClr>
              <a:buSzPts val="1260"/>
              <a:buNone/>
            </a:pPr>
            <a:endParaRPr/>
          </a:p>
          <a:p>
            <a:pPr marL="0" lvl="0" indent="0" algn="l" rtl="0">
              <a:lnSpc>
                <a:spcPct val="90000"/>
              </a:lnSpc>
              <a:spcBef>
                <a:spcPts val="1001"/>
              </a:spcBef>
              <a:spcAft>
                <a:spcPts val="0"/>
              </a:spcAft>
              <a:buClr>
                <a:srgbClr val="000000"/>
              </a:buClr>
              <a:buSzPts val="1260"/>
              <a:buNone/>
            </a:pPr>
            <a:endParaRPr/>
          </a:p>
          <a:p>
            <a:pPr marL="0" lvl="0" indent="0" algn="l" rtl="0">
              <a:lnSpc>
                <a:spcPct val="90000"/>
              </a:lnSpc>
              <a:spcBef>
                <a:spcPts val="1001"/>
              </a:spcBef>
              <a:spcAft>
                <a:spcPts val="0"/>
              </a:spcAft>
              <a:buClr>
                <a:srgbClr val="000000"/>
              </a:buClr>
              <a:buSzPts val="1260"/>
              <a:buNone/>
            </a:pPr>
            <a:endParaRPr/>
          </a:p>
          <a:p>
            <a:pPr marL="0" lvl="0" indent="0" algn="l" rtl="0">
              <a:lnSpc>
                <a:spcPct val="90000"/>
              </a:lnSpc>
              <a:spcBef>
                <a:spcPts val="1001"/>
              </a:spcBef>
              <a:spcAft>
                <a:spcPts val="0"/>
              </a:spcAft>
              <a:buClr>
                <a:srgbClr val="000000"/>
              </a:buClr>
              <a:buSzPts val="1260"/>
              <a:buNone/>
            </a:pPr>
            <a:endParaRPr/>
          </a:p>
          <a:p>
            <a:pPr marL="0" lvl="0" indent="0" algn="l" rtl="0">
              <a:lnSpc>
                <a:spcPct val="90000"/>
              </a:lnSpc>
              <a:spcBef>
                <a:spcPts val="1001"/>
              </a:spcBef>
              <a:spcAft>
                <a:spcPts val="0"/>
              </a:spcAft>
              <a:buClr>
                <a:srgbClr val="000000"/>
              </a:buClr>
              <a:buSzPts val="1260"/>
              <a:buNone/>
            </a:pPr>
            <a:endParaRPr/>
          </a:p>
          <a:p>
            <a:pPr marL="0" lvl="0" indent="0" algn="l" rtl="0">
              <a:lnSpc>
                <a:spcPct val="90000"/>
              </a:lnSpc>
              <a:spcBef>
                <a:spcPts val="1001"/>
              </a:spcBef>
              <a:spcAft>
                <a:spcPts val="0"/>
              </a:spcAft>
              <a:buClr>
                <a:srgbClr val="000000"/>
              </a:buClr>
              <a:buSzPts val="1260"/>
              <a:buNone/>
            </a:pPr>
            <a:endParaRPr/>
          </a:p>
        </p:txBody>
      </p:sp>
      <p:pic>
        <p:nvPicPr>
          <p:cNvPr id="391" name="Google Shape;391;p72"/>
          <p:cNvPicPr preferRelativeResize="0"/>
          <p:nvPr/>
        </p:nvPicPr>
        <p:blipFill rotWithShape="1">
          <a:blip r:embed="rId3">
            <a:alphaModFix/>
          </a:blip>
          <a:srcRect/>
          <a:stretch/>
        </p:blipFill>
        <p:spPr>
          <a:xfrm>
            <a:off x="1515391" y="1488047"/>
            <a:ext cx="8711174" cy="467099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and Content_">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1811</Words>
  <Application>Microsoft Office PowerPoint</Application>
  <PresentationFormat>Widescreen</PresentationFormat>
  <Paragraphs>133</Paragraphs>
  <Slides>11</Slides>
  <Notes>11</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11</vt:i4>
      </vt:variant>
    </vt:vector>
  </HeadingPairs>
  <TitlesOfParts>
    <vt:vector size="23" baseType="lpstr">
      <vt:lpstr>Wingdings</vt:lpstr>
      <vt:lpstr>Times New Roman</vt:lpstr>
      <vt:lpstr>Noto Sans Symbols</vt:lpstr>
      <vt:lpstr>Arial</vt:lpstr>
      <vt:lpstr>Calibri</vt:lpstr>
      <vt:lpstr>Play</vt:lpstr>
      <vt:lpstr>-apple-system</vt:lpstr>
      <vt:lpstr>Office Theme</vt:lpstr>
      <vt:lpstr>Office Theme</vt:lpstr>
      <vt:lpstr>Office Theme</vt:lpstr>
      <vt:lpstr>Office Theme</vt:lpstr>
      <vt:lpstr>Title and Content_</vt:lpstr>
      <vt:lpstr>PowerPoint Presentation</vt:lpstr>
      <vt:lpstr>PowerPoint Presentation</vt:lpstr>
      <vt:lpstr>PowerPoint Presentation</vt:lpstr>
      <vt:lpstr>Data Exploration: Overall Trends and Race 2010-2019 </vt:lpstr>
      <vt:lpstr>Data Exploration: Race and Cause of Death 2010-2019</vt:lpstr>
      <vt:lpstr>PowerPoint Presentation</vt:lpstr>
      <vt:lpstr>PowerPoint Presentation</vt:lpstr>
      <vt:lpstr>PowerPoint Presentation</vt:lpstr>
      <vt:lpstr>Trends in Mortality Rates Texas VS. Michigan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Isaac Fonseca</cp:lastModifiedBy>
  <cp:revision>3</cp:revision>
  <dcterms:modified xsi:type="dcterms:W3CDTF">2024-09-10T14:00:11Z</dcterms:modified>
</cp:coreProperties>
</file>