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5E98-6015-D9DE-B31B-017AD034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5596E-3D93-A782-B86B-818F9D6E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B93E-83BC-BCCC-14B0-77440AFB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3F97-E3A1-6E05-3A6B-48E315CE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2E5A-6247-9903-C3FD-871FAD9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6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3594-A5AC-697D-BBF0-8ACC27A8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81E21-07D8-E442-8467-BA8950225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1C3E-0F2D-FA49-3110-3D37B325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ADF8A-EE2C-3995-A8B2-C68015FD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FF3C-5CE4-63CE-8A7D-22EBCEB8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5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A8EFE-79C1-8914-BA61-5F91D6EFA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B6CD1-6641-5394-31E9-C6051348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2DC5-AB19-C556-0A05-55F43C02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307A9-E12E-22BE-B6C8-22BF1E4A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F3C0-987A-38C6-8C88-D02D9CE9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0A48-979C-718C-E1E9-A6289471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AF93-58A3-0FB8-9D0A-8E0BC01F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E0B8-655F-90F7-9C16-7CC89699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515DA-62B0-4391-AF10-539C1E7D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9F61-D8F4-8201-230C-30B4697E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EE1A-1E38-1839-BF2A-8B616DF4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EFAA-161E-B91B-6F33-9FE7FE128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C3EC-D666-435A-E864-4EF75AB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2F26-F2A0-A3AC-CFB7-D0DFC370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3319-F1E2-5AC6-DBA0-1084E013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FE69-9A1A-11DF-D9B5-E71EA7B4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0518-68F3-DE8E-F39A-5F665166B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01966-70EC-82E3-5141-ECD449473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D6DC5-4506-FBB4-87FE-742C9E6E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D63C2-C522-6E1E-8AEC-7AF62CD4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C8F1-A0D6-4E71-5A74-EE54D497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6AD7-E10D-21C1-CD8C-53144637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71072-375C-84EA-5A94-B63357796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F58CA-F139-4A63-BC67-0B9FB5F9D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88CA9-0F5D-D85A-E157-16FF3D559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8D460-B62C-E373-2FD3-850852708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09A64-CBC1-7ED7-B711-4CC2ED87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F491D-5707-4553-8F59-46DC12D5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29A92-5936-5991-8A78-8287C802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CD37-20A8-08F8-B638-ACCF5258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A02DF-961D-A0D3-5C88-FAC21DCB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DA0B3-E524-217D-5FC9-298DC874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EED63-B5D1-4E2A-716C-6D0E198A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B0876-A0C2-7ED6-62CB-FDE829D9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7EC69-2D06-9D91-3BFD-C600AE6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F4A53-8FF8-0C74-990A-EECC9836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BF4A-554E-5464-F640-D6352DCC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65B3-F772-5683-ED03-64335D7B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095D4-EC76-ECED-F07F-33F7C991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4FC3C-E371-CEC0-6646-E8D016DC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8D87-3B01-70E5-5230-74430A9E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529CB-66EE-D9A3-494E-7184D0BF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1966-DC71-BC9D-2C95-6CEEECB0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8511F-90A4-94B0-1531-097D1A72F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DCD76-CF94-836B-3130-B7EB88EAD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104FE-4FB2-0002-15F1-7D72BDFF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EECA6-5FC6-0F1A-A78F-B903A596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351FD-27D0-FD27-29CB-7168F5BD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3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5C09D-24C8-D92F-47FB-62030735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781FE-3F36-9EE7-6708-4EC75F656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092D-680A-2BA1-A7C2-1125299FD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FFC84-D12C-4FF2-B4AB-4D3E612CFF6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882B-8233-9488-C5EE-2BC8673AB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76AA-5CDF-CC47-4BBA-C23B4B5CF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DFC54-F4E0-4F2F-A733-B2417B6E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8A6A-C8A7-87E4-77A0-8235EF11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Arial" panose="020B0604020202020204" pitchFamily="34" charset="0"/>
              </a:rPr>
              <a:t>Cause_Ages_Group</a:t>
            </a:r>
            <a:endParaRPr lang="en-US" sz="2400" b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EEBA0-A054-9811-E22B-282FAE34080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98500"/>
            <a:ext cx="116713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1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E13C-6E20-C121-6B61-790066B7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Sex_Group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E5F58-2BBA-1E1D-BAB4-55A1DE8DB26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98500"/>
            <a:ext cx="116713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2874-40FD-CFD1-D791-1EC70E88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Race_Group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1E16C-9402-43F4-AC55-E7454AF1C9C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98500"/>
            <a:ext cx="116713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Cause_Ages_Group</vt:lpstr>
      <vt:lpstr>Sex_Group</vt:lpstr>
      <vt:lpstr>Race_Group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Fonseca</dc:creator>
  <cp:lastModifiedBy>Isaac Fonseca</cp:lastModifiedBy>
  <cp:revision>1</cp:revision>
  <dcterms:created xsi:type="dcterms:W3CDTF">2024-09-05T22:33:40Z</dcterms:created>
  <dcterms:modified xsi:type="dcterms:W3CDTF">2024-09-05T22:34:40Z</dcterms:modified>
</cp:coreProperties>
</file>