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26" r:id="rId5"/>
  </p:sldMasterIdLst>
  <p:notesMasterIdLst>
    <p:notesMasterId r:id="rId20"/>
  </p:notesMasterIdLst>
  <p:sldIdLst>
    <p:sldId id="256" r:id="rId6"/>
    <p:sldId id="273" r:id="rId7"/>
    <p:sldId id="257" r:id="rId8"/>
    <p:sldId id="258" r:id="rId9"/>
    <p:sldId id="260" r:id="rId10"/>
    <p:sldId id="261" r:id="rId11"/>
    <p:sldId id="271" r:id="rId12"/>
    <p:sldId id="272" r:id="rId13"/>
    <p:sldId id="262" r:id="rId14"/>
    <p:sldId id="269" r:id="rId15"/>
    <p:sldId id="270" r:id="rId16"/>
    <p:sldId id="267" r:id="rId17"/>
    <p:sldId id="274" r:id="rId18"/>
    <p:sldId id="268" r:id="rId19"/>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82" autoAdjust="0"/>
  </p:normalViewPr>
  <p:slideViewPr>
    <p:cSldViewPr snapToGrid="0">
      <p:cViewPr>
        <p:scale>
          <a:sx n="68" d="100"/>
          <a:sy n="68" d="100"/>
        </p:scale>
        <p:origin x="3732" y="14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9EF1AD-0802-44F3-B608-DBAD11D3BE4F}" type="doc">
      <dgm:prSet loTypeId="urn:microsoft.com/office/officeart/2011/layout/CircleProcess" loCatId="officeonline" qsTypeId="urn:microsoft.com/office/officeart/2005/8/quickstyle/simple1" qsCatId="simple" csTypeId="urn:microsoft.com/office/officeart/2005/8/colors/accent1_2" csCatId="accent1" phldr="1"/>
      <dgm:spPr/>
      <dgm:t>
        <a:bodyPr/>
        <a:lstStyle/>
        <a:p>
          <a:endParaRPr lang="en-US"/>
        </a:p>
      </dgm:t>
    </dgm:pt>
    <dgm:pt modelId="{A41F8E1F-0C76-4D39-8BC3-A29A9536ED03}">
      <dgm:prSet phldrT="[Text]" custT="1"/>
      <dgm:spPr/>
      <dgm:t>
        <a:bodyPr/>
        <a:lstStyle/>
        <a:p>
          <a:r>
            <a:rPr lang="en-US" sz="1200" dirty="0"/>
            <a:t>Load and prepare Data</a:t>
          </a:r>
        </a:p>
      </dgm:t>
    </dgm:pt>
    <dgm:pt modelId="{76BD92AF-2E5F-4E07-B35C-7EEE7CD090F9}" type="parTrans" cxnId="{14ED0EB1-5059-44F4-AE7C-CE7C6C779C7F}">
      <dgm:prSet/>
      <dgm:spPr/>
      <dgm:t>
        <a:bodyPr/>
        <a:lstStyle/>
        <a:p>
          <a:endParaRPr lang="en-US"/>
        </a:p>
      </dgm:t>
    </dgm:pt>
    <dgm:pt modelId="{B3FF1B26-B96D-4970-81E5-DCE244A76C43}" type="sibTrans" cxnId="{14ED0EB1-5059-44F4-AE7C-CE7C6C779C7F}">
      <dgm:prSet/>
      <dgm:spPr/>
      <dgm:t>
        <a:bodyPr/>
        <a:lstStyle/>
        <a:p>
          <a:endParaRPr lang="en-US"/>
        </a:p>
      </dgm:t>
    </dgm:pt>
    <dgm:pt modelId="{81E0DA6B-2F6B-407E-9F92-5E79B71279E5}">
      <dgm:prSet phldrT="[Text]" custT="1"/>
      <dgm:spPr/>
      <dgm:t>
        <a:bodyPr/>
        <a:lstStyle/>
        <a:p>
          <a:pPr algn="ctr"/>
          <a:r>
            <a:rPr lang="en-US" sz="1050" dirty="0"/>
            <a:t>Split Data into Training and Validation Set</a:t>
          </a:r>
        </a:p>
      </dgm:t>
    </dgm:pt>
    <dgm:pt modelId="{C40215E5-55E0-4522-A547-B50A8EA94CCE}" type="parTrans" cxnId="{72D1F445-4E86-412E-9D97-993FDE0D582A}">
      <dgm:prSet/>
      <dgm:spPr/>
      <dgm:t>
        <a:bodyPr/>
        <a:lstStyle/>
        <a:p>
          <a:endParaRPr lang="en-US"/>
        </a:p>
      </dgm:t>
    </dgm:pt>
    <dgm:pt modelId="{F7B22E82-4CDD-49AC-A64A-DCAECDB2B084}" type="sibTrans" cxnId="{72D1F445-4E86-412E-9D97-993FDE0D582A}">
      <dgm:prSet/>
      <dgm:spPr/>
      <dgm:t>
        <a:bodyPr/>
        <a:lstStyle/>
        <a:p>
          <a:endParaRPr lang="en-US"/>
        </a:p>
      </dgm:t>
    </dgm:pt>
    <dgm:pt modelId="{E7CA5211-1D4F-4017-8D90-BFBDFBC28C34}">
      <dgm:prSet phldrT="[Text]" custT="1"/>
      <dgm:spPr/>
      <dgm:t>
        <a:bodyPr/>
        <a:lstStyle/>
        <a:p>
          <a:r>
            <a:rPr lang="en-US" sz="1100" dirty="0"/>
            <a:t>Save and Deploy Model (Production Line)</a:t>
          </a:r>
        </a:p>
      </dgm:t>
    </dgm:pt>
    <dgm:pt modelId="{E28790BF-3265-4705-B6F7-58860AFF3025}" type="parTrans" cxnId="{3AB42D0A-AE27-44C3-B567-BC0F3080FAB1}">
      <dgm:prSet/>
      <dgm:spPr/>
      <dgm:t>
        <a:bodyPr/>
        <a:lstStyle/>
        <a:p>
          <a:endParaRPr lang="en-US"/>
        </a:p>
      </dgm:t>
    </dgm:pt>
    <dgm:pt modelId="{21D59B01-3583-48A8-85C3-AB35A9FF7B83}" type="sibTrans" cxnId="{3AB42D0A-AE27-44C3-B567-BC0F3080FAB1}">
      <dgm:prSet/>
      <dgm:spPr/>
      <dgm:t>
        <a:bodyPr/>
        <a:lstStyle/>
        <a:p>
          <a:endParaRPr lang="en-US"/>
        </a:p>
      </dgm:t>
    </dgm:pt>
    <dgm:pt modelId="{ACA36A74-B5F6-4AA7-A6D6-BE84E9FBD81A}">
      <dgm:prSet phldrT="[Text]" custT="1"/>
      <dgm:spPr/>
      <dgm:t>
        <a:bodyPr/>
        <a:lstStyle/>
        <a:p>
          <a:r>
            <a:rPr lang="en-US" sz="1000" dirty="0"/>
            <a:t>Apply Data Balancing (SMOTE/SMOTEENN</a:t>
          </a:r>
        </a:p>
      </dgm:t>
    </dgm:pt>
    <dgm:pt modelId="{51651661-1BCF-423F-9439-DA8884F6FA22}" type="parTrans" cxnId="{7C53B845-4043-4BBB-A17D-F12ED62E427E}">
      <dgm:prSet/>
      <dgm:spPr/>
      <dgm:t>
        <a:bodyPr/>
        <a:lstStyle/>
        <a:p>
          <a:endParaRPr lang="en-US"/>
        </a:p>
      </dgm:t>
    </dgm:pt>
    <dgm:pt modelId="{6738F96B-DC9B-4BCF-A9CE-5FC1057DBB1B}" type="sibTrans" cxnId="{7C53B845-4043-4BBB-A17D-F12ED62E427E}">
      <dgm:prSet/>
      <dgm:spPr/>
      <dgm:t>
        <a:bodyPr/>
        <a:lstStyle/>
        <a:p>
          <a:endParaRPr lang="en-US"/>
        </a:p>
      </dgm:t>
    </dgm:pt>
    <dgm:pt modelId="{880D1AD3-BF00-4688-A80C-C1BA390C8140}">
      <dgm:prSet phldrT="[Text]" custT="1"/>
      <dgm:spPr/>
      <dgm:t>
        <a:bodyPr/>
        <a:lstStyle/>
        <a:p>
          <a:r>
            <a:rPr lang="en-US" sz="1100" dirty="0"/>
            <a:t>Train </a:t>
          </a:r>
          <a:r>
            <a:rPr lang="en-US" sz="1100" dirty="0" err="1"/>
            <a:t>XGBoost</a:t>
          </a:r>
          <a:r>
            <a:rPr lang="en-US" sz="1100" dirty="0"/>
            <a:t> Model</a:t>
          </a:r>
        </a:p>
      </dgm:t>
    </dgm:pt>
    <dgm:pt modelId="{4385DB50-1F73-4846-B459-5C43B40D1BC9}" type="parTrans" cxnId="{CEAE01A7-D29E-4BD6-812B-0F03BF745593}">
      <dgm:prSet/>
      <dgm:spPr/>
      <dgm:t>
        <a:bodyPr/>
        <a:lstStyle/>
        <a:p>
          <a:endParaRPr lang="en-US"/>
        </a:p>
      </dgm:t>
    </dgm:pt>
    <dgm:pt modelId="{5E5A2494-B74E-4CBD-8FA4-794293075FE7}" type="sibTrans" cxnId="{CEAE01A7-D29E-4BD6-812B-0F03BF745593}">
      <dgm:prSet/>
      <dgm:spPr/>
      <dgm:t>
        <a:bodyPr/>
        <a:lstStyle/>
        <a:p>
          <a:endParaRPr lang="en-US"/>
        </a:p>
      </dgm:t>
    </dgm:pt>
    <dgm:pt modelId="{03B5DE02-25BE-401A-BA1F-EE46F23357EE}">
      <dgm:prSet phldrT="[Text]" custT="1"/>
      <dgm:spPr/>
      <dgm:t>
        <a:bodyPr/>
        <a:lstStyle/>
        <a:p>
          <a:r>
            <a:rPr lang="en-US" sz="1100" dirty="0"/>
            <a:t>Evaluate Model on Validation Set </a:t>
          </a:r>
        </a:p>
      </dgm:t>
    </dgm:pt>
    <dgm:pt modelId="{B8B7A837-9094-4135-A692-9C430CA721E1}" type="parTrans" cxnId="{90BF3EA2-EF05-42BE-8C20-F706DBC93376}">
      <dgm:prSet/>
      <dgm:spPr/>
      <dgm:t>
        <a:bodyPr/>
        <a:lstStyle/>
        <a:p>
          <a:endParaRPr lang="en-US"/>
        </a:p>
      </dgm:t>
    </dgm:pt>
    <dgm:pt modelId="{61F17AB3-96F9-442D-8D95-4231BA9A5A82}" type="sibTrans" cxnId="{90BF3EA2-EF05-42BE-8C20-F706DBC93376}">
      <dgm:prSet/>
      <dgm:spPr/>
      <dgm:t>
        <a:bodyPr/>
        <a:lstStyle/>
        <a:p>
          <a:endParaRPr lang="en-US"/>
        </a:p>
      </dgm:t>
    </dgm:pt>
    <dgm:pt modelId="{1982C140-9594-40FA-AD95-241AC77BFF66}">
      <dgm:prSet phldrT="[Text]" custT="1"/>
      <dgm:spPr/>
      <dgm:t>
        <a:bodyPr/>
        <a:lstStyle/>
        <a:p>
          <a:r>
            <a:rPr lang="en-US" sz="1100" dirty="0"/>
            <a:t>Optimize Hyperparameters</a:t>
          </a:r>
        </a:p>
      </dgm:t>
    </dgm:pt>
    <dgm:pt modelId="{1719ED05-7C07-4FED-A1A7-564A7A730100}" type="parTrans" cxnId="{547424E8-4610-4DE9-90D4-1F38DCA3469F}">
      <dgm:prSet/>
      <dgm:spPr/>
      <dgm:t>
        <a:bodyPr/>
        <a:lstStyle/>
        <a:p>
          <a:endParaRPr lang="en-US"/>
        </a:p>
      </dgm:t>
    </dgm:pt>
    <dgm:pt modelId="{4DDAEED2-1BFB-4AA3-B0B8-2B4D59442FA0}" type="sibTrans" cxnId="{547424E8-4610-4DE9-90D4-1F38DCA3469F}">
      <dgm:prSet/>
      <dgm:spPr/>
      <dgm:t>
        <a:bodyPr/>
        <a:lstStyle/>
        <a:p>
          <a:endParaRPr lang="en-US"/>
        </a:p>
      </dgm:t>
    </dgm:pt>
    <dgm:pt modelId="{811BB077-86E4-46AB-B1C0-6F94C1640BD5}">
      <dgm:prSet phldrT="[Text]" custT="1"/>
      <dgm:spPr/>
      <dgm:t>
        <a:bodyPr/>
        <a:lstStyle/>
        <a:p>
          <a:r>
            <a:rPr lang="en-US" sz="1100" dirty="0"/>
            <a:t>Evaluate Model on Test Set</a:t>
          </a:r>
        </a:p>
      </dgm:t>
    </dgm:pt>
    <dgm:pt modelId="{363E0DE8-22CF-48BD-A35D-A1E3A1815E1C}" type="parTrans" cxnId="{F555E0B3-C808-4558-87CD-65CCC01AC9FB}">
      <dgm:prSet/>
      <dgm:spPr/>
      <dgm:t>
        <a:bodyPr/>
        <a:lstStyle/>
        <a:p>
          <a:endParaRPr lang="en-US"/>
        </a:p>
      </dgm:t>
    </dgm:pt>
    <dgm:pt modelId="{EF8FDBDA-9FE6-4A8E-9FFC-98821A6B7027}" type="sibTrans" cxnId="{F555E0B3-C808-4558-87CD-65CCC01AC9FB}">
      <dgm:prSet/>
      <dgm:spPr/>
      <dgm:t>
        <a:bodyPr/>
        <a:lstStyle/>
        <a:p>
          <a:endParaRPr lang="en-US"/>
        </a:p>
      </dgm:t>
    </dgm:pt>
    <dgm:pt modelId="{0990669D-F727-410E-AB66-4BAC59550676}" type="pres">
      <dgm:prSet presAssocID="{0A9EF1AD-0802-44F3-B608-DBAD11D3BE4F}" presName="Name0" presStyleCnt="0">
        <dgm:presLayoutVars>
          <dgm:chMax val="11"/>
          <dgm:chPref val="11"/>
          <dgm:dir/>
          <dgm:resizeHandles/>
        </dgm:presLayoutVars>
      </dgm:prSet>
      <dgm:spPr/>
    </dgm:pt>
    <dgm:pt modelId="{848D7602-B37D-43D8-B0BD-D9C7CAA17F13}" type="pres">
      <dgm:prSet presAssocID="{E7CA5211-1D4F-4017-8D90-BFBDFBC28C34}" presName="Accent8" presStyleCnt="0"/>
      <dgm:spPr/>
    </dgm:pt>
    <dgm:pt modelId="{2F826521-854C-469C-8DCB-C4D030F3A2DC}" type="pres">
      <dgm:prSet presAssocID="{E7CA5211-1D4F-4017-8D90-BFBDFBC28C34}" presName="Accent" presStyleLbl="node1" presStyleIdx="0" presStyleCnt="8"/>
      <dgm:spPr/>
    </dgm:pt>
    <dgm:pt modelId="{09AE2F57-E4D2-40EF-869B-DEE760D75335}" type="pres">
      <dgm:prSet presAssocID="{E7CA5211-1D4F-4017-8D90-BFBDFBC28C34}" presName="ParentBackground8" presStyleCnt="0"/>
      <dgm:spPr/>
    </dgm:pt>
    <dgm:pt modelId="{B4BD5999-5CAD-4207-88C7-150859C7E21C}" type="pres">
      <dgm:prSet presAssocID="{E7CA5211-1D4F-4017-8D90-BFBDFBC28C34}" presName="ParentBackground" presStyleLbl="fgAcc1" presStyleIdx="0" presStyleCnt="8" custLinFactNeighborX="-403" custLinFactNeighborY="-9"/>
      <dgm:spPr/>
    </dgm:pt>
    <dgm:pt modelId="{CA58EBD1-4646-49A7-9F55-CF554A8E7798}" type="pres">
      <dgm:prSet presAssocID="{E7CA5211-1D4F-4017-8D90-BFBDFBC28C34}" presName="Parent8" presStyleLbl="revTx" presStyleIdx="0" presStyleCnt="0">
        <dgm:presLayoutVars>
          <dgm:chMax val="1"/>
          <dgm:chPref val="1"/>
          <dgm:bulletEnabled val="1"/>
        </dgm:presLayoutVars>
      </dgm:prSet>
      <dgm:spPr/>
    </dgm:pt>
    <dgm:pt modelId="{C1E98D20-86C3-46DF-822B-CACED4AF43DB}" type="pres">
      <dgm:prSet presAssocID="{811BB077-86E4-46AB-B1C0-6F94C1640BD5}" presName="Accent7" presStyleCnt="0"/>
      <dgm:spPr/>
    </dgm:pt>
    <dgm:pt modelId="{DB31E931-5C47-49DC-B560-00D0B0F3232A}" type="pres">
      <dgm:prSet presAssocID="{811BB077-86E4-46AB-B1C0-6F94C1640BD5}" presName="Accent" presStyleLbl="node1" presStyleIdx="1" presStyleCnt="8"/>
      <dgm:spPr/>
    </dgm:pt>
    <dgm:pt modelId="{9BCD0DE7-6EE6-47BA-893C-76F1CE76CD6A}" type="pres">
      <dgm:prSet presAssocID="{811BB077-86E4-46AB-B1C0-6F94C1640BD5}" presName="ParentBackground7" presStyleCnt="0"/>
      <dgm:spPr/>
    </dgm:pt>
    <dgm:pt modelId="{4913B3AF-44B7-40A7-BC8B-F7306ACBB22B}" type="pres">
      <dgm:prSet presAssocID="{811BB077-86E4-46AB-B1C0-6F94C1640BD5}" presName="ParentBackground" presStyleLbl="fgAcc1" presStyleIdx="1" presStyleCnt="8"/>
      <dgm:spPr/>
    </dgm:pt>
    <dgm:pt modelId="{4A18CA6A-D93B-45C4-986C-F6DED8DF9CB2}" type="pres">
      <dgm:prSet presAssocID="{811BB077-86E4-46AB-B1C0-6F94C1640BD5}" presName="Parent7" presStyleLbl="revTx" presStyleIdx="0" presStyleCnt="0">
        <dgm:presLayoutVars>
          <dgm:chMax val="1"/>
          <dgm:chPref val="1"/>
          <dgm:bulletEnabled val="1"/>
        </dgm:presLayoutVars>
      </dgm:prSet>
      <dgm:spPr/>
    </dgm:pt>
    <dgm:pt modelId="{C8AC4618-B8A6-4F2F-BAA1-12910E5F60A6}" type="pres">
      <dgm:prSet presAssocID="{1982C140-9594-40FA-AD95-241AC77BFF66}" presName="Accent6" presStyleCnt="0"/>
      <dgm:spPr/>
    </dgm:pt>
    <dgm:pt modelId="{1360D8F4-D713-4C7F-9CB2-B9BD42FADBF9}" type="pres">
      <dgm:prSet presAssocID="{1982C140-9594-40FA-AD95-241AC77BFF66}" presName="Accent" presStyleLbl="node1" presStyleIdx="2" presStyleCnt="8"/>
      <dgm:spPr/>
    </dgm:pt>
    <dgm:pt modelId="{5713476A-EA3A-4DB5-A5AF-9CE8A7AA9E51}" type="pres">
      <dgm:prSet presAssocID="{1982C140-9594-40FA-AD95-241AC77BFF66}" presName="ParentBackground6" presStyleCnt="0"/>
      <dgm:spPr/>
    </dgm:pt>
    <dgm:pt modelId="{E0AC3541-DAB7-4F64-92AA-AE27BD4EFD76}" type="pres">
      <dgm:prSet presAssocID="{1982C140-9594-40FA-AD95-241AC77BFF66}" presName="ParentBackground" presStyleLbl="fgAcc1" presStyleIdx="2" presStyleCnt="8"/>
      <dgm:spPr/>
    </dgm:pt>
    <dgm:pt modelId="{E8A6E3EB-55F5-4336-B226-C37EA9731D2B}" type="pres">
      <dgm:prSet presAssocID="{1982C140-9594-40FA-AD95-241AC77BFF66}" presName="Parent6" presStyleLbl="revTx" presStyleIdx="0" presStyleCnt="0">
        <dgm:presLayoutVars>
          <dgm:chMax val="1"/>
          <dgm:chPref val="1"/>
          <dgm:bulletEnabled val="1"/>
        </dgm:presLayoutVars>
      </dgm:prSet>
      <dgm:spPr/>
    </dgm:pt>
    <dgm:pt modelId="{C4B094B6-5FEE-4099-B162-55A39915CE2A}" type="pres">
      <dgm:prSet presAssocID="{03B5DE02-25BE-401A-BA1F-EE46F23357EE}" presName="Accent5" presStyleCnt="0"/>
      <dgm:spPr/>
    </dgm:pt>
    <dgm:pt modelId="{727D9EB2-F0D6-409C-B013-5DD56EFC1211}" type="pres">
      <dgm:prSet presAssocID="{03B5DE02-25BE-401A-BA1F-EE46F23357EE}" presName="Accent" presStyleLbl="node1" presStyleIdx="3" presStyleCnt="8"/>
      <dgm:spPr/>
    </dgm:pt>
    <dgm:pt modelId="{84A2E4EE-3F95-4A40-8119-26D9D5A05FDC}" type="pres">
      <dgm:prSet presAssocID="{03B5DE02-25BE-401A-BA1F-EE46F23357EE}" presName="ParentBackground5" presStyleCnt="0"/>
      <dgm:spPr/>
    </dgm:pt>
    <dgm:pt modelId="{6F93DBE6-A80B-4B99-8C46-F87B54A38AAA}" type="pres">
      <dgm:prSet presAssocID="{03B5DE02-25BE-401A-BA1F-EE46F23357EE}" presName="ParentBackground" presStyleLbl="fgAcc1" presStyleIdx="3" presStyleCnt="8"/>
      <dgm:spPr/>
    </dgm:pt>
    <dgm:pt modelId="{5986EF90-DA89-427C-A145-3C5B132C6C56}" type="pres">
      <dgm:prSet presAssocID="{03B5DE02-25BE-401A-BA1F-EE46F23357EE}" presName="Parent5" presStyleLbl="revTx" presStyleIdx="0" presStyleCnt="0">
        <dgm:presLayoutVars>
          <dgm:chMax val="1"/>
          <dgm:chPref val="1"/>
          <dgm:bulletEnabled val="1"/>
        </dgm:presLayoutVars>
      </dgm:prSet>
      <dgm:spPr/>
    </dgm:pt>
    <dgm:pt modelId="{5E6CA2D8-DF40-46D7-9FDE-7D3EDAB5A231}" type="pres">
      <dgm:prSet presAssocID="{880D1AD3-BF00-4688-A80C-C1BA390C8140}" presName="Accent4" presStyleCnt="0"/>
      <dgm:spPr/>
    </dgm:pt>
    <dgm:pt modelId="{B6FDA5CB-F283-4523-AFA6-F070A9D21328}" type="pres">
      <dgm:prSet presAssocID="{880D1AD3-BF00-4688-A80C-C1BA390C8140}" presName="Accent" presStyleLbl="node1" presStyleIdx="4" presStyleCnt="8"/>
      <dgm:spPr/>
    </dgm:pt>
    <dgm:pt modelId="{9BEAFF27-2290-43F4-B50D-E395903579D3}" type="pres">
      <dgm:prSet presAssocID="{880D1AD3-BF00-4688-A80C-C1BA390C8140}" presName="ParentBackground4" presStyleCnt="0"/>
      <dgm:spPr/>
    </dgm:pt>
    <dgm:pt modelId="{7716D89A-DBFB-467C-A698-350EC1D0A0CB}" type="pres">
      <dgm:prSet presAssocID="{880D1AD3-BF00-4688-A80C-C1BA390C8140}" presName="ParentBackground" presStyleLbl="fgAcc1" presStyleIdx="4" presStyleCnt="8"/>
      <dgm:spPr/>
    </dgm:pt>
    <dgm:pt modelId="{849D6EA4-DFF5-44CA-B797-49B34C355A5E}" type="pres">
      <dgm:prSet presAssocID="{880D1AD3-BF00-4688-A80C-C1BA390C8140}" presName="Parent4" presStyleLbl="revTx" presStyleIdx="0" presStyleCnt="0">
        <dgm:presLayoutVars>
          <dgm:chMax val="1"/>
          <dgm:chPref val="1"/>
          <dgm:bulletEnabled val="1"/>
        </dgm:presLayoutVars>
      </dgm:prSet>
      <dgm:spPr/>
    </dgm:pt>
    <dgm:pt modelId="{742381E1-92ED-4DE8-86F1-720E7E214FF7}" type="pres">
      <dgm:prSet presAssocID="{ACA36A74-B5F6-4AA7-A6D6-BE84E9FBD81A}" presName="Accent3" presStyleCnt="0"/>
      <dgm:spPr/>
    </dgm:pt>
    <dgm:pt modelId="{9813C3FE-99E2-46DB-B721-1CDBE62E5E5F}" type="pres">
      <dgm:prSet presAssocID="{ACA36A74-B5F6-4AA7-A6D6-BE84E9FBD81A}" presName="Accent" presStyleLbl="node1" presStyleIdx="5" presStyleCnt="8"/>
      <dgm:spPr/>
    </dgm:pt>
    <dgm:pt modelId="{B6069292-9AF8-4197-8178-75CF0DCC7710}" type="pres">
      <dgm:prSet presAssocID="{ACA36A74-B5F6-4AA7-A6D6-BE84E9FBD81A}" presName="ParentBackground3" presStyleCnt="0"/>
      <dgm:spPr/>
    </dgm:pt>
    <dgm:pt modelId="{DC7F0BA0-1046-43D4-9F97-03B9CFD0FCC5}" type="pres">
      <dgm:prSet presAssocID="{ACA36A74-B5F6-4AA7-A6D6-BE84E9FBD81A}" presName="ParentBackground" presStyleLbl="fgAcc1" presStyleIdx="5" presStyleCnt="8"/>
      <dgm:spPr/>
    </dgm:pt>
    <dgm:pt modelId="{278E25E5-0DD2-428C-8917-93215E0C669A}" type="pres">
      <dgm:prSet presAssocID="{ACA36A74-B5F6-4AA7-A6D6-BE84E9FBD81A}" presName="Parent3" presStyleLbl="revTx" presStyleIdx="0" presStyleCnt="0">
        <dgm:presLayoutVars>
          <dgm:chMax val="1"/>
          <dgm:chPref val="1"/>
          <dgm:bulletEnabled val="1"/>
        </dgm:presLayoutVars>
      </dgm:prSet>
      <dgm:spPr/>
    </dgm:pt>
    <dgm:pt modelId="{04B975B9-CFB1-49BD-8326-CF12D2A8DE34}" type="pres">
      <dgm:prSet presAssocID="{81E0DA6B-2F6B-407E-9F92-5E79B71279E5}" presName="Accent2" presStyleCnt="0"/>
      <dgm:spPr/>
    </dgm:pt>
    <dgm:pt modelId="{884283DF-2AD2-4E75-85D5-ED3663E7F5C9}" type="pres">
      <dgm:prSet presAssocID="{81E0DA6B-2F6B-407E-9F92-5E79B71279E5}" presName="Accent" presStyleLbl="node1" presStyleIdx="6" presStyleCnt="8"/>
      <dgm:spPr/>
    </dgm:pt>
    <dgm:pt modelId="{FA01D88A-AFD2-4914-9869-216280F83B9E}" type="pres">
      <dgm:prSet presAssocID="{81E0DA6B-2F6B-407E-9F92-5E79B71279E5}" presName="ParentBackground2" presStyleCnt="0"/>
      <dgm:spPr/>
    </dgm:pt>
    <dgm:pt modelId="{9B2A40CF-DB94-4FDC-B45C-3E3C04AC514C}" type="pres">
      <dgm:prSet presAssocID="{81E0DA6B-2F6B-407E-9F92-5E79B71279E5}" presName="ParentBackground" presStyleLbl="fgAcc1" presStyleIdx="6" presStyleCnt="8"/>
      <dgm:spPr/>
    </dgm:pt>
    <dgm:pt modelId="{4929A9ED-E691-4098-A420-C5C104F0A9A4}" type="pres">
      <dgm:prSet presAssocID="{81E0DA6B-2F6B-407E-9F92-5E79B71279E5}" presName="Parent2" presStyleLbl="revTx" presStyleIdx="0" presStyleCnt="0">
        <dgm:presLayoutVars>
          <dgm:chMax val="1"/>
          <dgm:chPref val="1"/>
          <dgm:bulletEnabled val="1"/>
        </dgm:presLayoutVars>
      </dgm:prSet>
      <dgm:spPr/>
    </dgm:pt>
    <dgm:pt modelId="{23071581-8C23-4015-92B7-E287CEF07822}" type="pres">
      <dgm:prSet presAssocID="{A41F8E1F-0C76-4D39-8BC3-A29A9536ED03}" presName="Accent1" presStyleCnt="0"/>
      <dgm:spPr/>
    </dgm:pt>
    <dgm:pt modelId="{3B156E3A-8EF7-4E06-8CD9-9F50E7FFB14C}" type="pres">
      <dgm:prSet presAssocID="{A41F8E1F-0C76-4D39-8BC3-A29A9536ED03}" presName="Accent" presStyleLbl="node1" presStyleIdx="7" presStyleCnt="8"/>
      <dgm:spPr/>
    </dgm:pt>
    <dgm:pt modelId="{97858232-799D-4ECA-B34C-AB0A6F4953A1}" type="pres">
      <dgm:prSet presAssocID="{A41F8E1F-0C76-4D39-8BC3-A29A9536ED03}" presName="ParentBackground1" presStyleCnt="0"/>
      <dgm:spPr/>
    </dgm:pt>
    <dgm:pt modelId="{9BC936E3-FF7E-4620-9985-16F3309314AD}" type="pres">
      <dgm:prSet presAssocID="{A41F8E1F-0C76-4D39-8BC3-A29A9536ED03}" presName="ParentBackground" presStyleLbl="fgAcc1" presStyleIdx="7" presStyleCnt="8"/>
      <dgm:spPr/>
    </dgm:pt>
    <dgm:pt modelId="{E4ACF5CC-1012-48B8-AA29-2EE3860BBF2D}" type="pres">
      <dgm:prSet presAssocID="{A41F8E1F-0C76-4D39-8BC3-A29A9536ED03}" presName="Parent1" presStyleLbl="revTx" presStyleIdx="0" presStyleCnt="0">
        <dgm:presLayoutVars>
          <dgm:chMax val="1"/>
          <dgm:chPref val="1"/>
          <dgm:bulletEnabled val="1"/>
        </dgm:presLayoutVars>
      </dgm:prSet>
      <dgm:spPr/>
    </dgm:pt>
  </dgm:ptLst>
  <dgm:cxnLst>
    <dgm:cxn modelId="{3AB42D0A-AE27-44C3-B567-BC0F3080FAB1}" srcId="{0A9EF1AD-0802-44F3-B608-DBAD11D3BE4F}" destId="{E7CA5211-1D4F-4017-8D90-BFBDFBC28C34}" srcOrd="7" destOrd="0" parTransId="{E28790BF-3265-4705-B6F7-58860AFF3025}" sibTransId="{21D59B01-3583-48A8-85C3-AB35A9FF7B83}"/>
    <dgm:cxn modelId="{3708D30D-4549-438E-8F04-2573CD849240}" type="presOf" srcId="{0A9EF1AD-0802-44F3-B608-DBAD11D3BE4F}" destId="{0990669D-F727-410E-AB66-4BAC59550676}" srcOrd="0" destOrd="0" presId="urn:microsoft.com/office/officeart/2011/layout/CircleProcess"/>
    <dgm:cxn modelId="{F03A1E2C-37A0-48AB-8EA0-E4B3D5D44975}" type="presOf" srcId="{811BB077-86E4-46AB-B1C0-6F94C1640BD5}" destId="{4A18CA6A-D93B-45C4-986C-F6DED8DF9CB2}" srcOrd="1" destOrd="0" presId="urn:microsoft.com/office/officeart/2011/layout/CircleProcess"/>
    <dgm:cxn modelId="{B53B483A-328A-4C6B-BA48-FAC4C27E70E3}" type="presOf" srcId="{ACA36A74-B5F6-4AA7-A6D6-BE84E9FBD81A}" destId="{DC7F0BA0-1046-43D4-9F97-03B9CFD0FCC5}" srcOrd="0" destOrd="0" presId="urn:microsoft.com/office/officeart/2011/layout/CircleProcess"/>
    <dgm:cxn modelId="{0759C15B-D306-410E-BAEE-ED231267CAF6}" type="presOf" srcId="{811BB077-86E4-46AB-B1C0-6F94C1640BD5}" destId="{4913B3AF-44B7-40A7-BC8B-F7306ACBB22B}" srcOrd="0" destOrd="0" presId="urn:microsoft.com/office/officeart/2011/layout/CircleProcess"/>
    <dgm:cxn modelId="{812CC35F-8228-41CE-99EC-381CE3F9B1D2}" type="presOf" srcId="{81E0DA6B-2F6B-407E-9F92-5E79B71279E5}" destId="{9B2A40CF-DB94-4FDC-B45C-3E3C04AC514C}" srcOrd="0" destOrd="0" presId="urn:microsoft.com/office/officeart/2011/layout/CircleProcess"/>
    <dgm:cxn modelId="{0CFC9164-E270-41CF-80B4-4BD782B6692B}" type="presOf" srcId="{A41F8E1F-0C76-4D39-8BC3-A29A9536ED03}" destId="{E4ACF5CC-1012-48B8-AA29-2EE3860BBF2D}" srcOrd="1" destOrd="0" presId="urn:microsoft.com/office/officeart/2011/layout/CircleProcess"/>
    <dgm:cxn modelId="{7C53B845-4043-4BBB-A17D-F12ED62E427E}" srcId="{0A9EF1AD-0802-44F3-B608-DBAD11D3BE4F}" destId="{ACA36A74-B5F6-4AA7-A6D6-BE84E9FBD81A}" srcOrd="2" destOrd="0" parTransId="{51651661-1BCF-423F-9439-DA8884F6FA22}" sibTransId="{6738F96B-DC9B-4BCF-A9CE-5FC1057DBB1B}"/>
    <dgm:cxn modelId="{72D1F445-4E86-412E-9D97-993FDE0D582A}" srcId="{0A9EF1AD-0802-44F3-B608-DBAD11D3BE4F}" destId="{81E0DA6B-2F6B-407E-9F92-5E79B71279E5}" srcOrd="1" destOrd="0" parTransId="{C40215E5-55E0-4522-A547-B50A8EA94CCE}" sibTransId="{F7B22E82-4CDD-49AC-A64A-DCAECDB2B084}"/>
    <dgm:cxn modelId="{72495769-18EB-4F39-92FD-C61EAC3E0981}" type="presOf" srcId="{880D1AD3-BF00-4688-A80C-C1BA390C8140}" destId="{7716D89A-DBFB-467C-A698-350EC1D0A0CB}" srcOrd="0" destOrd="0" presId="urn:microsoft.com/office/officeart/2011/layout/CircleProcess"/>
    <dgm:cxn modelId="{6318A450-0263-407F-B8C3-5FBD5DF72A18}" type="presOf" srcId="{03B5DE02-25BE-401A-BA1F-EE46F23357EE}" destId="{6F93DBE6-A80B-4B99-8C46-F87B54A38AAA}" srcOrd="0" destOrd="0" presId="urn:microsoft.com/office/officeart/2011/layout/CircleProcess"/>
    <dgm:cxn modelId="{84F31756-406B-4CE0-B639-21AAC97F6E31}" type="presOf" srcId="{E7CA5211-1D4F-4017-8D90-BFBDFBC28C34}" destId="{CA58EBD1-4646-49A7-9F55-CF554A8E7798}" srcOrd="1" destOrd="0" presId="urn:microsoft.com/office/officeart/2011/layout/CircleProcess"/>
    <dgm:cxn modelId="{D1841C7A-68F9-4E3B-95CC-510B3B28B9C7}" type="presOf" srcId="{81E0DA6B-2F6B-407E-9F92-5E79B71279E5}" destId="{4929A9ED-E691-4098-A420-C5C104F0A9A4}" srcOrd="1" destOrd="0" presId="urn:microsoft.com/office/officeart/2011/layout/CircleProcess"/>
    <dgm:cxn modelId="{194EA47D-E181-465B-A0C5-C217A93909C3}" type="presOf" srcId="{1982C140-9594-40FA-AD95-241AC77BFF66}" destId="{E0AC3541-DAB7-4F64-92AA-AE27BD4EFD76}" srcOrd="0" destOrd="0" presId="urn:microsoft.com/office/officeart/2011/layout/CircleProcess"/>
    <dgm:cxn modelId="{C8B68693-B8C2-444B-8A3F-2E8063AA28F1}" type="presOf" srcId="{E7CA5211-1D4F-4017-8D90-BFBDFBC28C34}" destId="{B4BD5999-5CAD-4207-88C7-150859C7E21C}" srcOrd="0" destOrd="0" presId="urn:microsoft.com/office/officeart/2011/layout/CircleProcess"/>
    <dgm:cxn modelId="{90BF3EA2-EF05-42BE-8C20-F706DBC93376}" srcId="{0A9EF1AD-0802-44F3-B608-DBAD11D3BE4F}" destId="{03B5DE02-25BE-401A-BA1F-EE46F23357EE}" srcOrd="4" destOrd="0" parTransId="{B8B7A837-9094-4135-A692-9C430CA721E1}" sibTransId="{61F17AB3-96F9-442D-8D95-4231BA9A5A82}"/>
    <dgm:cxn modelId="{CEAE01A7-D29E-4BD6-812B-0F03BF745593}" srcId="{0A9EF1AD-0802-44F3-B608-DBAD11D3BE4F}" destId="{880D1AD3-BF00-4688-A80C-C1BA390C8140}" srcOrd="3" destOrd="0" parTransId="{4385DB50-1F73-4846-B459-5C43B40D1BC9}" sibTransId="{5E5A2494-B74E-4CBD-8FA4-794293075FE7}"/>
    <dgm:cxn modelId="{38A0D8A7-BF81-4F67-98A2-29E8A98E26F7}" type="presOf" srcId="{1982C140-9594-40FA-AD95-241AC77BFF66}" destId="{E8A6E3EB-55F5-4336-B226-C37EA9731D2B}" srcOrd="1" destOrd="0" presId="urn:microsoft.com/office/officeart/2011/layout/CircleProcess"/>
    <dgm:cxn modelId="{C3672FAC-DF96-41CA-B7F7-AB4DE57C42A9}" type="presOf" srcId="{03B5DE02-25BE-401A-BA1F-EE46F23357EE}" destId="{5986EF90-DA89-427C-A145-3C5B132C6C56}" srcOrd="1" destOrd="0" presId="urn:microsoft.com/office/officeart/2011/layout/CircleProcess"/>
    <dgm:cxn modelId="{A9D24AAC-2C42-403F-A19B-C2EC57317CE6}" type="presOf" srcId="{880D1AD3-BF00-4688-A80C-C1BA390C8140}" destId="{849D6EA4-DFF5-44CA-B797-49B34C355A5E}" srcOrd="1" destOrd="0" presId="urn:microsoft.com/office/officeart/2011/layout/CircleProcess"/>
    <dgm:cxn modelId="{14ED0EB1-5059-44F4-AE7C-CE7C6C779C7F}" srcId="{0A9EF1AD-0802-44F3-B608-DBAD11D3BE4F}" destId="{A41F8E1F-0C76-4D39-8BC3-A29A9536ED03}" srcOrd="0" destOrd="0" parTransId="{76BD92AF-2E5F-4E07-B35C-7EEE7CD090F9}" sibTransId="{B3FF1B26-B96D-4970-81E5-DCE244A76C43}"/>
    <dgm:cxn modelId="{F555E0B3-C808-4558-87CD-65CCC01AC9FB}" srcId="{0A9EF1AD-0802-44F3-B608-DBAD11D3BE4F}" destId="{811BB077-86E4-46AB-B1C0-6F94C1640BD5}" srcOrd="6" destOrd="0" parTransId="{363E0DE8-22CF-48BD-A35D-A1E3A1815E1C}" sibTransId="{EF8FDBDA-9FE6-4A8E-9FFC-98821A6B7027}"/>
    <dgm:cxn modelId="{B6872CD7-32F1-46F2-9588-D8D0635E424A}" type="presOf" srcId="{ACA36A74-B5F6-4AA7-A6D6-BE84E9FBD81A}" destId="{278E25E5-0DD2-428C-8917-93215E0C669A}" srcOrd="1" destOrd="0" presId="urn:microsoft.com/office/officeart/2011/layout/CircleProcess"/>
    <dgm:cxn modelId="{547424E8-4610-4DE9-90D4-1F38DCA3469F}" srcId="{0A9EF1AD-0802-44F3-B608-DBAD11D3BE4F}" destId="{1982C140-9594-40FA-AD95-241AC77BFF66}" srcOrd="5" destOrd="0" parTransId="{1719ED05-7C07-4FED-A1A7-564A7A730100}" sibTransId="{4DDAEED2-1BFB-4AA3-B0B8-2B4D59442FA0}"/>
    <dgm:cxn modelId="{6D9FC2F6-EE65-4DB7-A832-AF87BF035696}" type="presOf" srcId="{A41F8E1F-0C76-4D39-8BC3-A29A9536ED03}" destId="{9BC936E3-FF7E-4620-9985-16F3309314AD}" srcOrd="0" destOrd="0" presId="urn:microsoft.com/office/officeart/2011/layout/CircleProcess"/>
    <dgm:cxn modelId="{B163799A-C582-4E90-8C4A-F3963EC9C038}" type="presParOf" srcId="{0990669D-F727-410E-AB66-4BAC59550676}" destId="{848D7602-B37D-43D8-B0BD-D9C7CAA17F13}" srcOrd="0" destOrd="0" presId="urn:microsoft.com/office/officeart/2011/layout/CircleProcess"/>
    <dgm:cxn modelId="{25498DA6-34F3-4618-8D74-2335DF93B1D8}" type="presParOf" srcId="{848D7602-B37D-43D8-B0BD-D9C7CAA17F13}" destId="{2F826521-854C-469C-8DCB-C4D030F3A2DC}" srcOrd="0" destOrd="0" presId="urn:microsoft.com/office/officeart/2011/layout/CircleProcess"/>
    <dgm:cxn modelId="{BF4AEC13-AC0C-496A-ADE9-43CCAAF1EDE0}" type="presParOf" srcId="{0990669D-F727-410E-AB66-4BAC59550676}" destId="{09AE2F57-E4D2-40EF-869B-DEE760D75335}" srcOrd="1" destOrd="0" presId="urn:microsoft.com/office/officeart/2011/layout/CircleProcess"/>
    <dgm:cxn modelId="{B595DDDE-43A5-40DF-B37B-08536D50B4B0}" type="presParOf" srcId="{09AE2F57-E4D2-40EF-869B-DEE760D75335}" destId="{B4BD5999-5CAD-4207-88C7-150859C7E21C}" srcOrd="0" destOrd="0" presId="urn:microsoft.com/office/officeart/2011/layout/CircleProcess"/>
    <dgm:cxn modelId="{F6AE583F-E277-4424-8FF3-AAEC94912A8A}" type="presParOf" srcId="{0990669D-F727-410E-AB66-4BAC59550676}" destId="{CA58EBD1-4646-49A7-9F55-CF554A8E7798}" srcOrd="2" destOrd="0" presId="urn:microsoft.com/office/officeart/2011/layout/CircleProcess"/>
    <dgm:cxn modelId="{25814245-A844-454F-8966-58A26CDDD8BA}" type="presParOf" srcId="{0990669D-F727-410E-AB66-4BAC59550676}" destId="{C1E98D20-86C3-46DF-822B-CACED4AF43DB}" srcOrd="3" destOrd="0" presId="urn:microsoft.com/office/officeart/2011/layout/CircleProcess"/>
    <dgm:cxn modelId="{BBB33725-7C35-4C5F-B9C4-9636DE036506}" type="presParOf" srcId="{C1E98D20-86C3-46DF-822B-CACED4AF43DB}" destId="{DB31E931-5C47-49DC-B560-00D0B0F3232A}" srcOrd="0" destOrd="0" presId="urn:microsoft.com/office/officeart/2011/layout/CircleProcess"/>
    <dgm:cxn modelId="{02B48764-3BF4-4C70-8B86-EF981A380F96}" type="presParOf" srcId="{0990669D-F727-410E-AB66-4BAC59550676}" destId="{9BCD0DE7-6EE6-47BA-893C-76F1CE76CD6A}" srcOrd="4" destOrd="0" presId="urn:microsoft.com/office/officeart/2011/layout/CircleProcess"/>
    <dgm:cxn modelId="{CAA22C11-A01E-46A0-A9E2-D728CB4478DF}" type="presParOf" srcId="{9BCD0DE7-6EE6-47BA-893C-76F1CE76CD6A}" destId="{4913B3AF-44B7-40A7-BC8B-F7306ACBB22B}" srcOrd="0" destOrd="0" presId="urn:microsoft.com/office/officeart/2011/layout/CircleProcess"/>
    <dgm:cxn modelId="{781658F7-1567-40F7-8F17-C40718D99F29}" type="presParOf" srcId="{0990669D-F727-410E-AB66-4BAC59550676}" destId="{4A18CA6A-D93B-45C4-986C-F6DED8DF9CB2}" srcOrd="5" destOrd="0" presId="urn:microsoft.com/office/officeart/2011/layout/CircleProcess"/>
    <dgm:cxn modelId="{1842FA2A-DA7E-42BA-98C5-F03F98920CFD}" type="presParOf" srcId="{0990669D-F727-410E-AB66-4BAC59550676}" destId="{C8AC4618-B8A6-4F2F-BAA1-12910E5F60A6}" srcOrd="6" destOrd="0" presId="urn:microsoft.com/office/officeart/2011/layout/CircleProcess"/>
    <dgm:cxn modelId="{5D15452A-39C1-4358-8A52-C15E888E5744}" type="presParOf" srcId="{C8AC4618-B8A6-4F2F-BAA1-12910E5F60A6}" destId="{1360D8F4-D713-4C7F-9CB2-B9BD42FADBF9}" srcOrd="0" destOrd="0" presId="urn:microsoft.com/office/officeart/2011/layout/CircleProcess"/>
    <dgm:cxn modelId="{E5EF3C27-F7BE-4732-B1D1-159610BB0196}" type="presParOf" srcId="{0990669D-F727-410E-AB66-4BAC59550676}" destId="{5713476A-EA3A-4DB5-A5AF-9CE8A7AA9E51}" srcOrd="7" destOrd="0" presId="urn:microsoft.com/office/officeart/2011/layout/CircleProcess"/>
    <dgm:cxn modelId="{25209DB6-C43B-42BD-A5C8-61FC359B469F}" type="presParOf" srcId="{5713476A-EA3A-4DB5-A5AF-9CE8A7AA9E51}" destId="{E0AC3541-DAB7-4F64-92AA-AE27BD4EFD76}" srcOrd="0" destOrd="0" presId="urn:microsoft.com/office/officeart/2011/layout/CircleProcess"/>
    <dgm:cxn modelId="{2DCCC1D0-8354-4573-BAE6-6C87AE2C562C}" type="presParOf" srcId="{0990669D-F727-410E-AB66-4BAC59550676}" destId="{E8A6E3EB-55F5-4336-B226-C37EA9731D2B}" srcOrd="8" destOrd="0" presId="urn:microsoft.com/office/officeart/2011/layout/CircleProcess"/>
    <dgm:cxn modelId="{57E04916-A3A5-4D50-9E4E-89321660640D}" type="presParOf" srcId="{0990669D-F727-410E-AB66-4BAC59550676}" destId="{C4B094B6-5FEE-4099-B162-55A39915CE2A}" srcOrd="9" destOrd="0" presId="urn:microsoft.com/office/officeart/2011/layout/CircleProcess"/>
    <dgm:cxn modelId="{D2C68A3C-898F-4C71-B23C-0CA40213A303}" type="presParOf" srcId="{C4B094B6-5FEE-4099-B162-55A39915CE2A}" destId="{727D9EB2-F0D6-409C-B013-5DD56EFC1211}" srcOrd="0" destOrd="0" presId="urn:microsoft.com/office/officeart/2011/layout/CircleProcess"/>
    <dgm:cxn modelId="{2953A303-B1E8-4B04-AD3F-1C2748AA677F}" type="presParOf" srcId="{0990669D-F727-410E-AB66-4BAC59550676}" destId="{84A2E4EE-3F95-4A40-8119-26D9D5A05FDC}" srcOrd="10" destOrd="0" presId="urn:microsoft.com/office/officeart/2011/layout/CircleProcess"/>
    <dgm:cxn modelId="{64790580-5249-4355-9B86-E7970AC1733F}" type="presParOf" srcId="{84A2E4EE-3F95-4A40-8119-26D9D5A05FDC}" destId="{6F93DBE6-A80B-4B99-8C46-F87B54A38AAA}" srcOrd="0" destOrd="0" presId="urn:microsoft.com/office/officeart/2011/layout/CircleProcess"/>
    <dgm:cxn modelId="{354692BC-186B-48A6-8584-477DAC747A1F}" type="presParOf" srcId="{0990669D-F727-410E-AB66-4BAC59550676}" destId="{5986EF90-DA89-427C-A145-3C5B132C6C56}" srcOrd="11" destOrd="0" presId="urn:microsoft.com/office/officeart/2011/layout/CircleProcess"/>
    <dgm:cxn modelId="{EFB14501-3BA5-4E3D-9447-8D29E84EBD33}" type="presParOf" srcId="{0990669D-F727-410E-AB66-4BAC59550676}" destId="{5E6CA2D8-DF40-46D7-9FDE-7D3EDAB5A231}" srcOrd="12" destOrd="0" presId="urn:microsoft.com/office/officeart/2011/layout/CircleProcess"/>
    <dgm:cxn modelId="{30A7E0B7-9794-4418-A7DC-853AF95D8EFE}" type="presParOf" srcId="{5E6CA2D8-DF40-46D7-9FDE-7D3EDAB5A231}" destId="{B6FDA5CB-F283-4523-AFA6-F070A9D21328}" srcOrd="0" destOrd="0" presId="urn:microsoft.com/office/officeart/2011/layout/CircleProcess"/>
    <dgm:cxn modelId="{92B6D829-0283-4A47-8D6D-3FD05D31F0B0}" type="presParOf" srcId="{0990669D-F727-410E-AB66-4BAC59550676}" destId="{9BEAFF27-2290-43F4-B50D-E395903579D3}" srcOrd="13" destOrd="0" presId="urn:microsoft.com/office/officeart/2011/layout/CircleProcess"/>
    <dgm:cxn modelId="{F5588A3A-2537-4E2B-99AD-37AA495B606C}" type="presParOf" srcId="{9BEAFF27-2290-43F4-B50D-E395903579D3}" destId="{7716D89A-DBFB-467C-A698-350EC1D0A0CB}" srcOrd="0" destOrd="0" presId="urn:microsoft.com/office/officeart/2011/layout/CircleProcess"/>
    <dgm:cxn modelId="{B5D7106C-9C94-455D-AC57-A065C60949F8}" type="presParOf" srcId="{0990669D-F727-410E-AB66-4BAC59550676}" destId="{849D6EA4-DFF5-44CA-B797-49B34C355A5E}" srcOrd="14" destOrd="0" presId="urn:microsoft.com/office/officeart/2011/layout/CircleProcess"/>
    <dgm:cxn modelId="{02FA6121-B382-4D73-A76B-6C877DD267BF}" type="presParOf" srcId="{0990669D-F727-410E-AB66-4BAC59550676}" destId="{742381E1-92ED-4DE8-86F1-720E7E214FF7}" srcOrd="15" destOrd="0" presId="urn:microsoft.com/office/officeart/2011/layout/CircleProcess"/>
    <dgm:cxn modelId="{B34B4C2D-71BC-4B7D-B777-0703E3607332}" type="presParOf" srcId="{742381E1-92ED-4DE8-86F1-720E7E214FF7}" destId="{9813C3FE-99E2-46DB-B721-1CDBE62E5E5F}" srcOrd="0" destOrd="0" presId="urn:microsoft.com/office/officeart/2011/layout/CircleProcess"/>
    <dgm:cxn modelId="{F81896CF-A280-4775-9A53-A5343BECECBD}" type="presParOf" srcId="{0990669D-F727-410E-AB66-4BAC59550676}" destId="{B6069292-9AF8-4197-8178-75CF0DCC7710}" srcOrd="16" destOrd="0" presId="urn:microsoft.com/office/officeart/2011/layout/CircleProcess"/>
    <dgm:cxn modelId="{7C56B15C-B583-4E01-BEF0-B5D59FB1E95D}" type="presParOf" srcId="{B6069292-9AF8-4197-8178-75CF0DCC7710}" destId="{DC7F0BA0-1046-43D4-9F97-03B9CFD0FCC5}" srcOrd="0" destOrd="0" presId="urn:microsoft.com/office/officeart/2011/layout/CircleProcess"/>
    <dgm:cxn modelId="{5F6E5AA1-1554-4DE4-A47D-8EB3D270B737}" type="presParOf" srcId="{0990669D-F727-410E-AB66-4BAC59550676}" destId="{278E25E5-0DD2-428C-8917-93215E0C669A}" srcOrd="17" destOrd="0" presId="urn:microsoft.com/office/officeart/2011/layout/CircleProcess"/>
    <dgm:cxn modelId="{B2196813-05B8-415F-9499-3E9058265530}" type="presParOf" srcId="{0990669D-F727-410E-AB66-4BAC59550676}" destId="{04B975B9-CFB1-49BD-8326-CF12D2A8DE34}" srcOrd="18" destOrd="0" presId="urn:microsoft.com/office/officeart/2011/layout/CircleProcess"/>
    <dgm:cxn modelId="{BE3AAD5A-504F-4A95-96EF-3D5507DAB067}" type="presParOf" srcId="{04B975B9-CFB1-49BD-8326-CF12D2A8DE34}" destId="{884283DF-2AD2-4E75-85D5-ED3663E7F5C9}" srcOrd="0" destOrd="0" presId="urn:microsoft.com/office/officeart/2011/layout/CircleProcess"/>
    <dgm:cxn modelId="{A9D719F4-6AE7-4DEB-9010-FFA5366BFDE3}" type="presParOf" srcId="{0990669D-F727-410E-AB66-4BAC59550676}" destId="{FA01D88A-AFD2-4914-9869-216280F83B9E}" srcOrd="19" destOrd="0" presId="urn:microsoft.com/office/officeart/2011/layout/CircleProcess"/>
    <dgm:cxn modelId="{02806657-0734-41FA-900E-D58B11F3ACF1}" type="presParOf" srcId="{FA01D88A-AFD2-4914-9869-216280F83B9E}" destId="{9B2A40CF-DB94-4FDC-B45C-3E3C04AC514C}" srcOrd="0" destOrd="0" presId="urn:microsoft.com/office/officeart/2011/layout/CircleProcess"/>
    <dgm:cxn modelId="{825E7DDF-A611-438D-B5B4-44C2E95CC49D}" type="presParOf" srcId="{0990669D-F727-410E-AB66-4BAC59550676}" destId="{4929A9ED-E691-4098-A420-C5C104F0A9A4}" srcOrd="20" destOrd="0" presId="urn:microsoft.com/office/officeart/2011/layout/CircleProcess"/>
    <dgm:cxn modelId="{2D8ABD9E-ADCB-4D32-8737-90900F07C89E}" type="presParOf" srcId="{0990669D-F727-410E-AB66-4BAC59550676}" destId="{23071581-8C23-4015-92B7-E287CEF07822}" srcOrd="21" destOrd="0" presId="urn:microsoft.com/office/officeart/2011/layout/CircleProcess"/>
    <dgm:cxn modelId="{981BC12E-52DB-42D1-9F38-CF3B19D14930}" type="presParOf" srcId="{23071581-8C23-4015-92B7-E287CEF07822}" destId="{3B156E3A-8EF7-4E06-8CD9-9F50E7FFB14C}" srcOrd="0" destOrd="0" presId="urn:microsoft.com/office/officeart/2011/layout/CircleProcess"/>
    <dgm:cxn modelId="{67C53912-1548-421C-9700-4C4D10383026}" type="presParOf" srcId="{0990669D-F727-410E-AB66-4BAC59550676}" destId="{97858232-799D-4ECA-B34C-AB0A6F4953A1}" srcOrd="22" destOrd="0" presId="urn:microsoft.com/office/officeart/2011/layout/CircleProcess"/>
    <dgm:cxn modelId="{93DD3C50-A9ED-4AC9-957C-619ABB1C6950}" type="presParOf" srcId="{97858232-799D-4ECA-B34C-AB0A6F4953A1}" destId="{9BC936E3-FF7E-4620-9985-16F3309314AD}" srcOrd="0" destOrd="0" presId="urn:microsoft.com/office/officeart/2011/layout/CircleProcess"/>
    <dgm:cxn modelId="{BCB3F332-CFDB-4233-869A-1F3614E68340}" type="presParOf" srcId="{0990669D-F727-410E-AB66-4BAC59550676}" destId="{E4ACF5CC-1012-48B8-AA29-2EE3860BBF2D}" srcOrd="23"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826521-854C-469C-8DCB-C4D030F3A2DC}">
      <dsp:nvSpPr>
        <dsp:cNvPr id="0" name=""/>
        <dsp:cNvSpPr/>
      </dsp:nvSpPr>
      <dsp:spPr>
        <a:xfrm>
          <a:off x="10113725" y="2322337"/>
          <a:ext cx="1344855" cy="13454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BD5999-5CAD-4207-88C7-150859C7E21C}">
      <dsp:nvSpPr>
        <dsp:cNvPr id="0" name=""/>
        <dsp:cNvSpPr/>
      </dsp:nvSpPr>
      <dsp:spPr>
        <a:xfrm>
          <a:off x="10152853" y="2367080"/>
          <a:ext cx="1255349" cy="1255726"/>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Save and Deploy Model (Production Line)</a:t>
          </a:r>
        </a:p>
      </dsp:txBody>
      <dsp:txXfrm>
        <a:off x="10331865" y="2546503"/>
        <a:ext cx="897325" cy="896880"/>
      </dsp:txXfrm>
    </dsp:sp>
    <dsp:sp modelId="{DB31E931-5C47-49DC-B560-00D0B0F3232A}">
      <dsp:nvSpPr>
        <dsp:cNvPr id="0" name=""/>
        <dsp:cNvSpPr/>
      </dsp:nvSpPr>
      <dsp:spPr>
        <a:xfrm rot="2700000">
          <a:off x="8722286" y="2322379"/>
          <a:ext cx="1345118" cy="1345118"/>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13B3AF-44B7-40A7-BC8B-F7306ACBB22B}">
      <dsp:nvSpPr>
        <dsp:cNvPr id="0" name=""/>
        <dsp:cNvSpPr/>
      </dsp:nvSpPr>
      <dsp:spPr>
        <a:xfrm>
          <a:off x="8767737" y="2367193"/>
          <a:ext cx="1255349" cy="1255726"/>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Evaluate Model on Test Set</a:t>
          </a:r>
        </a:p>
      </dsp:txBody>
      <dsp:txXfrm>
        <a:off x="8946749" y="2546616"/>
        <a:ext cx="897325" cy="896880"/>
      </dsp:txXfrm>
    </dsp:sp>
    <dsp:sp modelId="{1360D8F4-D713-4C7F-9CB2-B9BD42FADBF9}">
      <dsp:nvSpPr>
        <dsp:cNvPr id="0" name=""/>
        <dsp:cNvSpPr/>
      </dsp:nvSpPr>
      <dsp:spPr>
        <a:xfrm rot="2700000">
          <a:off x="7332111" y="2322379"/>
          <a:ext cx="1345118" cy="1345118"/>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AC3541-DAB7-4F64-92AA-AE27BD4EFD76}">
      <dsp:nvSpPr>
        <dsp:cNvPr id="0" name=""/>
        <dsp:cNvSpPr/>
      </dsp:nvSpPr>
      <dsp:spPr>
        <a:xfrm>
          <a:off x="7377562" y="2367193"/>
          <a:ext cx="1255349" cy="1255726"/>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Optimize Hyperparameters</a:t>
          </a:r>
        </a:p>
      </dsp:txBody>
      <dsp:txXfrm>
        <a:off x="7556574" y="2546616"/>
        <a:ext cx="897325" cy="896880"/>
      </dsp:txXfrm>
    </dsp:sp>
    <dsp:sp modelId="{727D9EB2-F0D6-409C-B013-5DD56EFC1211}">
      <dsp:nvSpPr>
        <dsp:cNvPr id="0" name=""/>
        <dsp:cNvSpPr/>
      </dsp:nvSpPr>
      <dsp:spPr>
        <a:xfrm rot="2700000">
          <a:off x="5941936" y="2322379"/>
          <a:ext cx="1345118" cy="1345118"/>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93DBE6-A80B-4B99-8C46-F87B54A38AAA}">
      <dsp:nvSpPr>
        <dsp:cNvPr id="0" name=""/>
        <dsp:cNvSpPr/>
      </dsp:nvSpPr>
      <dsp:spPr>
        <a:xfrm>
          <a:off x="5987387" y="2367193"/>
          <a:ext cx="1255349" cy="1255726"/>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Evaluate Model on Validation Set </a:t>
          </a:r>
        </a:p>
      </dsp:txBody>
      <dsp:txXfrm>
        <a:off x="6166399" y="2546616"/>
        <a:ext cx="897325" cy="896880"/>
      </dsp:txXfrm>
    </dsp:sp>
    <dsp:sp modelId="{B6FDA5CB-F283-4523-AFA6-F070A9D21328}">
      <dsp:nvSpPr>
        <dsp:cNvPr id="0" name=""/>
        <dsp:cNvSpPr/>
      </dsp:nvSpPr>
      <dsp:spPr>
        <a:xfrm rot="2700000">
          <a:off x="4551761" y="2322379"/>
          <a:ext cx="1345118" cy="1345118"/>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16D89A-DBFB-467C-A698-350EC1D0A0CB}">
      <dsp:nvSpPr>
        <dsp:cNvPr id="0" name=""/>
        <dsp:cNvSpPr/>
      </dsp:nvSpPr>
      <dsp:spPr>
        <a:xfrm>
          <a:off x="4597212" y="2367193"/>
          <a:ext cx="1255349" cy="1255726"/>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Train </a:t>
          </a:r>
          <a:r>
            <a:rPr lang="en-US" sz="1100" kern="1200" dirty="0" err="1"/>
            <a:t>XGBoost</a:t>
          </a:r>
          <a:r>
            <a:rPr lang="en-US" sz="1100" kern="1200" dirty="0"/>
            <a:t> Model</a:t>
          </a:r>
        </a:p>
      </dsp:txBody>
      <dsp:txXfrm>
        <a:off x="4776224" y="2546616"/>
        <a:ext cx="897325" cy="896880"/>
      </dsp:txXfrm>
    </dsp:sp>
    <dsp:sp modelId="{9813C3FE-99E2-46DB-B721-1CDBE62E5E5F}">
      <dsp:nvSpPr>
        <dsp:cNvPr id="0" name=""/>
        <dsp:cNvSpPr/>
      </dsp:nvSpPr>
      <dsp:spPr>
        <a:xfrm rot="2700000">
          <a:off x="3161585" y="2322379"/>
          <a:ext cx="1345118" cy="1345118"/>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7F0BA0-1046-43D4-9F97-03B9CFD0FCC5}">
      <dsp:nvSpPr>
        <dsp:cNvPr id="0" name=""/>
        <dsp:cNvSpPr/>
      </dsp:nvSpPr>
      <dsp:spPr>
        <a:xfrm>
          <a:off x="3207037" y="2367193"/>
          <a:ext cx="1255349" cy="1255726"/>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Apply Data Balancing (SMOTE/SMOTEENN</a:t>
          </a:r>
        </a:p>
      </dsp:txBody>
      <dsp:txXfrm>
        <a:off x="3386048" y="2546616"/>
        <a:ext cx="897325" cy="896880"/>
      </dsp:txXfrm>
    </dsp:sp>
    <dsp:sp modelId="{884283DF-2AD2-4E75-85D5-ED3663E7F5C9}">
      <dsp:nvSpPr>
        <dsp:cNvPr id="0" name=""/>
        <dsp:cNvSpPr/>
      </dsp:nvSpPr>
      <dsp:spPr>
        <a:xfrm rot="2700000">
          <a:off x="1771410" y="2322379"/>
          <a:ext cx="1345118" cy="1345118"/>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2A40CF-DB94-4FDC-B45C-3E3C04AC514C}">
      <dsp:nvSpPr>
        <dsp:cNvPr id="0" name=""/>
        <dsp:cNvSpPr/>
      </dsp:nvSpPr>
      <dsp:spPr>
        <a:xfrm>
          <a:off x="1816861" y="2367193"/>
          <a:ext cx="1255349" cy="1255726"/>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Split Data into Training and Validation Set</a:t>
          </a:r>
        </a:p>
      </dsp:txBody>
      <dsp:txXfrm>
        <a:off x="1995873" y="2546616"/>
        <a:ext cx="897325" cy="896880"/>
      </dsp:txXfrm>
    </dsp:sp>
    <dsp:sp modelId="{3B156E3A-8EF7-4E06-8CD9-9F50E7FFB14C}">
      <dsp:nvSpPr>
        <dsp:cNvPr id="0" name=""/>
        <dsp:cNvSpPr/>
      </dsp:nvSpPr>
      <dsp:spPr>
        <a:xfrm rot="2700000">
          <a:off x="381235" y="2322379"/>
          <a:ext cx="1345118" cy="1345118"/>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C936E3-FF7E-4620-9985-16F3309314AD}">
      <dsp:nvSpPr>
        <dsp:cNvPr id="0" name=""/>
        <dsp:cNvSpPr/>
      </dsp:nvSpPr>
      <dsp:spPr>
        <a:xfrm>
          <a:off x="426686" y="2367193"/>
          <a:ext cx="1255349" cy="1255726"/>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Load and prepare Data</a:t>
          </a:r>
        </a:p>
      </dsp:txBody>
      <dsp:txXfrm>
        <a:off x="605698" y="2546616"/>
        <a:ext cx="897325" cy="896880"/>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0D86926F-0A86-4EE8-A5D5-2404335229D3}" type="datetimeFigureOut">
              <a:rPr lang="en-US" smtClean="0"/>
              <a:t>10/30/2024</a:t>
            </a:fld>
            <a:endParaRPr lang="en-US"/>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6605B633-5541-4B51-A256-450D9345334D}" type="slidenum">
              <a:rPr lang="en-US" smtClean="0"/>
              <a:t>‹#›</a:t>
            </a:fld>
            <a:endParaRPr lang="en-US"/>
          </a:p>
        </p:txBody>
      </p:sp>
    </p:spTree>
    <p:extLst>
      <p:ext uri="{BB962C8B-B14F-4D97-AF65-F5344CB8AC3E}">
        <p14:creationId xmlns:p14="http://schemas.microsoft.com/office/powerpoint/2010/main" val="1455940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05B633-5541-4B51-A256-450D9345334D}" type="slidenum">
              <a:rPr lang="en-US" smtClean="0"/>
              <a:t>1</a:t>
            </a:fld>
            <a:endParaRPr lang="en-US"/>
          </a:p>
        </p:txBody>
      </p:sp>
    </p:spTree>
    <p:extLst>
      <p:ext uri="{BB962C8B-B14F-4D97-AF65-F5344CB8AC3E}">
        <p14:creationId xmlns:p14="http://schemas.microsoft.com/office/powerpoint/2010/main" val="2118706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05B633-5541-4B51-A256-450D9345334D}" type="slidenum">
              <a:rPr lang="en-US" smtClean="0"/>
              <a:t>4</a:t>
            </a:fld>
            <a:endParaRPr lang="en-US"/>
          </a:p>
        </p:txBody>
      </p:sp>
    </p:spTree>
    <p:extLst>
      <p:ext uri="{BB962C8B-B14F-4D97-AF65-F5344CB8AC3E}">
        <p14:creationId xmlns:p14="http://schemas.microsoft.com/office/powerpoint/2010/main" val="2983630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SMOTEENN with </a:t>
            </a:r>
            <a:r>
              <a:rPr lang="en-US" b="1" dirty="0" err="1"/>
              <a:t>XGBoost</a:t>
            </a:r>
            <a:r>
              <a:rPr lang="en-US" b="1" dirty="0"/>
              <a:t>:</a:t>
            </a:r>
            <a:endParaRPr lang="en-US" dirty="0"/>
          </a:p>
          <a:p>
            <a:pPr>
              <a:buFont typeface="Arial" panose="020B0604020202020204" pitchFamily="34" charset="0"/>
              <a:buNone/>
            </a:pPr>
            <a:r>
              <a:rPr lang="en-US" dirty="0"/>
              <a:t>Balances the dataset and removes noisy samples.</a:t>
            </a:r>
          </a:p>
          <a:p>
            <a:pPr>
              <a:buFont typeface="Arial" panose="020B0604020202020204" pitchFamily="34" charset="0"/>
              <a:buNone/>
            </a:pPr>
            <a:r>
              <a:rPr lang="en-US" dirty="0"/>
              <a:t>Can lead to cleaner training data and better model performance.</a:t>
            </a:r>
          </a:p>
          <a:p>
            <a:pPr>
              <a:buFont typeface="Arial" panose="020B0604020202020204" pitchFamily="34" charset="0"/>
              <a:buNone/>
            </a:pPr>
            <a:r>
              <a:rPr lang="en-US" dirty="0"/>
              <a:t>More computationally intensive, but can yield better results with proper tuning.</a:t>
            </a:r>
          </a:p>
          <a:p>
            <a:endParaRPr lang="en-US" dirty="0"/>
          </a:p>
          <a:p>
            <a:r>
              <a:rPr lang="en-US" b="1" dirty="0"/>
              <a:t>SMOTEENN (SMOTE + Edited Nearest Neighbors)</a:t>
            </a:r>
          </a:p>
          <a:p>
            <a:r>
              <a:rPr lang="en-US" dirty="0"/>
              <a:t>SMOTEENN combines SMOTE with Edited Nearest Neighbors (ENN). It works by:</a:t>
            </a:r>
          </a:p>
          <a:p>
            <a:pPr>
              <a:buFont typeface="+mj-lt"/>
              <a:buNone/>
            </a:pPr>
            <a:r>
              <a:rPr lang="en-US" dirty="0"/>
              <a:t>Applying SMOTE to generate synthetic samples for the minority class.</a:t>
            </a:r>
          </a:p>
          <a:p>
            <a:pPr>
              <a:buFont typeface="+mj-lt"/>
              <a:buNone/>
            </a:pPr>
            <a:r>
              <a:rPr lang="en-US" dirty="0"/>
              <a:t>Using ENN to remove noisy samples from both the majority and minority classes.</a:t>
            </a:r>
          </a:p>
          <a:p>
            <a:r>
              <a:rPr lang="en-US" b="1" dirty="0"/>
              <a:t>Pros:</a:t>
            </a:r>
            <a:endParaRPr lang="en-US" dirty="0"/>
          </a:p>
          <a:p>
            <a:pPr>
              <a:buFont typeface="Arial" panose="020B0604020202020204" pitchFamily="34" charset="0"/>
              <a:buNone/>
            </a:pPr>
            <a:r>
              <a:rPr lang="en-US" dirty="0"/>
              <a:t>Balances the dataset by generating synthetic samples and removing noisy samples.</a:t>
            </a:r>
          </a:p>
          <a:p>
            <a:pPr>
              <a:buFont typeface="Arial" panose="020B0604020202020204" pitchFamily="34" charset="0"/>
              <a:buNone/>
            </a:pPr>
            <a:r>
              <a:rPr lang="en-US" dirty="0"/>
              <a:t>Can improve model performance by reducing noise and providing cleaner training data.</a:t>
            </a:r>
          </a:p>
          <a:p>
            <a:r>
              <a:rPr lang="en-US" b="1" dirty="0"/>
              <a:t>Cons:</a:t>
            </a:r>
            <a:endParaRPr lang="en-US" dirty="0"/>
          </a:p>
          <a:p>
            <a:pPr>
              <a:buFont typeface="Arial" panose="020B0604020202020204" pitchFamily="34" charset="0"/>
              <a:buNone/>
            </a:pPr>
            <a:r>
              <a:rPr lang="en-US" dirty="0"/>
              <a:t>More computationally intensive than SMOTE alone.</a:t>
            </a:r>
          </a:p>
          <a:p>
            <a:pPr>
              <a:buFont typeface="Arial" panose="020B0604020202020204" pitchFamily="34" charset="0"/>
              <a:buNone/>
            </a:pPr>
            <a:r>
              <a:rPr lang="en-US" dirty="0"/>
              <a:t>May remove useful samples if not carefully tuned.</a:t>
            </a:r>
          </a:p>
          <a:p>
            <a:endParaRPr lang="en-US" dirty="0"/>
          </a:p>
        </p:txBody>
      </p:sp>
      <p:sp>
        <p:nvSpPr>
          <p:cNvPr id="4" name="Slide Number Placeholder 3"/>
          <p:cNvSpPr>
            <a:spLocks noGrp="1"/>
          </p:cNvSpPr>
          <p:nvPr>
            <p:ph type="sldNum" sz="quarter" idx="5"/>
          </p:nvPr>
        </p:nvSpPr>
        <p:spPr/>
        <p:txBody>
          <a:bodyPr/>
          <a:lstStyle/>
          <a:p>
            <a:fld id="{6605B633-5541-4B51-A256-450D9345334D}" type="slidenum">
              <a:rPr lang="en-US" smtClean="0"/>
              <a:t>7</a:t>
            </a:fld>
            <a:endParaRPr lang="en-US"/>
          </a:p>
        </p:txBody>
      </p:sp>
    </p:spTree>
    <p:extLst>
      <p:ext uri="{BB962C8B-B14F-4D97-AF65-F5344CB8AC3E}">
        <p14:creationId xmlns:p14="http://schemas.microsoft.com/office/powerpoint/2010/main" val="2002708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XGBoost</a:t>
            </a:r>
            <a:r>
              <a:rPr lang="en-US" dirty="0"/>
              <a:t> (Extreme Gradient Boosting) model is like the overachiever of the machine learning world. It's designed to be fast, </a:t>
            </a:r>
            <a:r>
              <a:rPr lang="en-US" b="1" dirty="0"/>
              <a:t>efficient, and accurate, often outperforming other models in terms of speed and predictive power. </a:t>
            </a:r>
          </a:p>
          <a:p>
            <a:endParaRPr lang="en-US" dirty="0"/>
          </a:p>
          <a:p>
            <a:r>
              <a:rPr lang="en-US" dirty="0" err="1"/>
              <a:t>XGBoost</a:t>
            </a:r>
            <a:r>
              <a:rPr lang="en-US" dirty="0"/>
              <a:t> is built on the gradient boosting framework. This means it </a:t>
            </a:r>
            <a:r>
              <a:rPr lang="en-US" b="1" dirty="0"/>
              <a:t>builds models sequentially, with each new model attempting to correct the errors of its predecessors</a:t>
            </a:r>
            <a:r>
              <a:rPr lang="en-US" dirty="0"/>
              <a:t>.</a:t>
            </a:r>
          </a:p>
          <a:p>
            <a:endParaRPr lang="en-US" dirty="0"/>
          </a:p>
          <a:p>
            <a:r>
              <a:rPr lang="en-US" b="1" dirty="0"/>
              <a:t>Decision Trees</a:t>
            </a:r>
            <a:r>
              <a:rPr lang="en-US" dirty="0"/>
              <a:t>: The primary building blocks of </a:t>
            </a:r>
            <a:r>
              <a:rPr lang="en-US" dirty="0" err="1"/>
              <a:t>XGBoost</a:t>
            </a:r>
            <a:r>
              <a:rPr lang="en-US" dirty="0"/>
              <a:t> are decision trees. Each tree is built based on the residual errors from the previous trees, improving the overall model accuracy over </a:t>
            </a:r>
            <a:r>
              <a:rPr lang="en-US" dirty="0" err="1"/>
              <a:t>time.Objective</a:t>
            </a:r>
            <a:r>
              <a:rPr lang="en-US" dirty="0"/>
              <a:t> </a:t>
            </a:r>
            <a:r>
              <a:rPr lang="en-US" dirty="0" err="1"/>
              <a:t>Function:XGBoost</a:t>
            </a:r>
            <a:r>
              <a:rPr lang="en-US" dirty="0"/>
              <a:t> optimizes an objective function, which is a combination of a loss function (to measure prediction error) and a regularization term (to control model complexity and prevent overfitting).</a:t>
            </a:r>
            <a:r>
              <a:rPr lang="en-US" dirty="0" err="1"/>
              <a:t>Regularization:XGBoost</a:t>
            </a:r>
            <a:r>
              <a:rPr lang="en-US" dirty="0"/>
              <a:t> includes regularization parameters to prevent overfitting. </a:t>
            </a:r>
          </a:p>
          <a:p>
            <a:endParaRPr lang="en-US" dirty="0"/>
          </a:p>
          <a:p>
            <a:r>
              <a:rPr lang="en-US" dirty="0"/>
              <a:t>These parameters control the complexity of the model, ensuring it generalizes well to new </a:t>
            </a:r>
            <a:r>
              <a:rPr lang="en-US" dirty="0" err="1"/>
              <a:t>data.Handling</a:t>
            </a:r>
            <a:r>
              <a:rPr lang="en-US" dirty="0"/>
              <a:t> Missing </a:t>
            </a:r>
            <a:r>
              <a:rPr lang="en-US" dirty="0" err="1"/>
              <a:t>Values:XGBoost</a:t>
            </a:r>
            <a:r>
              <a:rPr lang="en-US" dirty="0"/>
              <a:t> has built-in handling for missing values, making it robust for real-world datasets where missing data is </a:t>
            </a:r>
            <a:r>
              <a:rPr lang="en-US" dirty="0" err="1"/>
              <a:t>common.Feature</a:t>
            </a:r>
            <a:r>
              <a:rPr lang="en-US" dirty="0"/>
              <a:t> </a:t>
            </a:r>
            <a:r>
              <a:rPr lang="en-US" dirty="0" err="1"/>
              <a:t>Importance:After</a:t>
            </a:r>
            <a:r>
              <a:rPr lang="en-US" dirty="0"/>
              <a:t> training, </a:t>
            </a:r>
            <a:r>
              <a:rPr lang="en-US" b="1" dirty="0" err="1"/>
              <a:t>XGBoost</a:t>
            </a:r>
            <a:r>
              <a:rPr lang="en-US" b="1" dirty="0"/>
              <a:t> can provide insights into feature importance, helping to understand which features are most influential in making predictions</a:t>
            </a:r>
            <a:r>
              <a:rPr lang="en-US" dirty="0"/>
              <a:t>.</a:t>
            </a:r>
          </a:p>
          <a:p>
            <a:endParaRPr lang="en-US" dirty="0"/>
          </a:p>
          <a:p>
            <a:r>
              <a:rPr lang="en-US" dirty="0"/>
              <a:t>Parallel </a:t>
            </a:r>
            <a:r>
              <a:rPr lang="en-US" dirty="0" err="1"/>
              <a:t>Processing:One</a:t>
            </a:r>
            <a:r>
              <a:rPr lang="en-US" dirty="0"/>
              <a:t> of </a:t>
            </a:r>
            <a:r>
              <a:rPr lang="en-US" dirty="0" err="1"/>
              <a:t>XGBoost's</a:t>
            </a:r>
            <a:r>
              <a:rPr lang="en-US" dirty="0"/>
              <a:t> standout features is its ability to perform parallel processing, making it extremely efficient and faster than many other </a:t>
            </a:r>
            <a:r>
              <a:rPr lang="en-US" dirty="0" err="1"/>
              <a:t>models.In</a:t>
            </a:r>
            <a:r>
              <a:rPr lang="en-US" dirty="0"/>
              <a:t> summary, </a:t>
            </a:r>
            <a:r>
              <a:rPr lang="en-US" dirty="0" err="1"/>
              <a:t>XGBoost</a:t>
            </a:r>
            <a:r>
              <a:rPr lang="en-US" dirty="0"/>
              <a:t> is a powerful and flexible model that excels in predictive accuracy and efficiency, making it a popular choice for many machine learning tasks.</a:t>
            </a:r>
          </a:p>
        </p:txBody>
      </p:sp>
      <p:sp>
        <p:nvSpPr>
          <p:cNvPr id="4" name="Slide Number Placeholder 3"/>
          <p:cNvSpPr>
            <a:spLocks noGrp="1"/>
          </p:cNvSpPr>
          <p:nvPr>
            <p:ph type="sldNum" sz="quarter" idx="5"/>
          </p:nvPr>
        </p:nvSpPr>
        <p:spPr/>
        <p:txBody>
          <a:bodyPr/>
          <a:lstStyle/>
          <a:p>
            <a:fld id="{6605B633-5541-4B51-A256-450D9345334D}" type="slidenum">
              <a:rPr lang="en-US" smtClean="0"/>
              <a:t>9</a:t>
            </a:fld>
            <a:endParaRPr lang="en-US"/>
          </a:p>
        </p:txBody>
      </p:sp>
    </p:spTree>
    <p:extLst>
      <p:ext uri="{BB962C8B-B14F-4D97-AF65-F5344CB8AC3E}">
        <p14:creationId xmlns:p14="http://schemas.microsoft.com/office/powerpoint/2010/main" val="1700480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Summary</a:t>
            </a:r>
          </a:p>
          <a:p>
            <a:pPr>
              <a:buFont typeface="Arial" panose="020B0604020202020204" pitchFamily="34" charset="0"/>
              <a:buNone/>
            </a:pPr>
            <a:r>
              <a:rPr lang="en-US" dirty="0"/>
              <a:t>The model is adept at correctly identifying a </a:t>
            </a:r>
            <a:r>
              <a:rPr lang="en-US" b="1" dirty="0"/>
              <a:t>significant portion of actual fraud cases (recall of 0.79).</a:t>
            </a:r>
          </a:p>
          <a:p>
            <a:pPr>
              <a:buFont typeface="Arial" panose="020B0604020202020204" pitchFamily="34" charset="0"/>
              <a:buNone/>
            </a:pPr>
            <a:r>
              <a:rPr lang="en-US" dirty="0"/>
              <a:t>Precision at 0.66 implies that the model is somewhat cautious in flagging transactions as fraud to minimize false positives.</a:t>
            </a:r>
          </a:p>
          <a:p>
            <a:pPr>
              <a:buFont typeface="Arial" panose="020B0604020202020204" pitchFamily="34" charset="0"/>
              <a:buNone/>
            </a:pPr>
            <a:r>
              <a:rPr lang="en-US" dirty="0"/>
              <a:t>The </a:t>
            </a:r>
            <a:r>
              <a:rPr lang="en-US" b="1" dirty="0"/>
              <a:t>F1-score of 0.72 suggests a reasonable trade-off between precision and recall</a:t>
            </a:r>
            <a:r>
              <a:rPr lang="en-US" dirty="0"/>
              <a:t>, making the model robust in practical scenarios where detecting fraud is critical.</a:t>
            </a:r>
          </a:p>
          <a:p>
            <a:endParaRPr lang="en-US" dirty="0"/>
          </a:p>
        </p:txBody>
      </p:sp>
      <p:sp>
        <p:nvSpPr>
          <p:cNvPr id="4" name="Slide Number Placeholder 3"/>
          <p:cNvSpPr>
            <a:spLocks noGrp="1"/>
          </p:cNvSpPr>
          <p:nvPr>
            <p:ph type="sldNum" sz="quarter" idx="5"/>
          </p:nvPr>
        </p:nvSpPr>
        <p:spPr/>
        <p:txBody>
          <a:bodyPr/>
          <a:lstStyle/>
          <a:p>
            <a:fld id="{6605B633-5541-4B51-A256-450D9345334D}" type="slidenum">
              <a:rPr lang="en-US" smtClean="0"/>
              <a:t>10</a:t>
            </a:fld>
            <a:endParaRPr lang="en-US"/>
          </a:p>
        </p:txBody>
      </p:sp>
    </p:spTree>
    <p:extLst>
      <p:ext uri="{BB962C8B-B14F-4D97-AF65-F5344CB8AC3E}">
        <p14:creationId xmlns:p14="http://schemas.microsoft.com/office/powerpoint/2010/main" val="537910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dirty="0">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dirty="0">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557124-EE6E-9635-6412-1E99161337BA}"/>
              </a:ext>
            </a:extLst>
          </p:cNvPr>
          <p:cNvSpPr>
            <a:spLocks noGrp="1"/>
          </p:cNvSpPr>
          <p:nvPr>
            <p:ph type="sldNum" sz="quarter" idx="4"/>
          </p:nvPr>
        </p:nvSpPr>
        <p:spPr>
          <a:xfrm>
            <a:off x="8851255" y="6347341"/>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5"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
        <p:nvSpPr>
          <p:cNvPr id="2" name="Slide Number Placeholder 1">
            <a:extLst>
              <a:ext uri="{FF2B5EF4-FFF2-40B4-BE49-F238E27FC236}">
                <a16:creationId xmlns:a16="http://schemas.microsoft.com/office/drawing/2014/main" id="{D98B4780-8772-EC03-DD6A-D090E951A879}"/>
              </a:ext>
            </a:extLst>
          </p:cNvPr>
          <p:cNvSpPr>
            <a:spLocks noGrp="1"/>
          </p:cNvSpPr>
          <p:nvPr>
            <p:ph type="sldNum" sz="quarter" idx="4"/>
          </p:nvPr>
        </p:nvSpPr>
        <p:spPr>
          <a:xfrm>
            <a:off x="8838720" y="6329323"/>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
        <p:nvSpPr>
          <p:cNvPr id="2" name="Slide Number Placeholder 1">
            <a:extLst>
              <a:ext uri="{FF2B5EF4-FFF2-40B4-BE49-F238E27FC236}">
                <a16:creationId xmlns:a16="http://schemas.microsoft.com/office/drawing/2014/main" id="{C1303B2B-1FBB-70E6-BCEF-4A7BAEB118CE}"/>
              </a:ext>
            </a:extLst>
          </p:cNvPr>
          <p:cNvSpPr>
            <a:spLocks noGrp="1"/>
          </p:cNvSpPr>
          <p:nvPr>
            <p:ph type="sldNum" sz="quarter" idx="4"/>
          </p:nvPr>
        </p:nvSpPr>
        <p:spPr>
          <a:xfrm>
            <a:off x="8838720" y="6329323"/>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 name="Slide Number Placeholder 1">
            <a:extLst>
              <a:ext uri="{FF2B5EF4-FFF2-40B4-BE49-F238E27FC236}">
                <a16:creationId xmlns:a16="http://schemas.microsoft.com/office/drawing/2014/main" id="{84AE7046-4645-1DBF-6137-76C94A51DA39}"/>
              </a:ext>
            </a:extLst>
          </p:cNvPr>
          <p:cNvSpPr>
            <a:spLocks noGrp="1"/>
          </p:cNvSpPr>
          <p:nvPr>
            <p:ph type="sldNum" sz="quarter" idx="4"/>
          </p:nvPr>
        </p:nvSpPr>
        <p:spPr>
          <a:xfrm>
            <a:off x="8838720" y="6324818"/>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 name="Slide Number Placeholder 1">
            <a:extLst>
              <a:ext uri="{FF2B5EF4-FFF2-40B4-BE49-F238E27FC236}">
                <a16:creationId xmlns:a16="http://schemas.microsoft.com/office/drawing/2014/main" id="{B718F6E2-1DC6-DFE5-CF26-CC717077CCA4}"/>
              </a:ext>
            </a:extLst>
          </p:cNvPr>
          <p:cNvSpPr>
            <a:spLocks noGrp="1"/>
          </p:cNvSpPr>
          <p:nvPr>
            <p:ph type="sldNum" sz="quarter" idx="4"/>
          </p:nvPr>
        </p:nvSpPr>
        <p:spPr>
          <a:xfrm>
            <a:off x="8838720" y="6342837"/>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
        <p:nvSpPr>
          <p:cNvPr id="2" name="Slide Number Placeholder 1">
            <a:extLst>
              <a:ext uri="{FF2B5EF4-FFF2-40B4-BE49-F238E27FC236}">
                <a16:creationId xmlns:a16="http://schemas.microsoft.com/office/drawing/2014/main" id="{E41D275B-528B-073E-C8A9-36683B7D7A0B}"/>
              </a:ext>
            </a:extLst>
          </p:cNvPr>
          <p:cNvSpPr>
            <a:spLocks noGrp="1"/>
          </p:cNvSpPr>
          <p:nvPr>
            <p:ph type="sldNum" sz="quarter" idx="4"/>
          </p:nvPr>
        </p:nvSpPr>
        <p:spPr>
          <a:xfrm>
            <a:off x="8838720" y="6320314"/>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5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 name="Slide Number Placeholder 1">
            <a:extLst>
              <a:ext uri="{FF2B5EF4-FFF2-40B4-BE49-F238E27FC236}">
                <a16:creationId xmlns:a16="http://schemas.microsoft.com/office/drawing/2014/main" id="{1DC421EE-5C72-1D70-A239-742BD5AF3AAC}"/>
              </a:ext>
            </a:extLst>
          </p:cNvPr>
          <p:cNvSpPr>
            <a:spLocks noGrp="1"/>
          </p:cNvSpPr>
          <p:nvPr>
            <p:ph type="sldNum" sz="quarter" idx="4"/>
          </p:nvPr>
        </p:nvSpPr>
        <p:spPr>
          <a:xfrm>
            <a:off x="8838720" y="6297792"/>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dirty="0">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dirty="0">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
        <p:nvSpPr>
          <p:cNvPr id="2" name="Slide Number Placeholder 1">
            <a:extLst>
              <a:ext uri="{FF2B5EF4-FFF2-40B4-BE49-F238E27FC236}">
                <a16:creationId xmlns:a16="http://schemas.microsoft.com/office/drawing/2014/main" id="{C2C27DF4-3934-02EB-CFBB-F82FBC3D5343}"/>
              </a:ext>
            </a:extLst>
          </p:cNvPr>
          <p:cNvSpPr>
            <a:spLocks noGrp="1"/>
          </p:cNvSpPr>
          <p:nvPr>
            <p:ph type="sldNum" sz="quarter" idx="4"/>
          </p:nvPr>
        </p:nvSpPr>
        <p:spPr>
          <a:xfrm>
            <a:off x="8838720" y="6293287"/>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
        <p:nvSpPr>
          <p:cNvPr id="2" name="Slide Number Placeholder 1">
            <a:extLst>
              <a:ext uri="{FF2B5EF4-FFF2-40B4-BE49-F238E27FC236}">
                <a16:creationId xmlns:a16="http://schemas.microsoft.com/office/drawing/2014/main" id="{EB0F633F-FDA8-B62C-7A73-545DE45E98AC}"/>
              </a:ext>
            </a:extLst>
          </p:cNvPr>
          <p:cNvSpPr>
            <a:spLocks noGrp="1"/>
          </p:cNvSpPr>
          <p:nvPr>
            <p:ph type="sldNum" sz="quarter" idx="4"/>
          </p:nvPr>
        </p:nvSpPr>
        <p:spPr>
          <a:xfrm>
            <a:off x="8838720" y="6288783"/>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6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
        <p:nvSpPr>
          <p:cNvPr id="2" name="Slide Number Placeholder 1">
            <a:extLst>
              <a:ext uri="{FF2B5EF4-FFF2-40B4-BE49-F238E27FC236}">
                <a16:creationId xmlns:a16="http://schemas.microsoft.com/office/drawing/2014/main" id="{E91C9E40-A735-2E65-7AF6-AEB73E4053C7}"/>
              </a:ext>
            </a:extLst>
          </p:cNvPr>
          <p:cNvSpPr>
            <a:spLocks noGrp="1"/>
          </p:cNvSpPr>
          <p:nvPr>
            <p:ph type="sldNum" sz="quarter" idx="4"/>
          </p:nvPr>
        </p:nvSpPr>
        <p:spPr>
          <a:xfrm>
            <a:off x="8838720" y="6311306"/>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7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
        <p:nvSpPr>
          <p:cNvPr id="2" name="Slide Number Placeholder 1">
            <a:extLst>
              <a:ext uri="{FF2B5EF4-FFF2-40B4-BE49-F238E27FC236}">
                <a16:creationId xmlns:a16="http://schemas.microsoft.com/office/drawing/2014/main" id="{712211D6-FA6A-F13C-7F67-BFC5BF21BDAA}"/>
              </a:ext>
            </a:extLst>
          </p:cNvPr>
          <p:cNvSpPr>
            <a:spLocks noGrp="1"/>
          </p:cNvSpPr>
          <p:nvPr>
            <p:ph type="sldNum" sz="quarter" idx="4"/>
          </p:nvPr>
        </p:nvSpPr>
        <p:spPr>
          <a:xfrm>
            <a:off x="8838720" y="6369863"/>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7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7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7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7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7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
        <p:nvSpPr>
          <p:cNvPr id="2" name="Slide Number Placeholder 1">
            <a:extLst>
              <a:ext uri="{FF2B5EF4-FFF2-40B4-BE49-F238E27FC236}">
                <a16:creationId xmlns:a16="http://schemas.microsoft.com/office/drawing/2014/main" id="{F15DA4EF-52AE-5DCD-A11C-28789E801D07}"/>
              </a:ext>
            </a:extLst>
          </p:cNvPr>
          <p:cNvSpPr>
            <a:spLocks noGrp="1"/>
          </p:cNvSpPr>
          <p:nvPr>
            <p:ph type="sldNum" sz="quarter" idx="4"/>
          </p:nvPr>
        </p:nvSpPr>
        <p:spPr>
          <a:xfrm>
            <a:off x="8838720" y="6320315"/>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40891C-C18B-FFD2-1889-AF8FFEF89430}"/>
              </a:ext>
            </a:extLst>
          </p:cNvPr>
          <p:cNvSpPr>
            <a:spLocks noGrp="1"/>
          </p:cNvSpPr>
          <p:nvPr>
            <p:ph type="sldNum" sz="quarter" idx="4"/>
          </p:nvPr>
        </p:nvSpPr>
        <p:spPr>
          <a:xfrm>
            <a:off x="8734140" y="6302297"/>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85"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
        <p:nvSpPr>
          <p:cNvPr id="2" name="Slide Number Placeholder 1">
            <a:extLst>
              <a:ext uri="{FF2B5EF4-FFF2-40B4-BE49-F238E27FC236}">
                <a16:creationId xmlns:a16="http://schemas.microsoft.com/office/drawing/2014/main" id="{AE5591F8-AB73-CC90-56AF-57B3F75AAD29}"/>
              </a:ext>
            </a:extLst>
          </p:cNvPr>
          <p:cNvSpPr>
            <a:spLocks noGrp="1"/>
          </p:cNvSpPr>
          <p:nvPr>
            <p:ph type="sldNum" sz="quarter" idx="4"/>
          </p:nvPr>
        </p:nvSpPr>
        <p:spPr>
          <a:xfrm>
            <a:off x="8838720" y="6324818"/>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8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dirty="0">
              <a:latin typeface="Arial"/>
            </a:endParaRPr>
          </a:p>
        </p:txBody>
      </p:sp>
      <p:sp>
        <p:nvSpPr>
          <p:cNvPr id="2" name="Slide Number Placeholder 1">
            <a:extLst>
              <a:ext uri="{FF2B5EF4-FFF2-40B4-BE49-F238E27FC236}">
                <a16:creationId xmlns:a16="http://schemas.microsoft.com/office/drawing/2014/main" id="{9D95CE72-6717-FD6D-DB00-E675E3500EA6}"/>
              </a:ext>
            </a:extLst>
          </p:cNvPr>
          <p:cNvSpPr>
            <a:spLocks noGrp="1"/>
          </p:cNvSpPr>
          <p:nvPr>
            <p:ph type="sldNum" sz="quarter" idx="4"/>
          </p:nvPr>
        </p:nvSpPr>
        <p:spPr>
          <a:xfrm>
            <a:off x="8838720" y="6215365"/>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8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9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 name="Slide Number Placeholder 1">
            <a:extLst>
              <a:ext uri="{FF2B5EF4-FFF2-40B4-BE49-F238E27FC236}">
                <a16:creationId xmlns:a16="http://schemas.microsoft.com/office/drawing/2014/main" id="{DD9B0DEA-0854-07A6-AAB7-C730C1C1D76D}"/>
              </a:ext>
            </a:extLst>
          </p:cNvPr>
          <p:cNvSpPr>
            <a:spLocks noGrp="1"/>
          </p:cNvSpPr>
          <p:nvPr>
            <p:ph type="sldNum" sz="quarter" idx="4"/>
          </p:nvPr>
        </p:nvSpPr>
        <p:spPr>
          <a:xfrm>
            <a:off x="8838720" y="627527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 name="Slide Number Placeholder 1">
            <a:extLst>
              <a:ext uri="{FF2B5EF4-FFF2-40B4-BE49-F238E27FC236}">
                <a16:creationId xmlns:a16="http://schemas.microsoft.com/office/drawing/2014/main" id="{286697CF-761D-3E39-5B92-5FDDD25AB120}"/>
              </a:ext>
            </a:extLst>
          </p:cNvPr>
          <p:cNvSpPr>
            <a:spLocks noGrp="1"/>
          </p:cNvSpPr>
          <p:nvPr>
            <p:ph type="sldNum" sz="quarter" idx="4"/>
          </p:nvPr>
        </p:nvSpPr>
        <p:spPr>
          <a:xfrm>
            <a:off x="8725131" y="633970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dirty="0">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
        <p:nvSpPr>
          <p:cNvPr id="2" name="Slide Number Placeholder 1">
            <a:extLst>
              <a:ext uri="{FF2B5EF4-FFF2-40B4-BE49-F238E27FC236}">
                <a16:creationId xmlns:a16="http://schemas.microsoft.com/office/drawing/2014/main" id="{16736050-3A79-28E1-BE06-DE4E7C2F6D01}"/>
              </a:ext>
            </a:extLst>
          </p:cNvPr>
          <p:cNvSpPr>
            <a:spLocks noGrp="1"/>
          </p:cNvSpPr>
          <p:nvPr>
            <p:ph type="sldNum" sz="quarter" idx="4"/>
          </p:nvPr>
        </p:nvSpPr>
        <p:spPr>
          <a:xfrm>
            <a:off x="8838720" y="6338332"/>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9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9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9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 name="Slide Number Placeholder 1">
            <a:extLst>
              <a:ext uri="{FF2B5EF4-FFF2-40B4-BE49-F238E27FC236}">
                <a16:creationId xmlns:a16="http://schemas.microsoft.com/office/drawing/2014/main" id="{C482B3EC-C865-7BBC-8884-2BEE0CFE31DE}"/>
              </a:ext>
            </a:extLst>
          </p:cNvPr>
          <p:cNvSpPr>
            <a:spLocks noGrp="1"/>
          </p:cNvSpPr>
          <p:nvPr>
            <p:ph type="sldNum" sz="quarter" idx="4"/>
          </p:nvPr>
        </p:nvSpPr>
        <p:spPr>
          <a:xfrm>
            <a:off x="8783689" y="6401837"/>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9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9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
        <p:nvSpPr>
          <p:cNvPr id="2" name="Slide Number Placeholder 1">
            <a:extLst>
              <a:ext uri="{FF2B5EF4-FFF2-40B4-BE49-F238E27FC236}">
                <a16:creationId xmlns:a16="http://schemas.microsoft.com/office/drawing/2014/main" id="{D5A32993-5247-7EAE-FDD2-F83C20230633}"/>
              </a:ext>
            </a:extLst>
          </p:cNvPr>
          <p:cNvSpPr>
            <a:spLocks noGrp="1"/>
          </p:cNvSpPr>
          <p:nvPr>
            <p:ph type="sldNum" sz="quarter" idx="4"/>
          </p:nvPr>
        </p:nvSpPr>
        <p:spPr>
          <a:xfrm>
            <a:off x="8838720" y="6401837"/>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0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
        <p:nvSpPr>
          <p:cNvPr id="2" name="Slide Number Placeholder 1">
            <a:extLst>
              <a:ext uri="{FF2B5EF4-FFF2-40B4-BE49-F238E27FC236}">
                <a16:creationId xmlns:a16="http://schemas.microsoft.com/office/drawing/2014/main" id="{7539314C-36CD-9A84-B629-4D109B0DECA2}"/>
              </a:ext>
            </a:extLst>
          </p:cNvPr>
          <p:cNvSpPr>
            <a:spLocks noGrp="1"/>
          </p:cNvSpPr>
          <p:nvPr>
            <p:ph type="sldNum" sz="quarter" idx="4"/>
          </p:nvPr>
        </p:nvSpPr>
        <p:spPr>
          <a:xfrm>
            <a:off x="8838720" y="6401837"/>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0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0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
        <p:nvSpPr>
          <p:cNvPr id="2" name="Slide Number Placeholder 1">
            <a:extLst>
              <a:ext uri="{FF2B5EF4-FFF2-40B4-BE49-F238E27FC236}">
                <a16:creationId xmlns:a16="http://schemas.microsoft.com/office/drawing/2014/main" id="{BED33C49-F552-F209-37BB-D50E4F69DA69}"/>
              </a:ext>
            </a:extLst>
          </p:cNvPr>
          <p:cNvSpPr>
            <a:spLocks noGrp="1"/>
          </p:cNvSpPr>
          <p:nvPr>
            <p:ph type="sldNum" sz="quarter" idx="4"/>
          </p:nvPr>
        </p:nvSpPr>
        <p:spPr>
          <a:xfrm>
            <a:off x="8838720" y="6401837"/>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1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
        <p:nvSpPr>
          <p:cNvPr id="2" name="Slide Number Placeholder 1">
            <a:extLst>
              <a:ext uri="{FF2B5EF4-FFF2-40B4-BE49-F238E27FC236}">
                <a16:creationId xmlns:a16="http://schemas.microsoft.com/office/drawing/2014/main" id="{DD635CA6-61CC-BB3A-175D-08C4F8F13FC6}"/>
              </a:ext>
            </a:extLst>
          </p:cNvPr>
          <p:cNvSpPr>
            <a:spLocks noGrp="1"/>
          </p:cNvSpPr>
          <p:nvPr>
            <p:ph type="sldNum" sz="quarter" idx="4"/>
          </p:nvPr>
        </p:nvSpPr>
        <p:spPr>
          <a:xfrm>
            <a:off x="8838720" y="6401837"/>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1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1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1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1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1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1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
        <p:nvSpPr>
          <p:cNvPr id="2" name="Slide Number Placeholder 1">
            <a:extLst>
              <a:ext uri="{FF2B5EF4-FFF2-40B4-BE49-F238E27FC236}">
                <a16:creationId xmlns:a16="http://schemas.microsoft.com/office/drawing/2014/main" id="{3ACAC12E-4341-DB74-DF26-3111542C7415}"/>
              </a:ext>
            </a:extLst>
          </p:cNvPr>
          <p:cNvSpPr>
            <a:spLocks noGrp="1"/>
          </p:cNvSpPr>
          <p:nvPr>
            <p:ph type="sldNum" sz="quarter" idx="4"/>
          </p:nvPr>
        </p:nvSpPr>
        <p:spPr>
          <a:xfrm>
            <a:off x="8765671" y="6401837"/>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2A84DA-2F67-7CA5-129F-AD0FFE38BE84}"/>
              </a:ext>
            </a:extLst>
          </p:cNvPr>
          <p:cNvSpPr>
            <a:spLocks noGrp="1"/>
          </p:cNvSpPr>
          <p:nvPr>
            <p:ph type="sldNum" sz="quarter" idx="4"/>
          </p:nvPr>
        </p:nvSpPr>
        <p:spPr>
          <a:xfrm>
            <a:off x="8770175" y="6365358"/>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25"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
        <p:nvSpPr>
          <p:cNvPr id="2" name="Slide Number Placeholder 1">
            <a:extLst>
              <a:ext uri="{FF2B5EF4-FFF2-40B4-BE49-F238E27FC236}">
                <a16:creationId xmlns:a16="http://schemas.microsoft.com/office/drawing/2014/main" id="{D10C43E6-5F78-E8D4-28B7-6EE46829CC64}"/>
              </a:ext>
            </a:extLst>
          </p:cNvPr>
          <p:cNvSpPr>
            <a:spLocks noGrp="1"/>
          </p:cNvSpPr>
          <p:nvPr>
            <p:ph type="sldNum" sz="quarter" idx="4"/>
          </p:nvPr>
        </p:nvSpPr>
        <p:spPr>
          <a:xfrm>
            <a:off x="5869320" y="6369863"/>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2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
        <p:nvSpPr>
          <p:cNvPr id="2" name="Slide Number Placeholder 1">
            <a:extLst>
              <a:ext uri="{FF2B5EF4-FFF2-40B4-BE49-F238E27FC236}">
                <a16:creationId xmlns:a16="http://schemas.microsoft.com/office/drawing/2014/main" id="{0D02AFF9-87B2-8A68-51DE-B5FF9EA51CA5}"/>
              </a:ext>
            </a:extLst>
          </p:cNvPr>
          <p:cNvSpPr>
            <a:spLocks noGrp="1"/>
          </p:cNvSpPr>
          <p:nvPr>
            <p:ph type="sldNum" sz="quarter" idx="4"/>
          </p:nvPr>
        </p:nvSpPr>
        <p:spPr>
          <a:xfrm>
            <a:off x="5869320" y="6369863"/>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2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 name="Slide Number Placeholder 1">
            <a:extLst>
              <a:ext uri="{FF2B5EF4-FFF2-40B4-BE49-F238E27FC236}">
                <a16:creationId xmlns:a16="http://schemas.microsoft.com/office/drawing/2014/main" id="{535D8DDE-51D4-ECC2-F7E2-2F2ECDAE0DCD}"/>
              </a:ext>
            </a:extLst>
          </p:cNvPr>
          <p:cNvSpPr>
            <a:spLocks noGrp="1"/>
          </p:cNvSpPr>
          <p:nvPr>
            <p:ph type="sldNum" sz="quarter" idx="4"/>
          </p:nvPr>
        </p:nvSpPr>
        <p:spPr>
          <a:xfrm>
            <a:off x="8838720" y="6344463"/>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 name="Slide Number Placeholder 1">
            <a:extLst>
              <a:ext uri="{FF2B5EF4-FFF2-40B4-BE49-F238E27FC236}">
                <a16:creationId xmlns:a16="http://schemas.microsoft.com/office/drawing/2014/main" id="{5CFF887E-0E3C-BECF-05B4-8AF76FF3E2B0}"/>
              </a:ext>
            </a:extLst>
          </p:cNvPr>
          <p:cNvSpPr>
            <a:spLocks noGrp="1"/>
          </p:cNvSpPr>
          <p:nvPr>
            <p:ph type="sldNum" sz="quarter" idx="4"/>
          </p:nvPr>
        </p:nvSpPr>
        <p:spPr>
          <a:xfrm>
            <a:off x="8739520" y="6329223"/>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
        <p:nvSpPr>
          <p:cNvPr id="2" name="Slide Number Placeholder 1">
            <a:extLst>
              <a:ext uri="{FF2B5EF4-FFF2-40B4-BE49-F238E27FC236}">
                <a16:creationId xmlns:a16="http://schemas.microsoft.com/office/drawing/2014/main" id="{88AB3192-6125-1757-5453-8CE3D5C5E879}"/>
              </a:ext>
            </a:extLst>
          </p:cNvPr>
          <p:cNvSpPr>
            <a:spLocks noGrp="1"/>
          </p:cNvSpPr>
          <p:nvPr>
            <p:ph type="sldNum" sz="quarter" idx="4"/>
          </p:nvPr>
        </p:nvSpPr>
        <p:spPr>
          <a:xfrm>
            <a:off x="8838720" y="6364783"/>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 name="Slide Number Placeholder 1">
            <a:extLst>
              <a:ext uri="{FF2B5EF4-FFF2-40B4-BE49-F238E27FC236}">
                <a16:creationId xmlns:a16="http://schemas.microsoft.com/office/drawing/2014/main" id="{4E2CCAC9-77F8-07BB-70DB-DE65636DEF3B}"/>
              </a:ext>
            </a:extLst>
          </p:cNvPr>
          <p:cNvSpPr>
            <a:spLocks noGrp="1"/>
          </p:cNvSpPr>
          <p:nvPr>
            <p:ph type="sldNum" sz="quarter" idx="4"/>
          </p:nvPr>
        </p:nvSpPr>
        <p:spPr>
          <a:xfrm>
            <a:off x="8838720" y="6401837"/>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3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
        <p:nvSpPr>
          <p:cNvPr id="2" name="Slide Number Placeholder 1">
            <a:extLst>
              <a:ext uri="{FF2B5EF4-FFF2-40B4-BE49-F238E27FC236}">
                <a16:creationId xmlns:a16="http://schemas.microsoft.com/office/drawing/2014/main" id="{171E8B70-4D07-EBE7-1D93-8BA8A40F734C}"/>
              </a:ext>
            </a:extLst>
          </p:cNvPr>
          <p:cNvSpPr>
            <a:spLocks noGrp="1"/>
          </p:cNvSpPr>
          <p:nvPr>
            <p:ph type="sldNum" sz="quarter" idx="4"/>
          </p:nvPr>
        </p:nvSpPr>
        <p:spPr>
          <a:xfrm>
            <a:off x="8838720" y="6349543"/>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4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
        <p:nvSpPr>
          <p:cNvPr id="2" name="Slide Number Placeholder 1">
            <a:extLst>
              <a:ext uri="{FF2B5EF4-FFF2-40B4-BE49-F238E27FC236}">
                <a16:creationId xmlns:a16="http://schemas.microsoft.com/office/drawing/2014/main" id="{BD3517E1-3514-493F-DEE8-9E52AD51F519}"/>
              </a:ext>
            </a:extLst>
          </p:cNvPr>
          <p:cNvSpPr>
            <a:spLocks noGrp="1"/>
          </p:cNvSpPr>
          <p:nvPr>
            <p:ph type="sldNum" sz="quarter" idx="4"/>
          </p:nvPr>
        </p:nvSpPr>
        <p:spPr>
          <a:xfrm>
            <a:off x="8838720" y="6283503"/>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4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4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
        <p:nvSpPr>
          <p:cNvPr id="2" name="Slide Number Placeholder 1">
            <a:extLst>
              <a:ext uri="{FF2B5EF4-FFF2-40B4-BE49-F238E27FC236}">
                <a16:creationId xmlns:a16="http://schemas.microsoft.com/office/drawing/2014/main" id="{24454704-6B7C-6407-ACE1-F9B232B6C395}"/>
              </a:ext>
            </a:extLst>
          </p:cNvPr>
          <p:cNvSpPr>
            <a:spLocks noGrp="1"/>
          </p:cNvSpPr>
          <p:nvPr>
            <p:ph type="sldNum" sz="quarter" idx="4"/>
          </p:nvPr>
        </p:nvSpPr>
        <p:spPr>
          <a:xfrm>
            <a:off x="8838720" y="6334303"/>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4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5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
        <p:nvSpPr>
          <p:cNvPr id="2" name="Slide Number Placeholder 1">
            <a:extLst>
              <a:ext uri="{FF2B5EF4-FFF2-40B4-BE49-F238E27FC236}">
                <a16:creationId xmlns:a16="http://schemas.microsoft.com/office/drawing/2014/main" id="{7E9D37D7-26D9-4626-3847-084F39110782}"/>
              </a:ext>
            </a:extLst>
          </p:cNvPr>
          <p:cNvSpPr>
            <a:spLocks noGrp="1"/>
          </p:cNvSpPr>
          <p:nvPr>
            <p:ph type="sldNum" sz="quarter" idx="4"/>
          </p:nvPr>
        </p:nvSpPr>
        <p:spPr>
          <a:xfrm>
            <a:off x="8838720" y="6298743"/>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5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5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5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5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5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5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
        <p:nvSpPr>
          <p:cNvPr id="2" name="Slide Number Placeholder 1">
            <a:extLst>
              <a:ext uri="{FF2B5EF4-FFF2-40B4-BE49-F238E27FC236}">
                <a16:creationId xmlns:a16="http://schemas.microsoft.com/office/drawing/2014/main" id="{11F7BA51-3197-9A16-11F2-CE2425A54274}"/>
              </a:ext>
            </a:extLst>
          </p:cNvPr>
          <p:cNvSpPr>
            <a:spLocks noGrp="1"/>
          </p:cNvSpPr>
          <p:nvPr>
            <p:ph type="sldNum" sz="quarter" idx="4"/>
          </p:nvPr>
        </p:nvSpPr>
        <p:spPr>
          <a:xfrm>
            <a:off x="5869320" y="6369863"/>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03ABC6-028D-DA9A-536F-F32E38758208}"/>
              </a:ext>
            </a:extLst>
          </p:cNvPr>
          <p:cNvSpPr>
            <a:spLocks noGrp="1"/>
          </p:cNvSpPr>
          <p:nvPr>
            <p:ph type="sldNum" sz="quarter" idx="4"/>
          </p:nvPr>
        </p:nvSpPr>
        <p:spPr>
          <a:xfrm>
            <a:off x="8729360" y="6334303"/>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42"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
        <p:nvSpPr>
          <p:cNvPr id="2" name="Slide Number Placeholder 1">
            <a:extLst>
              <a:ext uri="{FF2B5EF4-FFF2-40B4-BE49-F238E27FC236}">
                <a16:creationId xmlns:a16="http://schemas.microsoft.com/office/drawing/2014/main" id="{BE621493-78A2-2F73-1708-F619C6608535}"/>
              </a:ext>
            </a:extLst>
          </p:cNvPr>
          <p:cNvSpPr>
            <a:spLocks noGrp="1"/>
          </p:cNvSpPr>
          <p:nvPr>
            <p:ph type="sldNum" sz="quarter" idx="4"/>
          </p:nvPr>
        </p:nvSpPr>
        <p:spPr>
          <a:xfrm>
            <a:off x="8838720" y="6298743"/>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4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
        <p:nvSpPr>
          <p:cNvPr id="2" name="Slide Number Placeholder 1">
            <a:extLst>
              <a:ext uri="{FF2B5EF4-FFF2-40B4-BE49-F238E27FC236}">
                <a16:creationId xmlns:a16="http://schemas.microsoft.com/office/drawing/2014/main" id="{DC7CCB39-8E44-A610-30A1-04AD8C69021D}"/>
              </a:ext>
            </a:extLst>
          </p:cNvPr>
          <p:cNvSpPr>
            <a:spLocks noGrp="1"/>
          </p:cNvSpPr>
          <p:nvPr>
            <p:ph type="sldNum" sz="quarter" idx="4"/>
          </p:nvPr>
        </p:nvSpPr>
        <p:spPr>
          <a:xfrm>
            <a:off x="8838720" y="6319063"/>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4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4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 name="Slide Number Placeholder 1">
            <a:extLst>
              <a:ext uri="{FF2B5EF4-FFF2-40B4-BE49-F238E27FC236}">
                <a16:creationId xmlns:a16="http://schemas.microsoft.com/office/drawing/2014/main" id="{FB637D24-1B90-7022-1759-DEA94360010A}"/>
              </a:ext>
            </a:extLst>
          </p:cNvPr>
          <p:cNvSpPr>
            <a:spLocks noGrp="1"/>
          </p:cNvSpPr>
          <p:nvPr>
            <p:ph type="sldNum" sz="quarter" idx="4"/>
          </p:nvPr>
        </p:nvSpPr>
        <p:spPr>
          <a:xfrm>
            <a:off x="8838720" y="6401837"/>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 name="Slide Number Placeholder 1">
            <a:extLst>
              <a:ext uri="{FF2B5EF4-FFF2-40B4-BE49-F238E27FC236}">
                <a16:creationId xmlns:a16="http://schemas.microsoft.com/office/drawing/2014/main" id="{21DD3FF6-BE1B-1A54-E24A-1502701CB374}"/>
              </a:ext>
            </a:extLst>
          </p:cNvPr>
          <p:cNvSpPr>
            <a:spLocks noGrp="1"/>
          </p:cNvSpPr>
          <p:nvPr>
            <p:ph type="sldNum" sz="quarter" idx="4"/>
          </p:nvPr>
        </p:nvSpPr>
        <p:spPr>
          <a:xfrm>
            <a:off x="8838720" y="6401837"/>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9"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
        <p:nvSpPr>
          <p:cNvPr id="2" name="Slide Number Placeholder 1">
            <a:extLst>
              <a:ext uri="{FF2B5EF4-FFF2-40B4-BE49-F238E27FC236}">
                <a16:creationId xmlns:a16="http://schemas.microsoft.com/office/drawing/2014/main" id="{094EC3CA-3DF3-5A65-928B-F41369C27A79}"/>
              </a:ext>
            </a:extLst>
          </p:cNvPr>
          <p:cNvSpPr>
            <a:spLocks noGrp="1"/>
          </p:cNvSpPr>
          <p:nvPr>
            <p:ph type="sldNum" sz="quarter" idx="4"/>
          </p:nvPr>
        </p:nvSpPr>
        <p:spPr>
          <a:xfrm>
            <a:off x="5869320" y="6369863"/>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5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5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5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 name="Slide Number Placeholder 1">
            <a:extLst>
              <a:ext uri="{FF2B5EF4-FFF2-40B4-BE49-F238E27FC236}">
                <a16:creationId xmlns:a16="http://schemas.microsoft.com/office/drawing/2014/main" id="{045C3C3C-CD26-33BE-ABA4-055CFC8EE4E1}"/>
              </a:ext>
            </a:extLst>
          </p:cNvPr>
          <p:cNvSpPr>
            <a:spLocks noGrp="1"/>
          </p:cNvSpPr>
          <p:nvPr>
            <p:ph type="sldNum" sz="quarter" idx="4"/>
          </p:nvPr>
        </p:nvSpPr>
        <p:spPr>
          <a:xfrm>
            <a:off x="8838720" y="6364783"/>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5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5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5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
        <p:nvSpPr>
          <p:cNvPr id="2" name="Slide Number Placeholder 1">
            <a:extLst>
              <a:ext uri="{FF2B5EF4-FFF2-40B4-BE49-F238E27FC236}">
                <a16:creationId xmlns:a16="http://schemas.microsoft.com/office/drawing/2014/main" id="{78F693D4-7FC9-6BA2-9573-B8CC27A71EFB}"/>
              </a:ext>
            </a:extLst>
          </p:cNvPr>
          <p:cNvSpPr>
            <a:spLocks noGrp="1"/>
          </p:cNvSpPr>
          <p:nvPr>
            <p:ph type="sldNum" sz="quarter" idx="4"/>
          </p:nvPr>
        </p:nvSpPr>
        <p:spPr>
          <a:xfrm>
            <a:off x="8838720" y="6219275"/>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5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6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
        <p:nvSpPr>
          <p:cNvPr id="2" name="Slide Number Placeholder 1">
            <a:extLst>
              <a:ext uri="{FF2B5EF4-FFF2-40B4-BE49-F238E27FC236}">
                <a16:creationId xmlns:a16="http://schemas.microsoft.com/office/drawing/2014/main" id="{05BEB91F-CA58-56D9-7A7E-D6FB5DEDDE94}"/>
              </a:ext>
            </a:extLst>
          </p:cNvPr>
          <p:cNvSpPr>
            <a:spLocks noGrp="1"/>
          </p:cNvSpPr>
          <p:nvPr>
            <p:ph type="sldNum" sz="quarter" idx="4"/>
          </p:nvPr>
        </p:nvSpPr>
        <p:spPr>
          <a:xfrm>
            <a:off x="8838720" y="6258103"/>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6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6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
        <p:nvSpPr>
          <p:cNvPr id="2" name="Slide Number Placeholder 1">
            <a:extLst>
              <a:ext uri="{FF2B5EF4-FFF2-40B4-BE49-F238E27FC236}">
                <a16:creationId xmlns:a16="http://schemas.microsoft.com/office/drawing/2014/main" id="{02C312BF-2002-4074-7A00-1A170A046A06}"/>
              </a:ext>
            </a:extLst>
          </p:cNvPr>
          <p:cNvSpPr>
            <a:spLocks noGrp="1"/>
          </p:cNvSpPr>
          <p:nvPr>
            <p:ph type="sldNum" sz="quarter" idx="4"/>
          </p:nvPr>
        </p:nvSpPr>
        <p:spPr>
          <a:xfrm>
            <a:off x="8838720" y="6324143"/>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6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6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6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
        <p:nvSpPr>
          <p:cNvPr id="2" name="Slide Number Placeholder 1">
            <a:extLst>
              <a:ext uri="{FF2B5EF4-FFF2-40B4-BE49-F238E27FC236}">
                <a16:creationId xmlns:a16="http://schemas.microsoft.com/office/drawing/2014/main" id="{D63DE132-E0DB-B65E-B59F-1C5DF7F3AFD3}"/>
              </a:ext>
            </a:extLst>
          </p:cNvPr>
          <p:cNvSpPr>
            <a:spLocks noGrp="1"/>
          </p:cNvSpPr>
          <p:nvPr>
            <p:ph type="sldNum" sz="quarter" idx="4"/>
          </p:nvPr>
        </p:nvSpPr>
        <p:spPr>
          <a:xfrm>
            <a:off x="8838720" y="6324143"/>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7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7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7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7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7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7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
        <p:nvSpPr>
          <p:cNvPr id="2" name="Slide Number Placeholder 1">
            <a:extLst>
              <a:ext uri="{FF2B5EF4-FFF2-40B4-BE49-F238E27FC236}">
                <a16:creationId xmlns:a16="http://schemas.microsoft.com/office/drawing/2014/main" id="{26D7BCF0-E673-CE9D-6079-DDFDD5B3F53F}"/>
              </a:ext>
            </a:extLst>
          </p:cNvPr>
          <p:cNvSpPr>
            <a:spLocks noGrp="1"/>
          </p:cNvSpPr>
          <p:nvPr>
            <p:ph type="sldNum" sz="quarter" idx="4"/>
          </p:nvPr>
        </p:nvSpPr>
        <p:spPr>
          <a:xfrm>
            <a:off x="8819640" y="6313983"/>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4" name="CustomShape 1"/>
          <p:cNvSpPr/>
          <p:nvPr/>
        </p:nvSpPr>
        <p:spPr>
          <a:xfrm>
            <a:off x="0" y="0"/>
            <a:ext cx="12190320" cy="6856200"/>
          </a:xfrm>
          <a:custGeom>
            <a:avLst/>
            <a:gdLst/>
            <a:ahLst/>
            <a:cxnLst/>
            <a:rect l="l" t="t" r="r" b="b"/>
            <a:pathLst>
              <a:path w="12192000" h="6858000">
                <a:moveTo>
                  <a:pt x="304800" y="266701"/>
                </a:moveTo>
                <a:lnTo>
                  <a:pt x="304800" y="6591300"/>
                </a:lnTo>
                <a:lnTo>
                  <a:pt x="11887200" y="6591300"/>
                </a:lnTo>
                <a:lnTo>
                  <a:pt x="11887200" y="266701"/>
                </a:lnTo>
                <a:close/>
                <a:moveTo>
                  <a:pt x="0" y="0"/>
                </a:moveTo>
                <a:lnTo>
                  <a:pt x="12192000" y="0"/>
                </a:lnTo>
                <a:lnTo>
                  <a:pt x="12192000" y="6858000"/>
                </a:lnTo>
                <a:lnTo>
                  <a:pt x="0" y="6858000"/>
                </a:lnTo>
                <a:close/>
              </a:path>
            </a:pathLst>
          </a:custGeom>
          <a:solidFill>
            <a:srgbClr val="C7DBE1"/>
          </a:solidFill>
          <a:ln w="12600">
            <a:noFill/>
          </a:ln>
        </p:spPr>
        <p:style>
          <a:lnRef idx="0">
            <a:scrgbClr r="0" g="0" b="0"/>
          </a:lnRef>
          <a:fillRef idx="0">
            <a:scrgbClr r="0" g="0" b="0"/>
          </a:fillRef>
          <a:effectRef idx="0">
            <a:scrgbClr r="0" g="0" b="0"/>
          </a:effectRef>
          <a:fontRef idx="minor"/>
        </p:style>
      </p:sp>
      <p:sp>
        <p:nvSpPr>
          <p:cNvPr id="5" name="CustomShape 2"/>
          <p:cNvSpPr/>
          <p:nvPr/>
        </p:nvSpPr>
        <p:spPr>
          <a:xfrm>
            <a:off x="5891040" y="5628240"/>
            <a:ext cx="407880" cy="86400"/>
          </a:xfrm>
          <a:prstGeom prst="rect">
            <a:avLst/>
          </a:prstGeom>
          <a:solidFill>
            <a:srgbClr val="96D3ED"/>
          </a:solidFill>
          <a:ln w="12600">
            <a:noFill/>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pic>
        <p:nvPicPr>
          <p:cNvPr id="6" name="Picture 5">
            <a:extLst>
              <a:ext uri="{FF2B5EF4-FFF2-40B4-BE49-F238E27FC236}">
                <a16:creationId xmlns:a16="http://schemas.microsoft.com/office/drawing/2014/main" id="{A0A3A32C-9508-3488-701F-F9B32C9BBC53}"/>
              </a:ext>
            </a:extLst>
          </p:cNvPr>
          <p:cNvPicPr>
            <a:picLocks noChangeAspect="1"/>
          </p:cNvPicPr>
          <p:nvPr userDrawn="1"/>
        </p:nvPicPr>
        <p:blipFill>
          <a:blip r:embed="rId15"/>
          <a:stretch>
            <a:fillRect/>
          </a:stretch>
        </p:blipFill>
        <p:spPr>
          <a:xfrm>
            <a:off x="426720" y="496168"/>
            <a:ext cx="8987246" cy="599149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a:off x="8612520" y="0"/>
            <a:ext cx="3579480" cy="6856200"/>
          </a:xfrm>
          <a:custGeom>
            <a:avLst/>
            <a:gdLst/>
            <a:ahLst/>
            <a:cxnLst/>
            <a:rect l="l" t="t" r="r" b="b"/>
            <a:pathLst>
              <a:path w="3581400" h="6858000">
                <a:moveTo>
                  <a:pt x="0" y="0"/>
                </a:moveTo>
                <a:lnTo>
                  <a:pt x="3581400" y="0"/>
                </a:lnTo>
                <a:lnTo>
                  <a:pt x="3581400" y="6858000"/>
                </a:lnTo>
                <a:lnTo>
                  <a:pt x="0" y="6858000"/>
                </a:lnTo>
                <a:lnTo>
                  <a:pt x="0" y="6172201"/>
                </a:lnTo>
                <a:lnTo>
                  <a:pt x="2971800" y="6172201"/>
                </a:lnTo>
                <a:lnTo>
                  <a:pt x="2971800" y="685800"/>
                </a:lnTo>
                <a:lnTo>
                  <a:pt x="0" y="685800"/>
                </a:lnTo>
                <a:close/>
              </a:path>
            </a:pathLst>
          </a:custGeom>
          <a:solidFill>
            <a:srgbClr val="C7DBE1"/>
          </a:solidFill>
          <a:ln w="12600">
            <a:noFill/>
          </a:ln>
        </p:spPr>
        <p:style>
          <a:lnRef idx="0">
            <a:scrgbClr r="0" g="0" b="0"/>
          </a:lnRef>
          <a:fillRef idx="0">
            <a:scrgbClr r="0" g="0" b="0"/>
          </a:fillRef>
          <a:effectRef idx="0">
            <a:scrgbClr r="0" g="0" b="0"/>
          </a:effectRef>
          <a:fontRef idx="minor"/>
        </p:style>
      </p:sp>
      <p:sp>
        <p:nvSpPr>
          <p:cNvPr id="41" name="Line 2"/>
          <p:cNvSpPr/>
          <p:nvPr/>
        </p:nvSpPr>
        <p:spPr>
          <a:xfrm>
            <a:off x="1295280" y="822960"/>
            <a:ext cx="411480" cy="0"/>
          </a:xfrm>
          <a:prstGeom prst="line">
            <a:avLst/>
          </a:prstGeom>
          <a:ln w="88920">
            <a:solidFill>
              <a:srgbClr val="96D3ED"/>
            </a:solidFill>
            <a:miter/>
          </a:ln>
        </p:spPr>
        <p:style>
          <a:lnRef idx="0">
            <a:scrgbClr r="0" g="0" b="0"/>
          </a:lnRef>
          <a:fillRef idx="0">
            <a:scrgbClr r="0" g="0" b="0"/>
          </a:fillRef>
          <a:effectRef idx="0">
            <a:scrgbClr r="0" g="0" b="0"/>
          </a:effectRef>
          <a:fontRef idx="minor"/>
        </p:style>
      </p:sp>
      <p:sp>
        <p:nvSpPr>
          <p:cNvPr id="42" name="PlaceHolder 3"/>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43"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2" name="Slide Number Placeholder 1">
            <a:extLst>
              <a:ext uri="{FF2B5EF4-FFF2-40B4-BE49-F238E27FC236}">
                <a16:creationId xmlns:a16="http://schemas.microsoft.com/office/drawing/2014/main" id="{059B497C-68A6-01A0-18ED-8C129A942EF3}"/>
              </a:ext>
            </a:extLst>
          </p:cNvPr>
          <p:cNvSpPr>
            <a:spLocks noGrp="1"/>
          </p:cNvSpPr>
          <p:nvPr>
            <p:ph type="sldNum" sz="quarter" idx="4"/>
          </p:nvPr>
        </p:nvSpPr>
        <p:spPr>
          <a:xfrm>
            <a:off x="8900804" y="6311306"/>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 name="CustomShape 1"/>
          <p:cNvSpPr/>
          <p:nvPr/>
        </p:nvSpPr>
        <p:spPr>
          <a:xfrm>
            <a:off x="0" y="0"/>
            <a:ext cx="12190320" cy="4456080"/>
          </a:xfrm>
          <a:custGeom>
            <a:avLst/>
            <a:gdLst/>
            <a:ahLst/>
            <a:cxnLst/>
            <a:rect l="l" t="t" r="r" b="b"/>
            <a:pathLst>
              <a:path w="12192000" h="4457700">
                <a:moveTo>
                  <a:pt x="0" y="0"/>
                </a:moveTo>
                <a:lnTo>
                  <a:pt x="12192000" y="0"/>
                </a:lnTo>
                <a:lnTo>
                  <a:pt x="12192000" y="4457700"/>
                </a:lnTo>
                <a:lnTo>
                  <a:pt x="11563350" y="4457700"/>
                </a:lnTo>
                <a:lnTo>
                  <a:pt x="11563350" y="685800"/>
                </a:lnTo>
                <a:lnTo>
                  <a:pt x="628650" y="685800"/>
                </a:lnTo>
                <a:lnTo>
                  <a:pt x="628650" y="4457700"/>
                </a:lnTo>
                <a:lnTo>
                  <a:pt x="0" y="4457700"/>
                </a:lnTo>
                <a:close/>
              </a:path>
            </a:pathLst>
          </a:custGeom>
          <a:solidFill>
            <a:srgbClr val="C7DBE1"/>
          </a:solidFill>
          <a:ln w="12600">
            <a:noFill/>
          </a:ln>
        </p:spPr>
        <p:style>
          <a:lnRef idx="0">
            <a:scrgbClr r="0" g="0" b="0"/>
          </a:lnRef>
          <a:fillRef idx="0">
            <a:scrgbClr r="0" g="0" b="0"/>
          </a:fillRef>
          <a:effectRef idx="0">
            <a:scrgbClr r="0" g="0" b="0"/>
          </a:effectRef>
          <a:fontRef idx="minor"/>
        </p:style>
      </p:sp>
      <p:sp>
        <p:nvSpPr>
          <p:cNvPr id="81" name="CustomShape 2"/>
          <p:cNvSpPr/>
          <p:nvPr/>
        </p:nvSpPr>
        <p:spPr>
          <a:xfrm>
            <a:off x="5891040" y="5628240"/>
            <a:ext cx="407880" cy="86400"/>
          </a:xfrm>
          <a:prstGeom prst="rect">
            <a:avLst/>
          </a:prstGeom>
          <a:solidFill>
            <a:srgbClr val="96D3ED"/>
          </a:solidFill>
          <a:ln w="12600">
            <a:noFill/>
          </a:ln>
        </p:spPr>
        <p:style>
          <a:lnRef idx="0">
            <a:scrgbClr r="0" g="0" b="0"/>
          </a:lnRef>
          <a:fillRef idx="0">
            <a:scrgbClr r="0" g="0" b="0"/>
          </a:fillRef>
          <a:effectRef idx="0">
            <a:scrgbClr r="0" g="0" b="0"/>
          </a:effectRef>
          <a:fontRef idx="minor"/>
        </p:style>
      </p:sp>
      <p:sp>
        <p:nvSpPr>
          <p:cNvPr id="82" name="PlaceHolder 3"/>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83"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2" name="Slide Number Placeholder 1">
            <a:extLst>
              <a:ext uri="{FF2B5EF4-FFF2-40B4-BE49-F238E27FC236}">
                <a16:creationId xmlns:a16="http://schemas.microsoft.com/office/drawing/2014/main" id="{9F9C2E7F-A952-121C-268E-52D279C81346}"/>
              </a:ext>
            </a:extLst>
          </p:cNvPr>
          <p:cNvSpPr>
            <a:spLocks noGrp="1"/>
          </p:cNvSpPr>
          <p:nvPr>
            <p:ph type="sldNum" sz="quarter" idx="4"/>
          </p:nvPr>
        </p:nvSpPr>
        <p:spPr>
          <a:xfrm>
            <a:off x="8838720" y="6266261"/>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 name="Line 1"/>
          <p:cNvSpPr/>
          <p:nvPr/>
        </p:nvSpPr>
        <p:spPr>
          <a:xfrm>
            <a:off x="1295280" y="822960"/>
            <a:ext cx="411480" cy="0"/>
          </a:xfrm>
          <a:prstGeom prst="line">
            <a:avLst/>
          </a:prstGeom>
          <a:ln w="88920">
            <a:solidFill>
              <a:srgbClr val="96D3ED"/>
            </a:solidFill>
            <a:miter/>
          </a:ln>
        </p:spPr>
        <p:style>
          <a:lnRef idx="0">
            <a:scrgbClr r="0" g="0" b="0"/>
          </a:lnRef>
          <a:fillRef idx="0">
            <a:scrgbClr r="0" g="0" b="0"/>
          </a:fillRef>
          <a:effectRef idx="0">
            <a:scrgbClr r="0" g="0" b="0"/>
          </a:effectRef>
          <a:fontRef idx="minor"/>
        </p:style>
      </p:sp>
      <p:sp>
        <p:nvSpPr>
          <p:cNvPr id="121" name="PlaceHolder 2"/>
          <p:cNvSpPr>
            <a:spLocks noGrp="1"/>
          </p:cNvSpPr>
          <p:nvPr>
            <p:ph type="title"/>
          </p:nvPr>
        </p:nvSpPr>
        <p:spPr>
          <a:xfrm>
            <a:off x="609480" y="273240"/>
            <a:ext cx="10972080" cy="1145160"/>
          </a:xfrm>
          <a:prstGeom prst="rect">
            <a:avLst/>
          </a:prstGeom>
        </p:spPr>
        <p:txBody>
          <a:bodyPr lIns="0" tIns="0" rIns="0" bIns="0" anchor="ctr">
            <a:spAutoFit/>
          </a:bodyPr>
          <a:lstStyle/>
          <a:p>
            <a:r>
              <a:rPr lang="en-US" sz="1800" b="0" strike="noStrike" spc="-1">
                <a:latin typeface="Arial"/>
              </a:rPr>
              <a:t>Click to edit the title text format</a:t>
            </a:r>
          </a:p>
        </p:txBody>
      </p:sp>
      <p:sp>
        <p:nvSpPr>
          <p:cNvPr id="122" name="PlaceHolder 3"/>
          <p:cNvSpPr>
            <a:spLocks noGrp="1"/>
          </p:cNvSpPr>
          <p:nvPr>
            <p:ph type="body"/>
          </p:nvPr>
        </p:nvSpPr>
        <p:spPr>
          <a:xfrm>
            <a:off x="60948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123" name="PlaceHolder 4"/>
          <p:cNvSpPr>
            <a:spLocks noGrp="1"/>
          </p:cNvSpPr>
          <p:nvPr>
            <p:ph type="body"/>
          </p:nvPr>
        </p:nvSpPr>
        <p:spPr>
          <a:xfrm>
            <a:off x="623196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2" name="Slide Number Placeholder 1">
            <a:extLst>
              <a:ext uri="{FF2B5EF4-FFF2-40B4-BE49-F238E27FC236}">
                <a16:creationId xmlns:a16="http://schemas.microsoft.com/office/drawing/2014/main" id="{B1D9ABFC-5940-A324-1A3A-F683DB401503}"/>
              </a:ext>
            </a:extLst>
          </p:cNvPr>
          <p:cNvSpPr>
            <a:spLocks noGrp="1"/>
          </p:cNvSpPr>
          <p:nvPr>
            <p:ph type="sldNum" sz="quarter" idx="4"/>
          </p:nvPr>
        </p:nvSpPr>
        <p:spPr>
          <a:xfrm>
            <a:off x="8908920" y="6402197"/>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8" name="Line 1"/>
          <p:cNvSpPr/>
          <p:nvPr/>
        </p:nvSpPr>
        <p:spPr>
          <a:xfrm>
            <a:off x="1295280" y="822960"/>
            <a:ext cx="411480" cy="0"/>
          </a:xfrm>
          <a:prstGeom prst="line">
            <a:avLst/>
          </a:prstGeom>
          <a:ln w="88920">
            <a:solidFill>
              <a:srgbClr val="96D3ED"/>
            </a:solidFill>
            <a:miter/>
          </a:ln>
        </p:spPr>
        <p:style>
          <a:lnRef idx="0">
            <a:scrgbClr r="0" g="0" b="0"/>
          </a:lnRef>
          <a:fillRef idx="0">
            <a:scrgbClr r="0" g="0" b="0"/>
          </a:fillRef>
          <a:effectRef idx="0">
            <a:scrgbClr r="0" g="0" b="0"/>
          </a:effectRef>
          <a:fontRef idx="minor"/>
        </p:style>
      </p:sp>
      <p:sp>
        <p:nvSpPr>
          <p:cNvPr id="239" name="PlaceHolder 2"/>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240"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2" name="Slide Number Placeholder 1">
            <a:extLst>
              <a:ext uri="{FF2B5EF4-FFF2-40B4-BE49-F238E27FC236}">
                <a16:creationId xmlns:a16="http://schemas.microsoft.com/office/drawing/2014/main" id="{778CCA71-56C0-8FF7-44E4-E5FA3E1772EA}"/>
              </a:ext>
            </a:extLst>
          </p:cNvPr>
          <p:cNvSpPr>
            <a:spLocks noGrp="1"/>
          </p:cNvSpPr>
          <p:nvPr>
            <p:ph type="sldNum" sz="quarter" idx="4"/>
          </p:nvPr>
        </p:nvSpPr>
        <p:spPr>
          <a:xfrm>
            <a:off x="8838720" y="6354623"/>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17395-3357-4465-BB05-022E0DC99C6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2"/>
          <p:cNvSpPr/>
          <p:nvPr/>
        </p:nvSpPr>
        <p:spPr>
          <a:xfrm>
            <a:off x="672344" y="5456463"/>
            <a:ext cx="3560817" cy="59871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100" b="1" strike="noStrike" spc="-1" dirty="0">
                <a:solidFill>
                  <a:schemeClr val="bg1"/>
                </a:solidFill>
                <a:latin typeface="Lucida Bright"/>
                <a:ea typeface="DejaVu Sans"/>
              </a:rPr>
              <a:t>Team 3: </a:t>
            </a:r>
          </a:p>
          <a:p>
            <a:pPr>
              <a:lnSpc>
                <a:spcPct val="100000"/>
              </a:lnSpc>
            </a:pPr>
            <a:r>
              <a:rPr lang="en-US" sz="1100" b="1" strike="noStrike" spc="-1" dirty="0">
                <a:solidFill>
                  <a:schemeClr val="bg1"/>
                </a:solidFill>
                <a:latin typeface="Lucida Bright"/>
                <a:ea typeface="DejaVu Sans"/>
              </a:rPr>
              <a:t>Cody Lerch, </a:t>
            </a:r>
            <a:r>
              <a:rPr lang="en-US" sz="1100" b="1" strike="noStrike" spc="-1" dirty="0" err="1">
                <a:solidFill>
                  <a:schemeClr val="bg1"/>
                </a:solidFill>
                <a:latin typeface="Lucida Bright"/>
                <a:ea typeface="DejaVu Sans"/>
              </a:rPr>
              <a:t>Debasis</a:t>
            </a:r>
            <a:r>
              <a:rPr lang="en-US" sz="1100" b="1" strike="noStrike" spc="-1" dirty="0">
                <a:solidFill>
                  <a:schemeClr val="bg1"/>
                </a:solidFill>
                <a:latin typeface="Lucida Bright"/>
                <a:ea typeface="DejaVu Sans"/>
              </a:rPr>
              <a:t> Pradhan, Elena </a:t>
            </a:r>
            <a:r>
              <a:rPr lang="en-US" sz="1100" b="1" strike="noStrike" spc="-1" dirty="0" err="1">
                <a:solidFill>
                  <a:schemeClr val="bg1"/>
                </a:solidFill>
                <a:latin typeface="Lucida Bright"/>
                <a:ea typeface="DejaVu Sans"/>
              </a:rPr>
              <a:t>Gehle</a:t>
            </a:r>
            <a:r>
              <a:rPr lang="en-US" sz="1100" b="1" strike="noStrike" spc="-1" dirty="0">
                <a:solidFill>
                  <a:schemeClr val="bg1"/>
                </a:solidFill>
                <a:latin typeface="Lucida Bright"/>
                <a:ea typeface="DejaVu Sans"/>
              </a:rPr>
              <a:t>, Isaac Fonseca, and Warren Simmons</a:t>
            </a:r>
            <a:endParaRPr lang="en-US" sz="1100" b="1" strike="noStrike" spc="-1" dirty="0">
              <a:solidFill>
                <a:schemeClr val="bg1"/>
              </a:solidFill>
              <a:latin typeface="Arial"/>
            </a:endParaRPr>
          </a:p>
        </p:txBody>
      </p:sp>
      <p:sp>
        <p:nvSpPr>
          <p:cNvPr id="3" name="TextBox 2">
            <a:extLst>
              <a:ext uri="{FF2B5EF4-FFF2-40B4-BE49-F238E27FC236}">
                <a16:creationId xmlns:a16="http://schemas.microsoft.com/office/drawing/2014/main" id="{C8B48AF8-809E-ADB7-3310-FF891A78BDD1}"/>
              </a:ext>
            </a:extLst>
          </p:cNvPr>
          <p:cNvSpPr txBox="1"/>
          <p:nvPr/>
        </p:nvSpPr>
        <p:spPr>
          <a:xfrm>
            <a:off x="-78907" y="580407"/>
            <a:ext cx="4205312" cy="341632"/>
          </a:xfrm>
          <a:prstGeom prst="rect">
            <a:avLst/>
          </a:prstGeom>
          <a:noFill/>
        </p:spPr>
        <p:txBody>
          <a:bodyPr wrap="square">
            <a:spAutoFit/>
          </a:bodyPr>
          <a:lstStyle/>
          <a:p>
            <a:pPr algn="ctr">
              <a:lnSpc>
                <a:spcPct val="90000"/>
              </a:lnSpc>
            </a:pPr>
            <a:r>
              <a:rPr lang="en-US" sz="1800" b="0" strike="noStrike" cap="all" spc="287" dirty="0">
                <a:solidFill>
                  <a:schemeClr val="bg1"/>
                </a:solidFill>
                <a:latin typeface="Posterama"/>
                <a:ea typeface="DejaVu Sans"/>
              </a:rPr>
              <a:t>Credit card fraud</a:t>
            </a:r>
            <a:endParaRPr lang="en-US" sz="1800" b="0" strike="noStrike" spc="-1" dirty="0">
              <a:solidFill>
                <a:schemeClr val="bg1"/>
              </a:solidFill>
              <a:latin typeface="Arial"/>
            </a:endParaRPr>
          </a:p>
        </p:txBody>
      </p:sp>
      <p:sp>
        <p:nvSpPr>
          <p:cNvPr id="5" name="TextBox 4">
            <a:extLst>
              <a:ext uri="{FF2B5EF4-FFF2-40B4-BE49-F238E27FC236}">
                <a16:creationId xmlns:a16="http://schemas.microsoft.com/office/drawing/2014/main" id="{5E50CADB-C592-D60D-AE52-FF4891D20EE7}"/>
              </a:ext>
            </a:extLst>
          </p:cNvPr>
          <p:cNvSpPr txBox="1"/>
          <p:nvPr/>
        </p:nvSpPr>
        <p:spPr>
          <a:xfrm>
            <a:off x="410933" y="6268447"/>
            <a:ext cx="4280738" cy="200055"/>
          </a:xfrm>
          <a:prstGeom prst="rect">
            <a:avLst/>
          </a:prstGeom>
          <a:noFill/>
        </p:spPr>
        <p:txBody>
          <a:bodyPr wrap="square">
            <a:spAutoFit/>
          </a:bodyPr>
          <a:lstStyle/>
          <a:p>
            <a:r>
              <a:rPr lang="en-US" sz="700" dirty="0">
                <a:solidFill>
                  <a:schemeClr val="bg1"/>
                </a:solidFill>
              </a:rPr>
              <a:t>https://www.linkedin.com/pulse/3-types-credit-card-frauds-how-mitigate-them-2023-mark-taylor/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00973F-5875-1A65-8338-AA59C87A24C9}"/>
            </a:ext>
          </a:extLst>
        </p:cNvPr>
        <p:cNvGrpSpPr/>
        <p:nvPr/>
      </p:nvGrpSpPr>
      <p:grpSpPr>
        <a:xfrm>
          <a:off x="0" y="0"/>
          <a:ext cx="0" cy="0"/>
          <a:chOff x="0" y="0"/>
          <a:chExt cx="0" cy="0"/>
        </a:xfrm>
      </p:grpSpPr>
      <p:sp>
        <p:nvSpPr>
          <p:cNvPr id="290" name="CustomShape 1">
            <a:extLst>
              <a:ext uri="{FF2B5EF4-FFF2-40B4-BE49-F238E27FC236}">
                <a16:creationId xmlns:a16="http://schemas.microsoft.com/office/drawing/2014/main" id="{73C54FB1-3A4D-E7E9-7952-07F16E6F8560}"/>
              </a:ext>
            </a:extLst>
          </p:cNvPr>
          <p:cNvSpPr/>
          <p:nvPr/>
        </p:nvSpPr>
        <p:spPr>
          <a:xfrm>
            <a:off x="1185960" y="224655"/>
            <a:ext cx="9820080" cy="9126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0000"/>
              </a:lnSpc>
            </a:pPr>
            <a:r>
              <a:rPr lang="en-US" sz="3200" b="0" strike="noStrike" cap="all" spc="287" dirty="0">
                <a:solidFill>
                  <a:srgbClr val="000000"/>
                </a:solidFill>
                <a:latin typeface="Posterama"/>
                <a:ea typeface="DejaVu Sans"/>
              </a:rPr>
              <a:t>Predictive Models XGB Test data</a:t>
            </a:r>
            <a:endParaRPr lang="en-US" sz="3200" b="0" strike="noStrike" spc="-1" dirty="0">
              <a:latin typeface="Arial"/>
            </a:endParaRPr>
          </a:p>
        </p:txBody>
      </p:sp>
      <p:sp>
        <p:nvSpPr>
          <p:cNvPr id="2" name="Slide Number Placeholder 1">
            <a:extLst>
              <a:ext uri="{FF2B5EF4-FFF2-40B4-BE49-F238E27FC236}">
                <a16:creationId xmlns:a16="http://schemas.microsoft.com/office/drawing/2014/main" id="{814AE50B-8734-B97A-6323-9F31C7AB2923}"/>
              </a:ext>
            </a:extLst>
          </p:cNvPr>
          <p:cNvSpPr>
            <a:spLocks noGrp="1"/>
          </p:cNvSpPr>
          <p:nvPr>
            <p:ph type="sldNum" sz="quarter" idx="4"/>
          </p:nvPr>
        </p:nvSpPr>
        <p:spPr/>
        <p:txBody>
          <a:bodyPr/>
          <a:lstStyle/>
          <a:p>
            <a:fld id="{4EC17395-3357-4465-BB05-022E0DC99C64}" type="slidenum">
              <a:rPr lang="en-US" smtClean="0"/>
              <a:t>10</a:t>
            </a:fld>
            <a:endParaRPr lang="en-US"/>
          </a:p>
        </p:txBody>
      </p:sp>
      <p:pic>
        <p:nvPicPr>
          <p:cNvPr id="4" name="Picture 3">
            <a:extLst>
              <a:ext uri="{FF2B5EF4-FFF2-40B4-BE49-F238E27FC236}">
                <a16:creationId xmlns:a16="http://schemas.microsoft.com/office/drawing/2014/main" id="{446F5F09-7DDE-682C-A502-DB12853B4ECE}"/>
              </a:ext>
            </a:extLst>
          </p:cNvPr>
          <p:cNvPicPr>
            <a:picLocks noChangeAspect="1"/>
          </p:cNvPicPr>
          <p:nvPr/>
        </p:nvPicPr>
        <p:blipFill>
          <a:blip r:embed="rId3"/>
          <a:stretch>
            <a:fillRect/>
          </a:stretch>
        </p:blipFill>
        <p:spPr>
          <a:xfrm>
            <a:off x="464291" y="762937"/>
            <a:ext cx="7352206" cy="5725570"/>
          </a:xfrm>
          <a:prstGeom prst="rect">
            <a:avLst/>
          </a:prstGeom>
        </p:spPr>
      </p:pic>
    </p:spTree>
    <p:extLst>
      <p:ext uri="{BB962C8B-B14F-4D97-AF65-F5344CB8AC3E}">
        <p14:creationId xmlns:p14="http://schemas.microsoft.com/office/powerpoint/2010/main" val="410439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693D46-7285-8716-2BD1-2C5A24F8B26A}"/>
            </a:ext>
          </a:extLst>
        </p:cNvPr>
        <p:cNvGrpSpPr/>
        <p:nvPr/>
      </p:nvGrpSpPr>
      <p:grpSpPr>
        <a:xfrm>
          <a:off x="0" y="0"/>
          <a:ext cx="0" cy="0"/>
          <a:chOff x="0" y="0"/>
          <a:chExt cx="0" cy="0"/>
        </a:xfrm>
      </p:grpSpPr>
      <p:sp>
        <p:nvSpPr>
          <p:cNvPr id="290" name="CustomShape 1">
            <a:extLst>
              <a:ext uri="{FF2B5EF4-FFF2-40B4-BE49-F238E27FC236}">
                <a16:creationId xmlns:a16="http://schemas.microsoft.com/office/drawing/2014/main" id="{AE43EAE5-5BEE-EFF3-29F1-21203D1DAFF3}"/>
              </a:ext>
            </a:extLst>
          </p:cNvPr>
          <p:cNvSpPr/>
          <p:nvPr/>
        </p:nvSpPr>
        <p:spPr>
          <a:xfrm>
            <a:off x="1185960" y="224655"/>
            <a:ext cx="9820080" cy="9126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0000"/>
              </a:lnSpc>
            </a:pPr>
            <a:r>
              <a:rPr lang="en-US" sz="3200" b="0" strike="noStrike" cap="all" spc="287" dirty="0">
                <a:solidFill>
                  <a:srgbClr val="000000"/>
                </a:solidFill>
                <a:latin typeface="Posterama"/>
                <a:ea typeface="DejaVu Sans"/>
              </a:rPr>
              <a:t>Predictive Models XGB Test data</a:t>
            </a:r>
            <a:endParaRPr lang="en-US" sz="3200" b="0" strike="noStrike" spc="-1" dirty="0">
              <a:latin typeface="Arial"/>
            </a:endParaRPr>
          </a:p>
        </p:txBody>
      </p:sp>
      <p:pic>
        <p:nvPicPr>
          <p:cNvPr id="4" name="Picture 3" descr="A graph of a curve&#10;&#10;Description automatically generated with medium confidence">
            <a:extLst>
              <a:ext uri="{FF2B5EF4-FFF2-40B4-BE49-F238E27FC236}">
                <a16:creationId xmlns:a16="http://schemas.microsoft.com/office/drawing/2014/main" id="{5DDDF384-04F1-061F-9567-9D8FA99382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5794"/>
            <a:ext cx="9144018" cy="5486411"/>
          </a:xfrm>
          <a:prstGeom prst="rect">
            <a:avLst/>
          </a:prstGeom>
        </p:spPr>
      </p:pic>
      <p:sp>
        <p:nvSpPr>
          <p:cNvPr id="2" name="Slide Number Placeholder 1">
            <a:extLst>
              <a:ext uri="{FF2B5EF4-FFF2-40B4-BE49-F238E27FC236}">
                <a16:creationId xmlns:a16="http://schemas.microsoft.com/office/drawing/2014/main" id="{03076F0A-28E3-0018-05A0-CF964CAD8D42}"/>
              </a:ext>
            </a:extLst>
          </p:cNvPr>
          <p:cNvSpPr>
            <a:spLocks noGrp="1"/>
          </p:cNvSpPr>
          <p:nvPr>
            <p:ph type="sldNum" sz="quarter" idx="4"/>
          </p:nvPr>
        </p:nvSpPr>
        <p:spPr/>
        <p:txBody>
          <a:bodyPr/>
          <a:lstStyle/>
          <a:p>
            <a:fld id="{4EC17395-3357-4465-BB05-022E0DC99C64}" type="slidenum">
              <a:rPr lang="en-US" smtClean="0"/>
              <a:t>11</a:t>
            </a:fld>
            <a:endParaRPr lang="en-US"/>
          </a:p>
        </p:txBody>
      </p:sp>
    </p:spTree>
    <p:extLst>
      <p:ext uri="{BB962C8B-B14F-4D97-AF65-F5344CB8AC3E}">
        <p14:creationId xmlns:p14="http://schemas.microsoft.com/office/powerpoint/2010/main" val="1336081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1023595" y="312873"/>
            <a:ext cx="5027400" cy="6876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0000"/>
              </a:lnSpc>
            </a:pPr>
            <a:r>
              <a:rPr lang="en-US" sz="3200" b="0" strike="noStrike" cap="all" spc="287" dirty="0">
                <a:solidFill>
                  <a:srgbClr val="000000"/>
                </a:solidFill>
                <a:latin typeface="Posterama"/>
                <a:ea typeface="DejaVu Sans"/>
              </a:rPr>
              <a:t>Conclusion</a:t>
            </a:r>
            <a:endParaRPr lang="en-US" sz="3200" b="0" strike="noStrike" spc="-1" dirty="0">
              <a:latin typeface="Arial"/>
            </a:endParaRPr>
          </a:p>
        </p:txBody>
      </p:sp>
      <p:sp>
        <p:nvSpPr>
          <p:cNvPr id="4" name="Subtitle 3">
            <a:extLst>
              <a:ext uri="{FF2B5EF4-FFF2-40B4-BE49-F238E27FC236}">
                <a16:creationId xmlns:a16="http://schemas.microsoft.com/office/drawing/2014/main" id="{3DBD1559-B7C9-67AE-100A-643C1A06F380}"/>
              </a:ext>
            </a:extLst>
          </p:cNvPr>
          <p:cNvSpPr>
            <a:spLocks noGrp="1"/>
          </p:cNvSpPr>
          <p:nvPr>
            <p:ph type="subTitle"/>
          </p:nvPr>
        </p:nvSpPr>
        <p:spPr>
          <a:xfrm>
            <a:off x="195965" y="1000473"/>
            <a:ext cx="10972440" cy="2046714"/>
          </a:xfrm>
        </p:spPr>
        <p:txBody>
          <a:bodyPr/>
          <a:lstStyle/>
          <a:p>
            <a:r>
              <a:rPr lang="en-US" sz="2000" dirty="0">
                <a:latin typeface="HCo Gotham SSm"/>
              </a:rPr>
              <a:t>Severely imbalanced data</a:t>
            </a:r>
          </a:p>
          <a:p>
            <a:r>
              <a:rPr lang="en-US" sz="2000" dirty="0">
                <a:latin typeface="HCo Gotham SSm"/>
              </a:rPr>
              <a:t>Oversampling gave us the best results</a:t>
            </a:r>
          </a:p>
          <a:p>
            <a:r>
              <a:rPr lang="en-US" sz="2000" dirty="0">
                <a:latin typeface="HCo Gotham SSm"/>
              </a:rPr>
              <a:t>Detecting fraud was more important than identifying nonfraud and Recall held more importance than precision</a:t>
            </a:r>
          </a:p>
          <a:p>
            <a:r>
              <a:rPr lang="en-US" sz="2000" dirty="0">
                <a:latin typeface="HCo Gotham SSm"/>
              </a:rPr>
              <a:t>While our Random Forest model performed well, our </a:t>
            </a:r>
            <a:r>
              <a:rPr lang="en-US" sz="2000" dirty="0" err="1">
                <a:latin typeface="HCo Gotham SSm"/>
              </a:rPr>
              <a:t>XGBoost</a:t>
            </a:r>
            <a:r>
              <a:rPr lang="en-US" sz="2000" dirty="0">
                <a:latin typeface="HCo Gotham SSm"/>
              </a:rPr>
              <a:t> model had better recall and slightly better precision</a:t>
            </a:r>
          </a:p>
        </p:txBody>
      </p:sp>
      <p:pic>
        <p:nvPicPr>
          <p:cNvPr id="2" name="Picture 1">
            <a:extLst>
              <a:ext uri="{FF2B5EF4-FFF2-40B4-BE49-F238E27FC236}">
                <a16:creationId xmlns:a16="http://schemas.microsoft.com/office/drawing/2014/main" id="{B0D575BB-7130-3908-40F6-A906789F6D9D}"/>
              </a:ext>
            </a:extLst>
          </p:cNvPr>
          <p:cNvPicPr>
            <a:picLocks noChangeAspect="1"/>
          </p:cNvPicPr>
          <p:nvPr/>
        </p:nvPicPr>
        <p:blipFill>
          <a:blip r:embed="rId2"/>
          <a:stretch>
            <a:fillRect/>
          </a:stretch>
        </p:blipFill>
        <p:spPr>
          <a:xfrm>
            <a:off x="195965" y="3192330"/>
            <a:ext cx="7437765" cy="3510074"/>
          </a:xfrm>
          <a:prstGeom prst="rect">
            <a:avLst/>
          </a:prstGeom>
        </p:spPr>
      </p:pic>
      <p:sp>
        <p:nvSpPr>
          <p:cNvPr id="6" name="Oval 5">
            <a:extLst>
              <a:ext uri="{FF2B5EF4-FFF2-40B4-BE49-F238E27FC236}">
                <a16:creationId xmlns:a16="http://schemas.microsoft.com/office/drawing/2014/main" id="{7EF3DA2A-ADF3-A3C6-6A38-C0A9015A5946}"/>
              </a:ext>
            </a:extLst>
          </p:cNvPr>
          <p:cNvSpPr/>
          <p:nvPr/>
        </p:nvSpPr>
        <p:spPr>
          <a:xfrm>
            <a:off x="1360333" y="4790324"/>
            <a:ext cx="827315" cy="44872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1BE0429E-6B1D-25CF-F8ED-0F7C2EC89BB6}"/>
              </a:ext>
            </a:extLst>
          </p:cNvPr>
          <p:cNvSpPr/>
          <p:nvPr/>
        </p:nvSpPr>
        <p:spPr>
          <a:xfrm>
            <a:off x="2615819" y="4790324"/>
            <a:ext cx="736197" cy="524462"/>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47437B3A-45A8-6937-B9DF-1AA579B8013A}"/>
              </a:ext>
            </a:extLst>
          </p:cNvPr>
          <p:cNvSpPr/>
          <p:nvPr/>
        </p:nvSpPr>
        <p:spPr>
          <a:xfrm>
            <a:off x="3914848" y="4774531"/>
            <a:ext cx="736197" cy="524462"/>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A471E216-93B0-726B-3B44-A955287558DF}"/>
              </a:ext>
            </a:extLst>
          </p:cNvPr>
          <p:cNvSpPr>
            <a:spLocks noGrp="1"/>
          </p:cNvSpPr>
          <p:nvPr>
            <p:ph type="sldNum" sz="quarter" idx="4"/>
          </p:nvPr>
        </p:nvSpPr>
        <p:spPr/>
        <p:txBody>
          <a:bodyPr/>
          <a:lstStyle/>
          <a:p>
            <a:fld id="{4EC17395-3357-4465-BB05-022E0DC99C64}" type="slidenum">
              <a:rPr lang="en-US" smtClean="0"/>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CE1E3C-F0CF-D56B-7FD2-18F8A5F7BB37}"/>
              </a:ext>
            </a:extLst>
          </p:cNvPr>
          <p:cNvPicPr>
            <a:picLocks noChangeAspect="1"/>
          </p:cNvPicPr>
          <p:nvPr/>
        </p:nvPicPr>
        <p:blipFill>
          <a:blip r:embed="rId2"/>
          <a:stretch>
            <a:fillRect/>
          </a:stretch>
        </p:blipFill>
        <p:spPr>
          <a:xfrm>
            <a:off x="1437275" y="1990418"/>
            <a:ext cx="7790064" cy="4742543"/>
          </a:xfrm>
          <a:prstGeom prst="rect">
            <a:avLst/>
          </a:prstGeom>
        </p:spPr>
      </p:pic>
      <p:sp>
        <p:nvSpPr>
          <p:cNvPr id="2" name="Subtitle 1">
            <a:extLst>
              <a:ext uri="{FF2B5EF4-FFF2-40B4-BE49-F238E27FC236}">
                <a16:creationId xmlns:a16="http://schemas.microsoft.com/office/drawing/2014/main" id="{3CAF01F9-0C1F-565D-B2B2-596BE7EF8E57}"/>
              </a:ext>
            </a:extLst>
          </p:cNvPr>
          <p:cNvSpPr>
            <a:spLocks noGrp="1"/>
          </p:cNvSpPr>
          <p:nvPr>
            <p:ph type="subTitle"/>
          </p:nvPr>
        </p:nvSpPr>
        <p:spPr>
          <a:xfrm>
            <a:off x="319314" y="1010776"/>
            <a:ext cx="10972440" cy="1347035"/>
          </a:xfrm>
        </p:spPr>
        <p:txBody>
          <a:bodyPr/>
          <a:lstStyle/>
          <a:p>
            <a:r>
              <a:rPr lang="en-US" sz="2000" b="0" i="0" dirty="0">
                <a:solidFill>
                  <a:srgbClr val="1D1C1D"/>
                </a:solidFill>
                <a:effectLst/>
                <a:latin typeface="HCo Gotham SSm"/>
              </a:rPr>
              <a:t>If we had more time, we would investigate the two periods of time within the 48 hours that had no fraudulent activity. Analyzing more data than just the 48 hour period used for this dataset could give further insights as to whether there is a pattern of time that fraudulent charges tend to follow.</a:t>
            </a:r>
            <a:endParaRPr lang="en-US" sz="2000" dirty="0">
              <a:latin typeface="HCo Gotham SSm"/>
            </a:endParaRPr>
          </a:p>
          <a:p>
            <a:endParaRPr lang="en-US" dirty="0"/>
          </a:p>
        </p:txBody>
      </p:sp>
      <p:sp>
        <p:nvSpPr>
          <p:cNvPr id="5" name="Oval 4">
            <a:extLst>
              <a:ext uri="{FF2B5EF4-FFF2-40B4-BE49-F238E27FC236}">
                <a16:creationId xmlns:a16="http://schemas.microsoft.com/office/drawing/2014/main" id="{BAEF8951-4E3F-A823-920F-EA5ADF6F127B}"/>
              </a:ext>
            </a:extLst>
          </p:cNvPr>
          <p:cNvSpPr/>
          <p:nvPr/>
        </p:nvSpPr>
        <p:spPr>
          <a:xfrm>
            <a:off x="6096000" y="5776686"/>
            <a:ext cx="827314" cy="82731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43F15F62-3BD9-9560-F0BD-B64FF4AF5694}"/>
              </a:ext>
            </a:extLst>
          </p:cNvPr>
          <p:cNvSpPr txBox="1"/>
          <p:nvPr/>
        </p:nvSpPr>
        <p:spPr>
          <a:xfrm>
            <a:off x="833239" y="239243"/>
            <a:ext cx="4499068" cy="707886"/>
          </a:xfrm>
          <a:prstGeom prst="rect">
            <a:avLst/>
          </a:prstGeom>
          <a:noFill/>
        </p:spPr>
        <p:txBody>
          <a:bodyPr wrap="square" rtlCol="0">
            <a:spAutoFit/>
          </a:bodyPr>
          <a:lstStyle/>
          <a:p>
            <a:r>
              <a:rPr lang="en-US" sz="4000" dirty="0">
                <a:latin typeface="Posterama" panose="020B0504020200020000" pitchFamily="34" charset="0"/>
                <a:cs typeface="Posterama" panose="020B0504020200020000" pitchFamily="34" charset="0"/>
              </a:rPr>
              <a:t>Further Research</a:t>
            </a:r>
          </a:p>
        </p:txBody>
      </p:sp>
      <p:sp>
        <p:nvSpPr>
          <p:cNvPr id="4" name="Slide Number Placeholder 3">
            <a:extLst>
              <a:ext uri="{FF2B5EF4-FFF2-40B4-BE49-F238E27FC236}">
                <a16:creationId xmlns:a16="http://schemas.microsoft.com/office/drawing/2014/main" id="{518BFB99-5526-8E30-CD25-B98EA5CA93DE}"/>
              </a:ext>
            </a:extLst>
          </p:cNvPr>
          <p:cNvSpPr>
            <a:spLocks noGrp="1"/>
          </p:cNvSpPr>
          <p:nvPr>
            <p:ph type="sldNum" sz="quarter" idx="4"/>
          </p:nvPr>
        </p:nvSpPr>
        <p:spPr/>
        <p:txBody>
          <a:bodyPr/>
          <a:lstStyle/>
          <a:p>
            <a:fld id="{4EC17395-3357-4465-BB05-022E0DC99C64}" type="slidenum">
              <a:rPr lang="en-US" smtClean="0"/>
              <a:t>13</a:t>
            </a:fld>
            <a:endParaRPr lang="en-US"/>
          </a:p>
        </p:txBody>
      </p:sp>
    </p:spTree>
    <p:extLst>
      <p:ext uri="{BB962C8B-B14F-4D97-AF65-F5344CB8AC3E}">
        <p14:creationId xmlns:p14="http://schemas.microsoft.com/office/powerpoint/2010/main" val="247010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1280160" y="1097280"/>
            <a:ext cx="9599400" cy="9126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0000"/>
              </a:lnSpc>
            </a:pPr>
            <a:r>
              <a:rPr lang="en-US" sz="3200" b="0" strike="noStrike" cap="all" spc="287">
                <a:solidFill>
                  <a:srgbClr val="000000"/>
                </a:solidFill>
                <a:latin typeface="Posterama"/>
                <a:ea typeface="DejaVu Sans"/>
              </a:rPr>
              <a:t>references</a:t>
            </a:r>
            <a:endParaRPr lang="en-US" sz="3200" b="0" strike="noStrike" spc="-1">
              <a:latin typeface="Arial"/>
            </a:endParaRPr>
          </a:p>
        </p:txBody>
      </p:sp>
      <p:sp>
        <p:nvSpPr>
          <p:cNvPr id="308" name="CustomShape 2"/>
          <p:cNvSpPr/>
          <p:nvPr/>
        </p:nvSpPr>
        <p:spPr>
          <a:xfrm>
            <a:off x="830160" y="1594371"/>
            <a:ext cx="10844280" cy="89109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171450" indent="-171450">
              <a:buFont typeface="Arial" panose="020B0604020202020204" pitchFamily="34" charset="0"/>
              <a:buChar char="•"/>
            </a:pPr>
            <a:r>
              <a:rPr lang="en-US" sz="1050" b="0" strike="noStrike" spc="-1" dirty="0">
                <a:latin typeface="Arial"/>
              </a:rPr>
              <a:t>https://www.kaggle.com/datasets/mlg-ulb/creditcardfraud</a:t>
            </a:r>
            <a:endParaRPr lang="en-US" sz="1050" b="0" strike="noStrike" spc="-1" dirty="0">
              <a:solidFill>
                <a:srgbClr val="000000"/>
              </a:solidFill>
              <a:latin typeface="HCo Gotham SSm"/>
              <a:ea typeface="DejaVu Sans"/>
            </a:endParaRPr>
          </a:p>
          <a:p>
            <a:pPr marL="171450" indent="-171450">
              <a:lnSpc>
                <a:spcPct val="100000"/>
              </a:lnSpc>
              <a:buFont typeface="Arial" panose="020B0604020202020204" pitchFamily="34" charset="0"/>
              <a:buChar char="•"/>
            </a:pPr>
            <a:r>
              <a:rPr lang="en-US" sz="1050" b="0" strike="noStrike" spc="-1" dirty="0">
                <a:solidFill>
                  <a:srgbClr val="000000"/>
                </a:solidFill>
                <a:latin typeface="HCo Gotham SSm"/>
                <a:ea typeface="DejaVu Sans"/>
              </a:rPr>
              <a:t>Gabriel </a:t>
            </a:r>
            <a:r>
              <a:rPr lang="en-US" sz="1050" b="0" strike="noStrike" spc="-1" dirty="0" err="1">
                <a:solidFill>
                  <a:srgbClr val="000000"/>
                </a:solidFill>
                <a:latin typeface="HCo Gotham SSm"/>
                <a:ea typeface="DejaVu Sans"/>
              </a:rPr>
              <a:t>Preda</a:t>
            </a:r>
            <a:r>
              <a:rPr lang="en-US" sz="1050" b="0" strike="noStrike" spc="-1" dirty="0">
                <a:solidFill>
                  <a:srgbClr val="000000"/>
                </a:solidFill>
                <a:latin typeface="HCo Gotham SSm"/>
                <a:ea typeface="DejaVu Sans"/>
              </a:rPr>
              <a:t> (2024) Credit Card Fraud Detection Predictive Models. https://www.kaggle.com/code/gpreda/credit-card-fraud-detection-predictive-models</a:t>
            </a:r>
            <a:endParaRPr lang="en-US" sz="1050" b="0" strike="noStrike" spc="-1" dirty="0">
              <a:latin typeface="Arial"/>
            </a:endParaRPr>
          </a:p>
          <a:p>
            <a:pPr marL="171450" indent="-171450">
              <a:lnSpc>
                <a:spcPct val="100000"/>
              </a:lnSpc>
              <a:buFont typeface="Arial" panose="020B0604020202020204" pitchFamily="34" charset="0"/>
              <a:buChar char="•"/>
            </a:pPr>
            <a:r>
              <a:rPr lang="en-US" sz="1050" b="0" strike="noStrike" spc="-1" dirty="0">
                <a:solidFill>
                  <a:srgbClr val="000000"/>
                </a:solidFill>
                <a:latin typeface="HCo Gotham SSm"/>
                <a:ea typeface="DejaVu Sans"/>
              </a:rPr>
              <a:t>Brett Cruz(2024, Jul 26) 52 Million Americans Experienced Credit Card Fraud Last Year. </a:t>
            </a:r>
            <a:r>
              <a:rPr lang="en-US" sz="1050" b="0" strike="noStrike" spc="-1" dirty="0">
                <a:solidFill>
                  <a:srgbClr val="000000"/>
                </a:solidFill>
                <a:latin typeface="Daytona Condensed Light"/>
                <a:ea typeface="DejaVu Sans"/>
              </a:rPr>
              <a:t>Securiety.org</a:t>
            </a:r>
            <a:endParaRPr lang="en-US" sz="1050" b="0" strike="noStrike" spc="-1" dirty="0">
              <a:latin typeface="Arial"/>
            </a:endParaRPr>
          </a:p>
          <a:p>
            <a:pPr marL="171450" indent="-171450">
              <a:lnSpc>
                <a:spcPct val="100000"/>
              </a:lnSpc>
              <a:buFont typeface="Arial" panose="020B0604020202020204" pitchFamily="34" charset="0"/>
              <a:buChar char="•"/>
            </a:pPr>
            <a:r>
              <a:rPr lang="en-US" sz="1050" b="0" strike="noStrike" spc="-1" dirty="0" err="1">
                <a:solidFill>
                  <a:srgbClr val="000000"/>
                </a:solidFill>
                <a:latin typeface="Arial"/>
                <a:ea typeface="DejaVu Sans"/>
              </a:rPr>
              <a:t>RandomForrestClassifier</a:t>
            </a:r>
            <a:r>
              <a:rPr lang="en-US" sz="1050" b="0" strike="noStrike" spc="-1" dirty="0">
                <a:solidFill>
                  <a:srgbClr val="000000"/>
                </a:solidFill>
                <a:latin typeface="Arial"/>
                <a:ea typeface="DejaVu Sans"/>
              </a:rPr>
              <a:t>, </a:t>
            </a:r>
            <a:r>
              <a:rPr lang="en-US" sz="1000" b="0" strike="noStrike" spc="-1" dirty="0">
                <a:solidFill>
                  <a:srgbClr val="000000"/>
                </a:solidFill>
                <a:latin typeface="Arial"/>
                <a:ea typeface="DejaVu Sans"/>
              </a:rPr>
              <a:t>http://scikit-learn.org/stable/modules/generated/sklearn.ensemble.RandomForestClassifier.html</a:t>
            </a:r>
            <a:endParaRPr lang="en-US" sz="1000" b="0" strike="noStrike" spc="-1" dirty="0">
              <a:latin typeface="Arial"/>
            </a:endParaRPr>
          </a:p>
          <a:p>
            <a:pPr marL="171450" indent="-171450">
              <a:lnSpc>
                <a:spcPct val="100000"/>
              </a:lnSpc>
              <a:buFont typeface="Arial" panose="020B0604020202020204" pitchFamily="34" charset="0"/>
              <a:buChar char="•"/>
            </a:pPr>
            <a:endParaRPr lang="en-US" sz="1000" b="0" strike="noStrike" spc="-1" dirty="0">
              <a:latin typeface="Arial"/>
            </a:endParaRPr>
          </a:p>
        </p:txBody>
      </p:sp>
      <p:sp>
        <p:nvSpPr>
          <p:cNvPr id="2" name="Slide Number Placeholder 1">
            <a:extLst>
              <a:ext uri="{FF2B5EF4-FFF2-40B4-BE49-F238E27FC236}">
                <a16:creationId xmlns:a16="http://schemas.microsoft.com/office/drawing/2014/main" id="{39BC1AF0-4815-4966-D5A4-EE68355EA762}"/>
              </a:ext>
            </a:extLst>
          </p:cNvPr>
          <p:cNvSpPr>
            <a:spLocks noGrp="1"/>
          </p:cNvSpPr>
          <p:nvPr>
            <p:ph type="sldNum" sz="quarter" idx="4"/>
          </p:nvPr>
        </p:nvSpPr>
        <p:spPr/>
        <p:txBody>
          <a:bodyPr/>
          <a:lstStyle/>
          <a:p>
            <a:fld id="{4EC17395-3357-4465-BB05-022E0DC99C64}" type="slidenum">
              <a:rPr lang="en-US" smtClean="0"/>
              <a:t>14</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F0A68-A519-B3E3-0935-BD2C9C499BDC}"/>
              </a:ext>
            </a:extLst>
          </p:cNvPr>
          <p:cNvSpPr>
            <a:spLocks noGrp="1"/>
          </p:cNvSpPr>
          <p:nvPr>
            <p:ph type="title"/>
          </p:nvPr>
        </p:nvSpPr>
        <p:spPr>
          <a:xfrm>
            <a:off x="-876420" y="58354"/>
            <a:ext cx="10972440" cy="609398"/>
          </a:xfrm>
        </p:spPr>
        <p:txBody>
          <a:bodyPr/>
          <a:lstStyle/>
          <a:p>
            <a:pPr algn="ctr"/>
            <a:r>
              <a:rPr lang="en-US" dirty="0">
                <a:latin typeface="Posterama" panose="020B0504020200020000" pitchFamily="34" charset="0"/>
                <a:cs typeface="Posterama" panose="020B0504020200020000" pitchFamily="34" charset="0"/>
              </a:rPr>
              <a:t>Project</a:t>
            </a:r>
            <a:r>
              <a:rPr lang="en-US" dirty="0"/>
              <a:t> Overview</a:t>
            </a:r>
          </a:p>
        </p:txBody>
      </p:sp>
      <p:sp>
        <p:nvSpPr>
          <p:cNvPr id="6" name="TextBox 5">
            <a:extLst>
              <a:ext uri="{FF2B5EF4-FFF2-40B4-BE49-F238E27FC236}">
                <a16:creationId xmlns:a16="http://schemas.microsoft.com/office/drawing/2014/main" id="{8BC623CF-01DD-1DB3-810D-C5638D7EDC4C}"/>
              </a:ext>
            </a:extLst>
          </p:cNvPr>
          <p:cNvSpPr txBox="1"/>
          <p:nvPr/>
        </p:nvSpPr>
        <p:spPr>
          <a:xfrm>
            <a:off x="330869" y="692939"/>
            <a:ext cx="9823784" cy="6124754"/>
          </a:xfrm>
          <a:prstGeom prst="rect">
            <a:avLst/>
          </a:prstGeom>
          <a:noFill/>
        </p:spPr>
        <p:txBody>
          <a:bodyPr wrap="square" rtlCol="0">
            <a:spAutoFit/>
          </a:bodyPr>
          <a:lstStyle/>
          <a:p>
            <a:pPr marL="342900" indent="-342900">
              <a:lnSpc>
                <a:spcPct val="150000"/>
              </a:lnSpc>
              <a:buFont typeface="Courier New" panose="02070309020205020404" pitchFamily="49" charset="0"/>
              <a:buChar char="o"/>
            </a:pPr>
            <a:r>
              <a:rPr lang="en-US" sz="2200" dirty="0">
                <a:latin typeface="HCo Gotham SSm"/>
              </a:rPr>
              <a:t>Data scaled and split into two separate CSVs, train and test.</a:t>
            </a:r>
          </a:p>
          <a:p>
            <a:pPr marL="342900" indent="-342900">
              <a:lnSpc>
                <a:spcPct val="150000"/>
              </a:lnSpc>
              <a:buFont typeface="Courier New" panose="02070309020205020404" pitchFamily="49" charset="0"/>
              <a:buChar char="o"/>
            </a:pPr>
            <a:r>
              <a:rPr lang="en-US" sz="2200" dirty="0">
                <a:latin typeface="HCo Gotham SSm"/>
              </a:rPr>
              <a:t>Each of us ran one of the following models:</a:t>
            </a:r>
            <a:r>
              <a:rPr lang="en-US" sz="2200" kern="1200" dirty="0">
                <a:solidFill>
                  <a:schemeClr val="tx1"/>
                </a:solidFill>
                <a:latin typeface="HCo Gotham SSm"/>
                <a:ea typeface="+mj-ea"/>
                <a:cs typeface="+mj-cs"/>
              </a:rPr>
              <a:t>	</a:t>
            </a:r>
          </a:p>
          <a:p>
            <a:pPr marL="800100" lvl="1" indent="-342900">
              <a:buFont typeface="Wingdings" panose="05000000000000000000" pitchFamily="2" charset="2"/>
              <a:buChar char="§"/>
            </a:pPr>
            <a:r>
              <a:rPr lang="en-US" sz="2200" kern="1200" dirty="0">
                <a:solidFill>
                  <a:schemeClr val="tx1"/>
                </a:solidFill>
                <a:latin typeface="HCo Gotham SSm"/>
                <a:ea typeface="+mj-ea"/>
                <a:cs typeface="+mj-cs"/>
              </a:rPr>
              <a:t>Logistic Regression </a:t>
            </a:r>
            <a:endParaRPr lang="en-US" sz="2200" dirty="0">
              <a:latin typeface="HCo Gotham SSm"/>
              <a:ea typeface="+mj-ea"/>
              <a:cs typeface="+mj-cs"/>
            </a:endParaRPr>
          </a:p>
          <a:p>
            <a:pPr marL="800100" lvl="1" indent="-342900">
              <a:buFont typeface="Wingdings" panose="05000000000000000000" pitchFamily="2" charset="2"/>
              <a:buChar char="§"/>
            </a:pPr>
            <a:r>
              <a:rPr lang="en-US" sz="2200" kern="1200" dirty="0">
                <a:solidFill>
                  <a:schemeClr val="tx1"/>
                </a:solidFill>
                <a:latin typeface="HCo Gotham SSm"/>
                <a:ea typeface="+mj-ea"/>
                <a:cs typeface="+mj-cs"/>
              </a:rPr>
              <a:t>SVM</a:t>
            </a:r>
          </a:p>
          <a:p>
            <a:pPr marL="800100" lvl="1" indent="-342900">
              <a:buFont typeface="Wingdings" panose="05000000000000000000" pitchFamily="2" charset="2"/>
              <a:buChar char="§"/>
            </a:pPr>
            <a:r>
              <a:rPr lang="en-US" sz="2200" kern="1200" dirty="0">
                <a:solidFill>
                  <a:schemeClr val="tx1"/>
                </a:solidFill>
                <a:latin typeface="HCo Gotham SSm"/>
                <a:ea typeface="+mj-ea"/>
                <a:cs typeface="+mj-cs"/>
              </a:rPr>
              <a:t> KNN</a:t>
            </a:r>
          </a:p>
          <a:p>
            <a:pPr marL="800100" lvl="1" indent="-342900">
              <a:buFont typeface="Wingdings" panose="05000000000000000000" pitchFamily="2" charset="2"/>
              <a:buChar char="§"/>
            </a:pPr>
            <a:r>
              <a:rPr lang="en-US" sz="2200" kern="1200" dirty="0">
                <a:solidFill>
                  <a:schemeClr val="tx1"/>
                </a:solidFill>
                <a:latin typeface="HCo Gotham SSm"/>
                <a:ea typeface="+mj-ea"/>
                <a:cs typeface="+mj-cs"/>
              </a:rPr>
              <a:t> Decision Tree</a:t>
            </a:r>
          </a:p>
          <a:p>
            <a:pPr marL="800100" lvl="1" indent="-342900">
              <a:buFont typeface="Wingdings" panose="05000000000000000000" pitchFamily="2" charset="2"/>
              <a:buChar char="§"/>
            </a:pPr>
            <a:r>
              <a:rPr lang="en-US" sz="2200" kern="1200" dirty="0">
                <a:solidFill>
                  <a:schemeClr val="tx1"/>
                </a:solidFill>
                <a:latin typeface="HCo Gotham SSm"/>
                <a:ea typeface="+mj-ea"/>
                <a:cs typeface="+mj-cs"/>
              </a:rPr>
              <a:t> Random Forest</a:t>
            </a:r>
          </a:p>
          <a:p>
            <a:pPr marL="800100" lvl="1" indent="-342900">
              <a:buFont typeface="Wingdings" panose="05000000000000000000" pitchFamily="2" charset="2"/>
              <a:buChar char="§"/>
            </a:pPr>
            <a:r>
              <a:rPr lang="en-US" sz="2200" kern="1200" dirty="0">
                <a:solidFill>
                  <a:schemeClr val="tx1"/>
                </a:solidFill>
                <a:latin typeface="HCo Gotham SSm"/>
                <a:ea typeface="+mj-ea"/>
                <a:cs typeface="+mj-cs"/>
              </a:rPr>
              <a:t> </a:t>
            </a:r>
            <a:r>
              <a:rPr lang="en-US" sz="2200" kern="1200" dirty="0" err="1">
                <a:solidFill>
                  <a:schemeClr val="tx1"/>
                </a:solidFill>
                <a:latin typeface="HCo Gotham SSm"/>
                <a:ea typeface="+mj-ea"/>
                <a:cs typeface="+mj-cs"/>
              </a:rPr>
              <a:t>XGBoost</a:t>
            </a:r>
            <a:endParaRPr lang="en-US" sz="2200" kern="1200" dirty="0">
              <a:solidFill>
                <a:schemeClr val="tx1"/>
              </a:solidFill>
              <a:latin typeface="HCo Gotham SSm"/>
              <a:ea typeface="+mj-ea"/>
              <a:cs typeface="+mj-cs"/>
            </a:endParaRPr>
          </a:p>
          <a:p>
            <a:pPr marL="342900" lvl="8" indent="-342900">
              <a:buFont typeface="Courier New" panose="02070309020205020404" pitchFamily="49" charset="0"/>
              <a:buChar char="o"/>
            </a:pPr>
            <a:r>
              <a:rPr lang="en-US" sz="2200" dirty="0">
                <a:latin typeface="HCo Gotham SSm"/>
              </a:rPr>
              <a:t>For each model we ran one default model, one using over sampling (SMOTE &amp; SMOTEENN), and one using under sampling (RUS)</a:t>
            </a:r>
          </a:p>
          <a:p>
            <a:pPr marL="342900" indent="-342900">
              <a:lnSpc>
                <a:spcPct val="150000"/>
              </a:lnSpc>
              <a:buFont typeface="Courier New" panose="02070309020205020404" pitchFamily="49" charset="0"/>
              <a:buChar char="o"/>
            </a:pPr>
            <a:r>
              <a:rPr lang="en-US" sz="2200" dirty="0">
                <a:latin typeface="HCo Gotham SSm"/>
              </a:rPr>
              <a:t>Each model with the best performing results then underwent hyperparameter tuning (</a:t>
            </a:r>
            <a:r>
              <a:rPr lang="en-US" sz="2200" dirty="0" err="1">
                <a:latin typeface="HCo Gotham SSm"/>
              </a:rPr>
              <a:t>Gridsearch</a:t>
            </a:r>
            <a:r>
              <a:rPr lang="en-US" sz="2200" dirty="0">
                <a:latin typeface="HCo Gotham SSm"/>
              </a:rPr>
              <a:t>) </a:t>
            </a:r>
          </a:p>
          <a:p>
            <a:pPr marL="342900" indent="-342900">
              <a:lnSpc>
                <a:spcPct val="150000"/>
              </a:lnSpc>
              <a:buFont typeface="Courier New" panose="02070309020205020404" pitchFamily="49" charset="0"/>
              <a:buChar char="o"/>
            </a:pPr>
            <a:r>
              <a:rPr lang="en-US" sz="2200" dirty="0">
                <a:latin typeface="HCo Gotham SSm"/>
              </a:rPr>
              <a:t>We then took our best performing models and compared</a:t>
            </a:r>
          </a:p>
          <a:p>
            <a:pPr marL="342900" indent="-342900">
              <a:lnSpc>
                <a:spcPct val="150000"/>
              </a:lnSpc>
              <a:buFont typeface="Courier New" panose="02070309020205020404" pitchFamily="49" charset="0"/>
              <a:buChar char="o"/>
            </a:pPr>
            <a:r>
              <a:rPr lang="en-US" sz="2200" dirty="0">
                <a:latin typeface="HCo Gotham SSm"/>
              </a:rPr>
              <a:t>Finally, we selected the best model and applied it to the testing data</a:t>
            </a:r>
          </a:p>
          <a:p>
            <a:endParaRPr lang="en-US" dirty="0"/>
          </a:p>
        </p:txBody>
      </p:sp>
      <p:sp>
        <p:nvSpPr>
          <p:cNvPr id="7" name="Slide Number Placeholder 6">
            <a:extLst>
              <a:ext uri="{FF2B5EF4-FFF2-40B4-BE49-F238E27FC236}">
                <a16:creationId xmlns:a16="http://schemas.microsoft.com/office/drawing/2014/main" id="{4F87B4ED-46B1-8D56-5F6B-E064E00D137A}"/>
              </a:ext>
            </a:extLst>
          </p:cNvPr>
          <p:cNvSpPr>
            <a:spLocks noGrp="1"/>
          </p:cNvSpPr>
          <p:nvPr>
            <p:ph type="sldNum" sz="quarter" idx="4"/>
          </p:nvPr>
        </p:nvSpPr>
        <p:spPr/>
        <p:txBody>
          <a:bodyPr/>
          <a:lstStyle/>
          <a:p>
            <a:fld id="{4EC17395-3357-4465-BB05-022E0DC99C64}" type="slidenum">
              <a:rPr lang="en-US" smtClean="0"/>
              <a:t>2</a:t>
            </a:fld>
            <a:endParaRPr lang="en-US"/>
          </a:p>
        </p:txBody>
      </p:sp>
    </p:spTree>
    <p:extLst>
      <p:ext uri="{BB962C8B-B14F-4D97-AF65-F5344CB8AC3E}">
        <p14:creationId xmlns:p14="http://schemas.microsoft.com/office/powerpoint/2010/main" val="2511413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CustomShape 1"/>
          <p:cNvSpPr/>
          <p:nvPr/>
        </p:nvSpPr>
        <p:spPr>
          <a:xfrm>
            <a:off x="861140" y="853133"/>
            <a:ext cx="9873720" cy="5292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0000"/>
              </a:lnSpc>
            </a:pPr>
            <a:r>
              <a:rPr lang="en-US" sz="3200" b="0" strike="noStrike" cap="all" spc="287" dirty="0">
                <a:solidFill>
                  <a:srgbClr val="000000"/>
                </a:solidFill>
                <a:latin typeface="Posterama"/>
                <a:ea typeface="DejaVu Sans"/>
              </a:rPr>
              <a:t>Analysis report of credit card fraud </a:t>
            </a:r>
            <a:endParaRPr lang="en-US" sz="3200" b="0" strike="noStrike" spc="-1" dirty="0">
              <a:latin typeface="Arial"/>
            </a:endParaRPr>
          </a:p>
        </p:txBody>
      </p:sp>
      <p:sp>
        <p:nvSpPr>
          <p:cNvPr id="280" name="CustomShape 2"/>
          <p:cNvSpPr/>
          <p:nvPr/>
        </p:nvSpPr>
        <p:spPr>
          <a:xfrm>
            <a:off x="721283" y="1303424"/>
            <a:ext cx="10283400" cy="587707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800" b="0" strike="noStrike" spc="-1" dirty="0">
                <a:solidFill>
                  <a:srgbClr val="000000"/>
                </a:solidFill>
                <a:latin typeface="Daytona Condensed Light"/>
                <a:ea typeface="DejaVu Sans"/>
              </a:rPr>
              <a:t>Summary</a:t>
            </a:r>
          </a:p>
          <a:p>
            <a:pPr>
              <a:lnSpc>
                <a:spcPct val="100000"/>
              </a:lnSpc>
            </a:pPr>
            <a:endParaRPr lang="en-US" sz="1800" b="0" strike="noStrike" spc="-1" dirty="0">
              <a:latin typeface="Arial"/>
            </a:endParaRPr>
          </a:p>
          <a:p>
            <a:pPr marL="342900" indent="-342900">
              <a:lnSpc>
                <a:spcPct val="100000"/>
              </a:lnSpc>
              <a:buFont typeface="Courier New" panose="02070309020205020404" pitchFamily="49" charset="0"/>
              <a:buChar char="o"/>
            </a:pPr>
            <a:r>
              <a:rPr lang="en-US" sz="2000" spc="-1" dirty="0">
                <a:solidFill>
                  <a:srgbClr val="0A0A0A"/>
                </a:solidFill>
                <a:latin typeface="HCo Gotham SSm"/>
              </a:rPr>
              <a:t>This project presents an analysis of credit card fraud to apply an ML model for binary data (0 and 1) </a:t>
            </a:r>
            <a:r>
              <a:rPr lang="en-US" sz="1800" b="0" strike="noStrike" spc="-1" dirty="0">
                <a:solidFill>
                  <a:srgbClr val="000000"/>
                </a:solidFill>
                <a:latin typeface="Daytona Condensed Light"/>
                <a:ea typeface="DejaVu Sans"/>
              </a:rPr>
              <a:t>.</a:t>
            </a:r>
            <a:endParaRPr lang="en-US" sz="1800" b="0" strike="noStrike" spc="-1" dirty="0">
              <a:latin typeface="Arial"/>
            </a:endParaRPr>
          </a:p>
          <a:p>
            <a:pPr marL="287190" indent="-285750">
              <a:lnSpc>
                <a:spcPct val="100000"/>
              </a:lnSpc>
              <a:buClr>
                <a:srgbClr val="0A0A0A"/>
              </a:buClr>
              <a:buFont typeface="Courier New" panose="02070309020205020404" pitchFamily="49" charset="0"/>
              <a:buChar char="o"/>
            </a:pPr>
            <a:endParaRPr lang="en-US" sz="1800" b="0" strike="noStrike" spc="-1" dirty="0">
              <a:solidFill>
                <a:srgbClr val="0A0A0A"/>
              </a:solidFill>
              <a:latin typeface="HCo Gotham SSm"/>
              <a:ea typeface="DejaVu Sans"/>
            </a:endParaRPr>
          </a:p>
          <a:p>
            <a:pPr marL="344340" indent="-342900">
              <a:lnSpc>
                <a:spcPct val="150000"/>
              </a:lnSpc>
              <a:buClr>
                <a:srgbClr val="0A0A0A"/>
              </a:buClr>
              <a:buFont typeface="Courier New" panose="02070309020205020404" pitchFamily="49" charset="0"/>
              <a:buChar char="o"/>
            </a:pPr>
            <a:r>
              <a:rPr lang="en-US" sz="2000" b="0" strike="noStrike" spc="-1" dirty="0">
                <a:solidFill>
                  <a:srgbClr val="0A0A0A"/>
                </a:solidFill>
                <a:latin typeface="HCo Gotham SSm"/>
                <a:ea typeface="DejaVu Sans"/>
              </a:rPr>
              <a:t>The data used for this project comes from a competition provided by Kaggle. It has been cleaned and scaled, with variables hidden to protect customers' PII.</a:t>
            </a:r>
          </a:p>
          <a:p>
            <a:pPr marL="344340" indent="-342900">
              <a:lnSpc>
                <a:spcPct val="150000"/>
              </a:lnSpc>
              <a:buClr>
                <a:srgbClr val="0A0A0A"/>
              </a:buClr>
              <a:buFont typeface="Courier New" panose="02070309020205020404" pitchFamily="49" charset="0"/>
              <a:buChar char="o"/>
            </a:pPr>
            <a:r>
              <a:rPr lang="en-US" sz="2000" b="0" strike="noStrike" spc="-1" dirty="0">
                <a:solidFill>
                  <a:srgbClr val="0A0A0A"/>
                </a:solidFill>
                <a:latin typeface="HCo Gotham SSm"/>
                <a:ea typeface="DejaVu Sans"/>
              </a:rPr>
              <a:t>All transactions are from Europe.</a:t>
            </a:r>
          </a:p>
          <a:p>
            <a:pPr marL="344340" indent="-342900">
              <a:lnSpc>
                <a:spcPct val="150000"/>
              </a:lnSpc>
              <a:buClr>
                <a:srgbClr val="0A0A0A"/>
              </a:buClr>
              <a:buFont typeface="Courier New" panose="02070309020205020404" pitchFamily="49" charset="0"/>
              <a:buChar char="o"/>
            </a:pPr>
            <a:r>
              <a:rPr lang="en-US" sz="2000" b="0" strike="noStrike" spc="-1" dirty="0">
                <a:solidFill>
                  <a:srgbClr val="0A0A0A"/>
                </a:solidFill>
                <a:latin typeface="HCo Gotham SSm"/>
                <a:ea typeface="DejaVu Sans"/>
              </a:rPr>
              <a:t>The median fraudulent charge in the data provided by Kaggle averages $254, compared to a non-fraudulent average amount of $250.</a:t>
            </a:r>
          </a:p>
          <a:p>
            <a:pPr marL="344340" indent="-342900">
              <a:lnSpc>
                <a:spcPct val="150000"/>
              </a:lnSpc>
              <a:buClr>
                <a:srgbClr val="0A0A0A"/>
              </a:buClr>
              <a:buFont typeface="Courier New" panose="02070309020205020404" pitchFamily="49" charset="0"/>
              <a:buChar char="o"/>
            </a:pPr>
            <a:r>
              <a:rPr lang="en-US" sz="2000" spc="-1" dirty="0">
                <a:solidFill>
                  <a:srgbClr val="0A0A0A"/>
                </a:solidFill>
                <a:latin typeface="HCo Gotham SSm"/>
              </a:rPr>
              <a:t>This data, collected over a 48-hour timeframe, shows an imbalance with 99.83% non-fraudulent transactions (Class 0) versus 0.17% fraudulent ones (Class 1)</a:t>
            </a:r>
            <a:endParaRPr lang="en-US" sz="20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solidFill>
                <a:srgbClr val="000000"/>
              </a:solidFill>
              <a:latin typeface="Arial"/>
              <a:ea typeface="DejaVu Sans"/>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
        <p:nvSpPr>
          <p:cNvPr id="2" name="Slide Number Placeholder 1">
            <a:extLst>
              <a:ext uri="{FF2B5EF4-FFF2-40B4-BE49-F238E27FC236}">
                <a16:creationId xmlns:a16="http://schemas.microsoft.com/office/drawing/2014/main" id="{77D6B673-BA2D-C118-F63E-A4A909D8AF9D}"/>
              </a:ext>
            </a:extLst>
          </p:cNvPr>
          <p:cNvSpPr>
            <a:spLocks noGrp="1"/>
          </p:cNvSpPr>
          <p:nvPr>
            <p:ph type="sldNum" sz="quarter" idx="4"/>
          </p:nvPr>
        </p:nvSpPr>
        <p:spPr/>
        <p:txBody>
          <a:bodyPr/>
          <a:lstStyle/>
          <a:p>
            <a:fld id="{4EC17395-3357-4465-BB05-022E0DC99C64}"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CustomShape 1"/>
          <p:cNvSpPr/>
          <p:nvPr/>
        </p:nvSpPr>
        <p:spPr>
          <a:xfrm>
            <a:off x="975240" y="844200"/>
            <a:ext cx="8312650" cy="497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gn="ctr">
              <a:lnSpc>
                <a:spcPct val="90000"/>
              </a:lnSpc>
            </a:pPr>
            <a:r>
              <a:rPr lang="en-US" sz="3200" b="0" strike="noStrike" cap="all" spc="287" dirty="0">
                <a:solidFill>
                  <a:srgbClr val="000000"/>
                </a:solidFill>
                <a:latin typeface="Posterama"/>
                <a:ea typeface="DejaVu Sans"/>
              </a:rPr>
              <a:t>Cleaning &amp; EDA</a:t>
            </a:r>
            <a:endParaRPr lang="en-US" sz="3200" b="0" strike="noStrike" spc="-1" dirty="0">
              <a:latin typeface="Arial"/>
            </a:endParaRPr>
          </a:p>
        </p:txBody>
      </p:sp>
      <p:pic>
        <p:nvPicPr>
          <p:cNvPr id="9" name="Picture 8" descr="A blue rectangular object with white text&#10;&#10;Description automatically generated">
            <a:extLst>
              <a:ext uri="{FF2B5EF4-FFF2-40B4-BE49-F238E27FC236}">
                <a16:creationId xmlns:a16="http://schemas.microsoft.com/office/drawing/2014/main" id="{2B913657-D0BA-0EA7-539E-92539E4A6E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495" y="1441780"/>
            <a:ext cx="5852172" cy="4389129"/>
          </a:xfrm>
          <a:prstGeom prst="rect">
            <a:avLst/>
          </a:prstGeom>
        </p:spPr>
      </p:pic>
      <p:pic>
        <p:nvPicPr>
          <p:cNvPr id="11" name="Picture 10">
            <a:extLst>
              <a:ext uri="{FF2B5EF4-FFF2-40B4-BE49-F238E27FC236}">
                <a16:creationId xmlns:a16="http://schemas.microsoft.com/office/drawing/2014/main" id="{E459C33D-E2D1-5A69-8349-9601274EBFB3}"/>
              </a:ext>
            </a:extLst>
          </p:cNvPr>
          <p:cNvPicPr>
            <a:picLocks noChangeAspect="1"/>
          </p:cNvPicPr>
          <p:nvPr/>
        </p:nvPicPr>
        <p:blipFill>
          <a:blip r:embed="rId4"/>
          <a:srcRect r="5507"/>
          <a:stretch/>
        </p:blipFill>
        <p:spPr>
          <a:xfrm>
            <a:off x="6723759" y="4234782"/>
            <a:ext cx="2112154" cy="173736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69387F3C-15CE-3F66-4B01-0CF2A58933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1528" y="1928941"/>
            <a:ext cx="5185977" cy="2222561"/>
          </a:xfrm>
          <a:prstGeom prst="rect">
            <a:avLst/>
          </a:prstGeom>
        </p:spPr>
      </p:pic>
      <p:pic>
        <p:nvPicPr>
          <p:cNvPr id="13" name="Picture 12">
            <a:extLst>
              <a:ext uri="{FF2B5EF4-FFF2-40B4-BE49-F238E27FC236}">
                <a16:creationId xmlns:a16="http://schemas.microsoft.com/office/drawing/2014/main" id="{3A7DAFA2-9E77-5C77-A76F-47F97AADADC5}"/>
              </a:ext>
            </a:extLst>
          </p:cNvPr>
          <p:cNvPicPr>
            <a:picLocks noChangeAspect="1"/>
          </p:cNvPicPr>
          <p:nvPr/>
        </p:nvPicPr>
        <p:blipFill>
          <a:blip r:embed="rId6"/>
          <a:stretch>
            <a:fillRect/>
          </a:stretch>
        </p:blipFill>
        <p:spPr>
          <a:xfrm>
            <a:off x="9173768" y="4234782"/>
            <a:ext cx="2112154" cy="1737360"/>
          </a:xfrm>
          <a:prstGeom prst="rect">
            <a:avLst/>
          </a:prstGeom>
        </p:spPr>
      </p:pic>
      <p:sp>
        <p:nvSpPr>
          <p:cNvPr id="14" name="TextBox 13">
            <a:extLst>
              <a:ext uri="{FF2B5EF4-FFF2-40B4-BE49-F238E27FC236}">
                <a16:creationId xmlns:a16="http://schemas.microsoft.com/office/drawing/2014/main" id="{3D7ED13B-290F-C604-8479-59AEA20E3C8E}"/>
              </a:ext>
            </a:extLst>
          </p:cNvPr>
          <p:cNvSpPr txBox="1"/>
          <p:nvPr/>
        </p:nvSpPr>
        <p:spPr>
          <a:xfrm>
            <a:off x="1383485" y="5684432"/>
            <a:ext cx="2756843" cy="369332"/>
          </a:xfrm>
          <a:prstGeom prst="rect">
            <a:avLst/>
          </a:prstGeom>
          <a:noFill/>
        </p:spPr>
        <p:txBody>
          <a:bodyPr wrap="square" rtlCol="0">
            <a:spAutoFit/>
          </a:bodyPr>
          <a:lstStyle/>
          <a:p>
            <a:r>
              <a:rPr lang="en-US" dirty="0"/>
              <a:t>Higher Imbalance data </a:t>
            </a:r>
          </a:p>
        </p:txBody>
      </p:sp>
      <p:sp>
        <p:nvSpPr>
          <p:cNvPr id="15" name="TextBox 14">
            <a:extLst>
              <a:ext uri="{FF2B5EF4-FFF2-40B4-BE49-F238E27FC236}">
                <a16:creationId xmlns:a16="http://schemas.microsoft.com/office/drawing/2014/main" id="{3C37E7D1-71B2-B381-7CD5-4A15BC6DB303}"/>
              </a:ext>
            </a:extLst>
          </p:cNvPr>
          <p:cNvSpPr txBox="1"/>
          <p:nvPr/>
        </p:nvSpPr>
        <p:spPr>
          <a:xfrm>
            <a:off x="6359473" y="1441780"/>
            <a:ext cx="5325227" cy="523220"/>
          </a:xfrm>
          <a:prstGeom prst="rect">
            <a:avLst/>
          </a:prstGeom>
          <a:noFill/>
        </p:spPr>
        <p:txBody>
          <a:bodyPr wrap="square" rtlCol="0">
            <a:spAutoFit/>
          </a:bodyPr>
          <a:lstStyle/>
          <a:p>
            <a:r>
              <a:rPr lang="en-US" sz="1400" dirty="0"/>
              <a:t>Standard deviation Class “1” closer to the normal transaction Class “0”</a:t>
            </a:r>
          </a:p>
        </p:txBody>
      </p:sp>
      <p:sp>
        <p:nvSpPr>
          <p:cNvPr id="2" name="Slide Number Placeholder 1">
            <a:extLst>
              <a:ext uri="{FF2B5EF4-FFF2-40B4-BE49-F238E27FC236}">
                <a16:creationId xmlns:a16="http://schemas.microsoft.com/office/drawing/2014/main" id="{658ABA15-305B-E3AC-E987-5768EA9EE8ED}"/>
              </a:ext>
            </a:extLst>
          </p:cNvPr>
          <p:cNvSpPr>
            <a:spLocks noGrp="1"/>
          </p:cNvSpPr>
          <p:nvPr>
            <p:ph type="sldNum" sz="quarter" idx="4"/>
          </p:nvPr>
        </p:nvSpPr>
        <p:spPr/>
        <p:txBody>
          <a:bodyPr/>
          <a:lstStyle/>
          <a:p>
            <a:fld id="{4EC17395-3357-4465-BB05-022E0DC99C64}"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CustomShape 1"/>
          <p:cNvSpPr/>
          <p:nvPr/>
        </p:nvSpPr>
        <p:spPr>
          <a:xfrm>
            <a:off x="640080" y="731520"/>
            <a:ext cx="9235080" cy="106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200" b="0" strike="noStrike" cap="all" spc="287" dirty="0">
                <a:solidFill>
                  <a:srgbClr val="000000"/>
                </a:solidFill>
                <a:latin typeface="Posterama"/>
                <a:ea typeface="DejaVu Sans"/>
              </a:rPr>
              <a:t>scatter plot by hour and minute</a:t>
            </a:r>
            <a:endParaRPr lang="en-US" sz="3200" b="0" strike="noStrike" spc="-1" dirty="0">
              <a:latin typeface="Arial"/>
            </a:endParaRPr>
          </a:p>
          <a:p>
            <a:pPr>
              <a:lnSpc>
                <a:spcPct val="100000"/>
              </a:lnSpc>
            </a:pPr>
            <a:endParaRPr lang="en-US" sz="3200" b="0" strike="noStrike" spc="-1" dirty="0">
              <a:latin typeface="Arial"/>
            </a:endParaRPr>
          </a:p>
        </p:txBody>
      </p:sp>
      <p:pic>
        <p:nvPicPr>
          <p:cNvPr id="286" name="Picture 285"/>
          <p:cNvPicPr/>
          <p:nvPr/>
        </p:nvPicPr>
        <p:blipFill>
          <a:blip r:embed="rId2"/>
          <a:stretch/>
        </p:blipFill>
        <p:spPr>
          <a:xfrm>
            <a:off x="650520" y="1798560"/>
            <a:ext cx="5079600" cy="4004280"/>
          </a:xfrm>
          <a:prstGeom prst="rect">
            <a:avLst/>
          </a:prstGeom>
          <a:ln>
            <a:noFill/>
          </a:ln>
        </p:spPr>
      </p:pic>
      <p:pic>
        <p:nvPicPr>
          <p:cNvPr id="287" name="Picture 286"/>
          <p:cNvPicPr/>
          <p:nvPr/>
        </p:nvPicPr>
        <p:blipFill>
          <a:blip r:embed="rId3"/>
          <a:stretch/>
        </p:blipFill>
        <p:spPr>
          <a:xfrm>
            <a:off x="6238080" y="1798560"/>
            <a:ext cx="5293440" cy="4023000"/>
          </a:xfrm>
          <a:prstGeom prst="rect">
            <a:avLst/>
          </a:prstGeom>
          <a:ln>
            <a:noFill/>
          </a:ln>
        </p:spPr>
      </p:pic>
      <p:sp>
        <p:nvSpPr>
          <p:cNvPr id="2" name="Slide Number Placeholder 1">
            <a:extLst>
              <a:ext uri="{FF2B5EF4-FFF2-40B4-BE49-F238E27FC236}">
                <a16:creationId xmlns:a16="http://schemas.microsoft.com/office/drawing/2014/main" id="{06AC28B3-C466-CC45-5C40-9A49B25BDF5A}"/>
              </a:ext>
            </a:extLst>
          </p:cNvPr>
          <p:cNvSpPr>
            <a:spLocks noGrp="1"/>
          </p:cNvSpPr>
          <p:nvPr>
            <p:ph type="sldNum" sz="quarter" idx="4"/>
          </p:nvPr>
        </p:nvSpPr>
        <p:spPr/>
        <p:txBody>
          <a:bodyPr/>
          <a:lstStyle/>
          <a:p>
            <a:fld id="{4EC17395-3357-4465-BB05-022E0DC99C64}"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8" name="Picture 287"/>
          <p:cNvPicPr/>
          <p:nvPr/>
        </p:nvPicPr>
        <p:blipFill>
          <a:blip r:embed="rId2"/>
          <a:stretch/>
        </p:blipFill>
        <p:spPr>
          <a:xfrm>
            <a:off x="1371600" y="1569960"/>
            <a:ext cx="8975520" cy="4739040"/>
          </a:xfrm>
          <a:prstGeom prst="rect">
            <a:avLst/>
          </a:prstGeom>
          <a:ln>
            <a:noFill/>
          </a:ln>
        </p:spPr>
      </p:pic>
      <p:sp>
        <p:nvSpPr>
          <p:cNvPr id="289" name="CustomShape 1"/>
          <p:cNvSpPr/>
          <p:nvPr/>
        </p:nvSpPr>
        <p:spPr>
          <a:xfrm>
            <a:off x="640080" y="656280"/>
            <a:ext cx="585180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200" b="0" strike="noStrike" cap="all" spc="287">
                <a:solidFill>
                  <a:srgbClr val="000000"/>
                </a:solidFill>
                <a:latin typeface="Posterama"/>
                <a:ea typeface="DejaVu Sans"/>
              </a:rPr>
              <a:t>train and test split</a:t>
            </a:r>
            <a:endParaRPr lang="en-US" sz="3200" b="0" strike="noStrike" spc="-1">
              <a:latin typeface="Arial"/>
            </a:endParaRPr>
          </a:p>
        </p:txBody>
      </p:sp>
      <p:sp>
        <p:nvSpPr>
          <p:cNvPr id="2" name="Slide Number Placeholder 1">
            <a:extLst>
              <a:ext uri="{FF2B5EF4-FFF2-40B4-BE49-F238E27FC236}">
                <a16:creationId xmlns:a16="http://schemas.microsoft.com/office/drawing/2014/main" id="{505BE7DB-AA00-7457-F568-9C9BD20DD2A4}"/>
              </a:ext>
            </a:extLst>
          </p:cNvPr>
          <p:cNvSpPr>
            <a:spLocks noGrp="1"/>
          </p:cNvSpPr>
          <p:nvPr>
            <p:ph type="sldNum" sz="quarter" idx="4"/>
          </p:nvPr>
        </p:nvSpPr>
        <p:spPr/>
        <p:txBody>
          <a:bodyPr/>
          <a:lstStyle/>
          <a:p>
            <a:fld id="{4EC17395-3357-4465-BB05-022E0DC99C64}"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D634C-4A04-AAF6-79A6-FEEDC91EE14C}"/>
            </a:ext>
          </a:extLst>
        </p:cNvPr>
        <p:cNvGrpSpPr/>
        <p:nvPr/>
      </p:nvGrpSpPr>
      <p:grpSpPr>
        <a:xfrm>
          <a:off x="0" y="0"/>
          <a:ext cx="0" cy="0"/>
          <a:chOff x="0" y="0"/>
          <a:chExt cx="0" cy="0"/>
        </a:xfrm>
      </p:grpSpPr>
      <p:sp>
        <p:nvSpPr>
          <p:cNvPr id="283" name="CustomShape 1">
            <a:extLst>
              <a:ext uri="{FF2B5EF4-FFF2-40B4-BE49-F238E27FC236}">
                <a16:creationId xmlns:a16="http://schemas.microsoft.com/office/drawing/2014/main" id="{E1B5F27E-1930-428F-7D4B-43FA8567C396}"/>
              </a:ext>
            </a:extLst>
          </p:cNvPr>
          <p:cNvSpPr/>
          <p:nvPr/>
        </p:nvSpPr>
        <p:spPr>
          <a:xfrm>
            <a:off x="821103" y="708312"/>
            <a:ext cx="10875789" cy="107576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3200" dirty="0"/>
              <a:t>SMOTEENN (SMOTE + Edited Nearest Neighbors)</a:t>
            </a:r>
          </a:p>
          <a:p>
            <a:pPr>
              <a:lnSpc>
                <a:spcPct val="100000"/>
              </a:lnSpc>
            </a:pPr>
            <a:endParaRPr lang="en-US" sz="3200" b="0" strike="noStrike" cap="all" spc="287" dirty="0">
              <a:solidFill>
                <a:srgbClr val="000000"/>
              </a:solidFill>
              <a:latin typeface="Posterama"/>
              <a:ea typeface="DejaVu Sans"/>
            </a:endParaRPr>
          </a:p>
        </p:txBody>
      </p:sp>
      <p:pic>
        <p:nvPicPr>
          <p:cNvPr id="7" name="Picture 6" descr="A chart with a number of bars&#10;&#10;Description automatically generated with medium confidence">
            <a:extLst>
              <a:ext uri="{FF2B5EF4-FFF2-40B4-BE49-F238E27FC236}">
                <a16:creationId xmlns:a16="http://schemas.microsoft.com/office/drawing/2014/main" id="{7511662D-C140-C5A7-67A8-D882C76FBA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105" y="1329744"/>
            <a:ext cx="5638800" cy="3383280"/>
          </a:xfrm>
          <a:prstGeom prst="rect">
            <a:avLst/>
          </a:prstGeom>
        </p:spPr>
      </p:pic>
      <p:pic>
        <p:nvPicPr>
          <p:cNvPr id="5" name="Picture 4" descr="A graph with red squares&#10;&#10;Description automatically generated">
            <a:extLst>
              <a:ext uri="{FF2B5EF4-FFF2-40B4-BE49-F238E27FC236}">
                <a16:creationId xmlns:a16="http://schemas.microsoft.com/office/drawing/2014/main" id="{50A008C9-6E5D-8210-FCAC-EBC1A061FA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4436" y="1329744"/>
            <a:ext cx="5638799" cy="3383280"/>
          </a:xfrm>
          <a:prstGeom prst="rect">
            <a:avLst/>
          </a:prstGeom>
        </p:spPr>
      </p:pic>
      <p:sp>
        <p:nvSpPr>
          <p:cNvPr id="2" name="Slide Number Placeholder 1">
            <a:extLst>
              <a:ext uri="{FF2B5EF4-FFF2-40B4-BE49-F238E27FC236}">
                <a16:creationId xmlns:a16="http://schemas.microsoft.com/office/drawing/2014/main" id="{1C1EC356-F46D-C126-3D4A-D6F5185FC474}"/>
              </a:ext>
            </a:extLst>
          </p:cNvPr>
          <p:cNvSpPr>
            <a:spLocks noGrp="1"/>
          </p:cNvSpPr>
          <p:nvPr>
            <p:ph type="sldNum" sz="quarter" idx="4"/>
          </p:nvPr>
        </p:nvSpPr>
        <p:spPr/>
        <p:txBody>
          <a:bodyPr/>
          <a:lstStyle/>
          <a:p>
            <a:fld id="{4EC17395-3357-4465-BB05-022E0DC99C64}" type="slidenum">
              <a:rPr lang="en-US" smtClean="0"/>
              <a:t>7</a:t>
            </a:fld>
            <a:endParaRPr lang="en-US"/>
          </a:p>
        </p:txBody>
      </p:sp>
    </p:spTree>
    <p:extLst>
      <p:ext uri="{BB962C8B-B14F-4D97-AF65-F5344CB8AC3E}">
        <p14:creationId xmlns:p14="http://schemas.microsoft.com/office/powerpoint/2010/main" val="3509833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747145-BD81-C02B-F490-0E1FD758D283}"/>
            </a:ext>
          </a:extLst>
        </p:cNvPr>
        <p:cNvGrpSpPr/>
        <p:nvPr/>
      </p:nvGrpSpPr>
      <p:grpSpPr>
        <a:xfrm>
          <a:off x="0" y="0"/>
          <a:ext cx="0" cy="0"/>
          <a:chOff x="0" y="0"/>
          <a:chExt cx="0" cy="0"/>
        </a:xfrm>
      </p:grpSpPr>
      <p:sp>
        <p:nvSpPr>
          <p:cNvPr id="283" name="CustomShape 1">
            <a:extLst>
              <a:ext uri="{FF2B5EF4-FFF2-40B4-BE49-F238E27FC236}">
                <a16:creationId xmlns:a16="http://schemas.microsoft.com/office/drawing/2014/main" id="{F98B50CC-CED6-7947-4E33-333DD3CE98CE}"/>
              </a:ext>
            </a:extLst>
          </p:cNvPr>
          <p:cNvSpPr/>
          <p:nvPr/>
        </p:nvSpPr>
        <p:spPr>
          <a:xfrm>
            <a:off x="821103" y="708312"/>
            <a:ext cx="10875789" cy="107576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3200" dirty="0"/>
              <a:t>FEATURES IMPORTANCES</a:t>
            </a:r>
          </a:p>
          <a:p>
            <a:pPr>
              <a:lnSpc>
                <a:spcPct val="100000"/>
              </a:lnSpc>
            </a:pPr>
            <a:endParaRPr lang="en-US" sz="3200" b="0" strike="noStrike" cap="all" spc="287" dirty="0">
              <a:solidFill>
                <a:srgbClr val="000000"/>
              </a:solidFill>
              <a:latin typeface="Posterama"/>
              <a:ea typeface="DejaVu Sans"/>
            </a:endParaRPr>
          </a:p>
        </p:txBody>
      </p:sp>
      <p:pic>
        <p:nvPicPr>
          <p:cNvPr id="3" name="Picture 2" descr="A graph with text and numbers&#10;&#10;Description automatically generated">
            <a:extLst>
              <a:ext uri="{FF2B5EF4-FFF2-40B4-BE49-F238E27FC236}">
                <a16:creationId xmlns:a16="http://schemas.microsoft.com/office/drawing/2014/main" id="{E5AF838D-4BC4-AEEC-85F9-8D94C24F2F03}"/>
              </a:ext>
            </a:extLst>
          </p:cNvPr>
          <p:cNvPicPr>
            <a:picLocks noChangeAspect="1"/>
          </p:cNvPicPr>
          <p:nvPr/>
        </p:nvPicPr>
        <p:blipFill>
          <a:blip r:embed="rId2">
            <a:extLst>
              <a:ext uri="{28A0092B-C50C-407E-A947-70E740481C1C}">
                <a14:useLocalDpi xmlns:a14="http://schemas.microsoft.com/office/drawing/2010/main" val="0"/>
              </a:ext>
            </a:extLst>
          </a:blip>
          <a:srcRect l="503" r="-1"/>
          <a:stretch/>
        </p:blipFill>
        <p:spPr>
          <a:xfrm>
            <a:off x="905116" y="1185853"/>
            <a:ext cx="9183229" cy="5486411"/>
          </a:xfrm>
          <a:prstGeom prst="rect">
            <a:avLst/>
          </a:prstGeom>
        </p:spPr>
      </p:pic>
      <p:sp>
        <p:nvSpPr>
          <p:cNvPr id="2" name="Slide Number Placeholder 1">
            <a:extLst>
              <a:ext uri="{FF2B5EF4-FFF2-40B4-BE49-F238E27FC236}">
                <a16:creationId xmlns:a16="http://schemas.microsoft.com/office/drawing/2014/main" id="{43CAE80D-3F13-8A0D-EDE4-F7AECD41CFE4}"/>
              </a:ext>
            </a:extLst>
          </p:cNvPr>
          <p:cNvSpPr>
            <a:spLocks noGrp="1"/>
          </p:cNvSpPr>
          <p:nvPr>
            <p:ph type="sldNum" sz="quarter" idx="4"/>
          </p:nvPr>
        </p:nvSpPr>
        <p:spPr/>
        <p:txBody>
          <a:bodyPr/>
          <a:lstStyle/>
          <a:p>
            <a:fld id="{4EC17395-3357-4465-BB05-022E0DC99C64}" type="slidenum">
              <a:rPr lang="en-US" smtClean="0"/>
              <a:t>8</a:t>
            </a:fld>
            <a:endParaRPr lang="en-US"/>
          </a:p>
        </p:txBody>
      </p:sp>
    </p:spTree>
    <p:extLst>
      <p:ext uri="{BB962C8B-B14F-4D97-AF65-F5344CB8AC3E}">
        <p14:creationId xmlns:p14="http://schemas.microsoft.com/office/powerpoint/2010/main" val="2798817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CB44B891-1AEA-DB17-88BB-8E8707D812BB}"/>
              </a:ext>
            </a:extLst>
          </p:cNvPr>
          <p:cNvGraphicFramePr/>
          <p:nvPr>
            <p:extLst>
              <p:ext uri="{D42A27DB-BD31-4B8C-83A1-F6EECF244321}">
                <p14:modId xmlns:p14="http://schemas.microsoft.com/office/powerpoint/2010/main" val="2909356104"/>
              </p:ext>
            </p:extLst>
          </p:nvPr>
        </p:nvGraphicFramePr>
        <p:xfrm>
          <a:off x="67252" y="745920"/>
          <a:ext cx="11561234" cy="59898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90" name="CustomShape 1"/>
          <p:cNvSpPr/>
          <p:nvPr/>
        </p:nvSpPr>
        <p:spPr>
          <a:xfrm>
            <a:off x="1185960" y="224655"/>
            <a:ext cx="9820080" cy="9126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0000"/>
              </a:lnSpc>
            </a:pPr>
            <a:r>
              <a:rPr lang="en-US" sz="3200" b="0" strike="noStrike" cap="all" spc="287" dirty="0">
                <a:solidFill>
                  <a:srgbClr val="000000"/>
                </a:solidFill>
                <a:latin typeface="Posterama"/>
                <a:ea typeface="DejaVu Sans"/>
              </a:rPr>
              <a:t>Predictive Models XGB Training data</a:t>
            </a:r>
            <a:endParaRPr lang="en-US" sz="3200" b="0" strike="noStrike" spc="-1" dirty="0">
              <a:latin typeface="Arial"/>
            </a:endParaRPr>
          </a:p>
        </p:txBody>
      </p:sp>
      <p:pic>
        <p:nvPicPr>
          <p:cNvPr id="19" name="Picture 18">
            <a:extLst>
              <a:ext uri="{FF2B5EF4-FFF2-40B4-BE49-F238E27FC236}">
                <a16:creationId xmlns:a16="http://schemas.microsoft.com/office/drawing/2014/main" id="{1BBC48BD-1D7B-1611-F07B-C387CD49FD84}"/>
              </a:ext>
            </a:extLst>
          </p:cNvPr>
          <p:cNvPicPr>
            <a:picLocks noChangeAspect="1"/>
          </p:cNvPicPr>
          <p:nvPr/>
        </p:nvPicPr>
        <p:blipFill>
          <a:blip r:embed="rId8"/>
          <a:stretch>
            <a:fillRect/>
          </a:stretch>
        </p:blipFill>
        <p:spPr>
          <a:xfrm>
            <a:off x="0" y="680955"/>
            <a:ext cx="12192000" cy="5947940"/>
          </a:xfrm>
          <a:prstGeom prst="rect">
            <a:avLst/>
          </a:prstGeom>
        </p:spPr>
      </p:pic>
      <p:sp>
        <p:nvSpPr>
          <p:cNvPr id="2" name="Slide Number Placeholder 1">
            <a:extLst>
              <a:ext uri="{FF2B5EF4-FFF2-40B4-BE49-F238E27FC236}">
                <a16:creationId xmlns:a16="http://schemas.microsoft.com/office/drawing/2014/main" id="{DE0760F4-9259-5989-F741-E8A7BE0DFE32}"/>
              </a:ext>
            </a:extLst>
          </p:cNvPr>
          <p:cNvSpPr>
            <a:spLocks noGrp="1"/>
          </p:cNvSpPr>
          <p:nvPr>
            <p:ph type="sldNum" sz="quarter" idx="4"/>
          </p:nvPr>
        </p:nvSpPr>
        <p:spPr/>
        <p:txBody>
          <a:bodyPr/>
          <a:lstStyle/>
          <a:p>
            <a:fld id="{4EC17395-3357-4465-BB05-022E0DC99C64}" type="slidenum">
              <a:rPr lang="en-US" smtClean="0"/>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par>
                                <p:cTn id="8" presetID="1" presetClass="entr" presetSubtype="0" fill="hold" grpId="0" nodeType="withEffect">
                                  <p:stCondLst>
                                    <p:cond delay="100"/>
                                  </p:stCondLst>
                                  <p:childTnLst>
                                    <p:set>
                                      <p:cBhvr>
                                        <p:cTn id="9" dur="1" fill="hold">
                                          <p:stCondLst>
                                            <p:cond delay="0"/>
                                          </p:stCondLst>
                                        </p:cTn>
                                        <p:tgtEl>
                                          <p:spTgt spid="3">
                                            <p:graphicEl>
                                              <a:dgm id="{3B156E3A-8EF7-4E06-8CD9-9F50E7FFB14C}"/>
                                            </p:graphicEl>
                                          </p:spTgt>
                                        </p:tgtEl>
                                        <p:attrNameLst>
                                          <p:attrName>style.visibility</p:attrName>
                                        </p:attrNameLst>
                                      </p:cBhvr>
                                      <p:to>
                                        <p:strVal val="visible"/>
                                      </p:to>
                                    </p:set>
                                  </p:childTnLst>
                                </p:cTn>
                              </p:par>
                              <p:par>
                                <p:cTn id="10" presetID="1" presetClass="entr" presetSubtype="0" fill="hold" grpId="0" nodeType="withEffect">
                                  <p:stCondLst>
                                    <p:cond delay="250"/>
                                  </p:stCondLst>
                                  <p:childTnLst>
                                    <p:set>
                                      <p:cBhvr>
                                        <p:cTn id="11" dur="1" fill="hold">
                                          <p:stCondLst>
                                            <p:cond delay="0"/>
                                          </p:stCondLst>
                                        </p:cTn>
                                        <p:tgtEl>
                                          <p:spTgt spid="3">
                                            <p:graphicEl>
                                              <a:dgm id="{9BC936E3-FF7E-4620-9985-16F3309314AD}"/>
                                            </p:graphicEl>
                                          </p:spTgt>
                                        </p:tgtEl>
                                        <p:attrNameLst>
                                          <p:attrName>style.visibility</p:attrName>
                                        </p:attrNameLst>
                                      </p:cBhvr>
                                      <p:to>
                                        <p:strVal val="visible"/>
                                      </p:to>
                                    </p:set>
                                  </p:childTnLst>
                                </p:cTn>
                              </p:par>
                              <p:par>
                                <p:cTn id="12" presetID="1" presetClass="entr" presetSubtype="0" fill="hold" grpId="0" nodeType="withEffect">
                                  <p:stCondLst>
                                    <p:cond delay="350"/>
                                  </p:stCondLst>
                                  <p:childTnLst>
                                    <p:set>
                                      <p:cBhvr>
                                        <p:cTn id="13" dur="1" fill="hold">
                                          <p:stCondLst>
                                            <p:cond delay="0"/>
                                          </p:stCondLst>
                                        </p:cTn>
                                        <p:tgtEl>
                                          <p:spTgt spid="3">
                                            <p:graphicEl>
                                              <a:dgm id="{884283DF-2AD2-4E75-85D5-ED3663E7F5C9}"/>
                                            </p:graphicEl>
                                          </p:spTgt>
                                        </p:tgtEl>
                                        <p:attrNameLst>
                                          <p:attrName>style.visibility</p:attrName>
                                        </p:attrNameLst>
                                      </p:cBhvr>
                                      <p:to>
                                        <p:strVal val="visible"/>
                                      </p:to>
                                    </p:set>
                                  </p:childTnLst>
                                </p:cTn>
                              </p:par>
                              <p:par>
                                <p:cTn id="14" presetID="1" presetClass="entr" presetSubtype="0" fill="hold" grpId="0" nodeType="withEffect">
                                  <p:stCondLst>
                                    <p:cond delay="450"/>
                                  </p:stCondLst>
                                  <p:childTnLst>
                                    <p:set>
                                      <p:cBhvr>
                                        <p:cTn id="15" dur="1" fill="hold">
                                          <p:stCondLst>
                                            <p:cond delay="0"/>
                                          </p:stCondLst>
                                        </p:cTn>
                                        <p:tgtEl>
                                          <p:spTgt spid="3">
                                            <p:graphicEl>
                                              <a:dgm id="{9B2A40CF-DB94-4FDC-B45C-3E3C04AC514C}"/>
                                            </p:graphicEl>
                                          </p:spTgt>
                                        </p:tgtEl>
                                        <p:attrNameLst>
                                          <p:attrName>style.visibility</p:attrName>
                                        </p:attrNameLst>
                                      </p:cBhvr>
                                      <p:to>
                                        <p:strVal val="visible"/>
                                      </p:to>
                                    </p:set>
                                  </p:childTnLst>
                                </p:cTn>
                              </p:par>
                              <p:par>
                                <p:cTn id="16" presetID="1" presetClass="entr" presetSubtype="0" fill="hold" grpId="0" nodeType="withEffect">
                                  <p:stCondLst>
                                    <p:cond delay="550"/>
                                  </p:stCondLst>
                                  <p:childTnLst>
                                    <p:set>
                                      <p:cBhvr>
                                        <p:cTn id="17" dur="1" fill="hold">
                                          <p:stCondLst>
                                            <p:cond delay="0"/>
                                          </p:stCondLst>
                                        </p:cTn>
                                        <p:tgtEl>
                                          <p:spTgt spid="3">
                                            <p:graphicEl>
                                              <a:dgm id="{9813C3FE-99E2-46DB-B721-1CDBE62E5E5F}"/>
                                            </p:graphicEl>
                                          </p:spTgt>
                                        </p:tgtEl>
                                        <p:attrNameLst>
                                          <p:attrName>style.visibility</p:attrName>
                                        </p:attrNameLst>
                                      </p:cBhvr>
                                      <p:to>
                                        <p:strVal val="visible"/>
                                      </p:to>
                                    </p:set>
                                  </p:childTnLst>
                                </p:cTn>
                              </p:par>
                              <p:par>
                                <p:cTn id="18" presetID="1" presetClass="entr" presetSubtype="0" fill="hold" grpId="0" nodeType="withEffect">
                                  <p:stCondLst>
                                    <p:cond delay="650"/>
                                  </p:stCondLst>
                                  <p:childTnLst>
                                    <p:set>
                                      <p:cBhvr>
                                        <p:cTn id="19" dur="1" fill="hold">
                                          <p:stCondLst>
                                            <p:cond delay="0"/>
                                          </p:stCondLst>
                                        </p:cTn>
                                        <p:tgtEl>
                                          <p:spTgt spid="3">
                                            <p:graphicEl>
                                              <a:dgm id="{DC7F0BA0-1046-43D4-9F97-03B9CFD0FCC5}"/>
                                            </p:graphicEl>
                                          </p:spTgt>
                                        </p:tgtEl>
                                        <p:attrNameLst>
                                          <p:attrName>style.visibility</p:attrName>
                                        </p:attrNameLst>
                                      </p:cBhvr>
                                      <p:to>
                                        <p:strVal val="visible"/>
                                      </p:to>
                                    </p:set>
                                  </p:childTnLst>
                                </p:cTn>
                              </p:par>
                              <p:par>
                                <p:cTn id="20" presetID="1" presetClass="entr" presetSubtype="0" fill="hold" grpId="0" nodeType="withEffect">
                                  <p:stCondLst>
                                    <p:cond delay="750"/>
                                  </p:stCondLst>
                                  <p:childTnLst>
                                    <p:set>
                                      <p:cBhvr>
                                        <p:cTn id="21" dur="1" fill="hold">
                                          <p:stCondLst>
                                            <p:cond delay="0"/>
                                          </p:stCondLst>
                                        </p:cTn>
                                        <p:tgtEl>
                                          <p:spTgt spid="3">
                                            <p:graphicEl>
                                              <a:dgm id="{B6FDA5CB-F283-4523-AFA6-F070A9D21328}"/>
                                            </p:graphicEl>
                                          </p:spTgt>
                                        </p:tgtEl>
                                        <p:attrNameLst>
                                          <p:attrName>style.visibility</p:attrName>
                                        </p:attrNameLst>
                                      </p:cBhvr>
                                      <p:to>
                                        <p:strVal val="visible"/>
                                      </p:to>
                                    </p:set>
                                  </p:childTnLst>
                                </p:cTn>
                              </p:par>
                              <p:par>
                                <p:cTn id="22" presetID="1" presetClass="entr" presetSubtype="0" fill="hold" grpId="0" nodeType="withEffect">
                                  <p:stCondLst>
                                    <p:cond delay="850"/>
                                  </p:stCondLst>
                                  <p:childTnLst>
                                    <p:set>
                                      <p:cBhvr>
                                        <p:cTn id="23" dur="1" fill="hold">
                                          <p:stCondLst>
                                            <p:cond delay="0"/>
                                          </p:stCondLst>
                                        </p:cTn>
                                        <p:tgtEl>
                                          <p:spTgt spid="3">
                                            <p:graphicEl>
                                              <a:dgm id="{7716D89A-DBFB-467C-A698-350EC1D0A0CB}"/>
                                            </p:graphicEl>
                                          </p:spTgt>
                                        </p:tgtEl>
                                        <p:attrNameLst>
                                          <p:attrName>style.visibility</p:attrName>
                                        </p:attrNameLst>
                                      </p:cBhvr>
                                      <p:to>
                                        <p:strVal val="visible"/>
                                      </p:to>
                                    </p:set>
                                  </p:childTnLst>
                                </p:cTn>
                              </p:par>
                              <p:par>
                                <p:cTn id="24" presetID="1" presetClass="entr" presetSubtype="0" fill="hold" grpId="0" nodeType="withEffect">
                                  <p:stCondLst>
                                    <p:cond delay="1000"/>
                                  </p:stCondLst>
                                  <p:childTnLst>
                                    <p:set>
                                      <p:cBhvr>
                                        <p:cTn id="25" dur="1" fill="hold">
                                          <p:stCondLst>
                                            <p:cond delay="0"/>
                                          </p:stCondLst>
                                        </p:cTn>
                                        <p:tgtEl>
                                          <p:spTgt spid="3">
                                            <p:graphicEl>
                                              <a:dgm id="{727D9EB2-F0D6-409C-B013-5DD56EFC1211}"/>
                                            </p:graphicEl>
                                          </p:spTgt>
                                        </p:tgtEl>
                                        <p:attrNameLst>
                                          <p:attrName>style.visibility</p:attrName>
                                        </p:attrNameLst>
                                      </p:cBhvr>
                                      <p:to>
                                        <p:strVal val="visible"/>
                                      </p:to>
                                    </p:set>
                                  </p:childTnLst>
                                </p:cTn>
                              </p:par>
                              <p:par>
                                <p:cTn id="26" presetID="1" presetClass="entr" presetSubtype="0" fill="hold" grpId="0" nodeType="withEffect">
                                  <p:stCondLst>
                                    <p:cond delay="950"/>
                                  </p:stCondLst>
                                  <p:childTnLst>
                                    <p:set>
                                      <p:cBhvr>
                                        <p:cTn id="27" dur="1" fill="hold">
                                          <p:stCondLst>
                                            <p:cond delay="0"/>
                                          </p:stCondLst>
                                        </p:cTn>
                                        <p:tgtEl>
                                          <p:spTgt spid="3">
                                            <p:graphicEl>
                                              <a:dgm id="{6F93DBE6-A80B-4B99-8C46-F87B54A38AAA}"/>
                                            </p:graphicEl>
                                          </p:spTgt>
                                        </p:tgtEl>
                                        <p:attrNameLst>
                                          <p:attrName>style.visibility</p:attrName>
                                        </p:attrNameLst>
                                      </p:cBhvr>
                                      <p:to>
                                        <p:strVal val="visible"/>
                                      </p:to>
                                    </p:set>
                                  </p:childTnLst>
                                </p:cTn>
                              </p:par>
                              <p:par>
                                <p:cTn id="28" presetID="1" presetClass="entr" presetSubtype="0" fill="hold" grpId="0" nodeType="withEffect">
                                  <p:stCondLst>
                                    <p:cond delay="1050"/>
                                  </p:stCondLst>
                                  <p:childTnLst>
                                    <p:set>
                                      <p:cBhvr>
                                        <p:cTn id="29" dur="1" fill="hold">
                                          <p:stCondLst>
                                            <p:cond delay="0"/>
                                          </p:stCondLst>
                                        </p:cTn>
                                        <p:tgtEl>
                                          <p:spTgt spid="3">
                                            <p:graphicEl>
                                              <a:dgm id="{1360D8F4-D713-4C7F-9CB2-B9BD42FADBF9}"/>
                                            </p:graphicEl>
                                          </p:spTgt>
                                        </p:tgtEl>
                                        <p:attrNameLst>
                                          <p:attrName>style.visibility</p:attrName>
                                        </p:attrNameLst>
                                      </p:cBhvr>
                                      <p:to>
                                        <p:strVal val="visible"/>
                                      </p:to>
                                    </p:set>
                                  </p:childTnLst>
                                </p:cTn>
                              </p:par>
                              <p:par>
                                <p:cTn id="30" presetID="1" presetClass="entr" presetSubtype="0" fill="hold" grpId="0" nodeType="withEffect">
                                  <p:stCondLst>
                                    <p:cond delay="1150"/>
                                  </p:stCondLst>
                                  <p:childTnLst>
                                    <p:set>
                                      <p:cBhvr>
                                        <p:cTn id="31" dur="1" fill="hold">
                                          <p:stCondLst>
                                            <p:cond delay="0"/>
                                          </p:stCondLst>
                                        </p:cTn>
                                        <p:tgtEl>
                                          <p:spTgt spid="3">
                                            <p:graphicEl>
                                              <a:dgm id="{E0AC3541-DAB7-4F64-92AA-AE27BD4EFD76}"/>
                                            </p:graphicEl>
                                          </p:spTgt>
                                        </p:tgtEl>
                                        <p:attrNameLst>
                                          <p:attrName>style.visibility</p:attrName>
                                        </p:attrNameLst>
                                      </p:cBhvr>
                                      <p:to>
                                        <p:strVal val="visible"/>
                                      </p:to>
                                    </p:set>
                                  </p:childTnLst>
                                </p:cTn>
                              </p:par>
                              <p:par>
                                <p:cTn id="32" presetID="1" presetClass="entr" presetSubtype="0" fill="hold" grpId="0" nodeType="withEffect">
                                  <p:stCondLst>
                                    <p:cond delay="1250"/>
                                  </p:stCondLst>
                                  <p:childTnLst>
                                    <p:set>
                                      <p:cBhvr>
                                        <p:cTn id="33" dur="1" fill="hold">
                                          <p:stCondLst>
                                            <p:cond delay="0"/>
                                          </p:stCondLst>
                                        </p:cTn>
                                        <p:tgtEl>
                                          <p:spTgt spid="3">
                                            <p:graphicEl>
                                              <a:dgm id="{DB31E931-5C47-49DC-B560-00D0B0F3232A}"/>
                                            </p:graphicEl>
                                          </p:spTgt>
                                        </p:tgtEl>
                                        <p:attrNameLst>
                                          <p:attrName>style.visibility</p:attrName>
                                        </p:attrNameLst>
                                      </p:cBhvr>
                                      <p:to>
                                        <p:strVal val="visible"/>
                                      </p:to>
                                    </p:set>
                                  </p:childTnLst>
                                </p:cTn>
                              </p:par>
                              <p:par>
                                <p:cTn id="34" presetID="1" presetClass="entr" presetSubtype="0" fill="hold" grpId="0" nodeType="withEffect">
                                  <p:stCondLst>
                                    <p:cond delay="1350"/>
                                  </p:stCondLst>
                                  <p:childTnLst>
                                    <p:set>
                                      <p:cBhvr>
                                        <p:cTn id="35" dur="1" fill="hold">
                                          <p:stCondLst>
                                            <p:cond delay="0"/>
                                          </p:stCondLst>
                                        </p:cTn>
                                        <p:tgtEl>
                                          <p:spTgt spid="3">
                                            <p:graphicEl>
                                              <a:dgm id="{4913B3AF-44B7-40A7-BC8B-F7306ACBB22B}"/>
                                            </p:graphicEl>
                                          </p:spTgt>
                                        </p:tgtEl>
                                        <p:attrNameLst>
                                          <p:attrName>style.visibility</p:attrName>
                                        </p:attrNameLst>
                                      </p:cBhvr>
                                      <p:to>
                                        <p:strVal val="visible"/>
                                      </p:to>
                                    </p:set>
                                  </p:childTnLst>
                                </p:cTn>
                              </p:par>
                              <p:par>
                                <p:cTn id="36" presetID="1" presetClass="entr" presetSubtype="0" fill="hold" grpId="0" nodeType="withEffect">
                                  <p:stCondLst>
                                    <p:cond delay="1550"/>
                                  </p:stCondLst>
                                  <p:childTnLst>
                                    <p:set>
                                      <p:cBhvr>
                                        <p:cTn id="37" dur="1" fill="hold">
                                          <p:stCondLst>
                                            <p:cond delay="0"/>
                                          </p:stCondLst>
                                        </p:cTn>
                                        <p:tgtEl>
                                          <p:spTgt spid="3">
                                            <p:graphicEl>
                                              <a:dgm id="{2F826521-854C-469C-8DCB-C4D030F3A2DC}"/>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{15F570A1-4B36-42F9-98CB-FDCDE0E9F3BB}tf67061901_win32</Template>
  <TotalTime>967</TotalTime>
  <Words>1021</Words>
  <Application>Microsoft Office PowerPoint</Application>
  <PresentationFormat>Widescreen</PresentationFormat>
  <Paragraphs>104</Paragraphs>
  <Slides>14</Slides>
  <Notes>5</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14</vt:i4>
      </vt:variant>
    </vt:vector>
  </HeadingPairs>
  <TitlesOfParts>
    <vt:vector size="28" baseType="lpstr">
      <vt:lpstr>Aptos</vt:lpstr>
      <vt:lpstr>Arial</vt:lpstr>
      <vt:lpstr>Courier New</vt:lpstr>
      <vt:lpstr>Daytona Condensed Light</vt:lpstr>
      <vt:lpstr>HCo Gotham SSm</vt:lpstr>
      <vt:lpstr>Lucida Bright</vt:lpstr>
      <vt:lpstr>Posterama</vt:lpstr>
      <vt:lpstr>Symbol</vt:lpstr>
      <vt:lpstr>Wingdings</vt:lpstr>
      <vt:lpstr>Office Theme</vt:lpstr>
      <vt:lpstr>Office Theme</vt:lpstr>
      <vt:lpstr>Office Theme</vt:lpstr>
      <vt:lpstr>Office Theme</vt:lpstr>
      <vt:lpstr>Office Theme</vt:lpstr>
      <vt:lpstr>PowerPoint Presentation</vt:lpstr>
      <vt:lpstr>Project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warren Simmons</dc:creator>
  <dc:description/>
  <cp:lastModifiedBy>Isaac Fonseca</cp:lastModifiedBy>
  <cp:revision>34</cp:revision>
  <dcterms:created xsi:type="dcterms:W3CDTF">2024-10-22T18:48:27Z</dcterms:created>
  <dcterms:modified xsi:type="dcterms:W3CDTF">2024-10-31T01:07:09Z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0x01010079F111ED35F8CC479449609E8A0923A6</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MediaServiceImageTags">
    <vt:lpwstr/>
  </property>
  <property fmtid="{D5CDD505-2E9C-101B-9397-08002B2CF9AE}" pid="9" name="Notes">
    <vt:i4>0</vt:i4>
  </property>
  <property fmtid="{D5CDD505-2E9C-101B-9397-08002B2CF9AE}" pid="10" name="PresentationFormat">
    <vt:lpwstr>Widescreen</vt:lpwstr>
  </property>
  <property fmtid="{D5CDD505-2E9C-101B-9397-08002B2CF9AE}" pid="11" name="ScaleCrop">
    <vt:bool>false</vt:bool>
  </property>
  <property fmtid="{D5CDD505-2E9C-101B-9397-08002B2CF9AE}" pid="12" name="ShareDoc">
    <vt:bool>false</vt:bool>
  </property>
  <property fmtid="{D5CDD505-2E9C-101B-9397-08002B2CF9AE}" pid="13" name="Slides">
    <vt:i4>11</vt:i4>
  </property>
</Properties>
</file>