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1048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320" cy="4456080"/>
          </a:xfrm>
          <a:custGeom>
            <a:avLst/>
            <a:gdLst/>
            <a:ahLst/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0160" y="1418400"/>
            <a:ext cx="1066860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Credit card fraud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0160" y="5275440"/>
            <a:ext cx="36558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Lucida Bright"/>
                <a:ea typeface="DejaVu Sans"/>
              </a:rPr>
              <a:t>By: Cody Lerch, Debasis Pradhan, Elena Gehle, Isaac Fonseca, and Warren Simmons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280160" y="1097280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383280" y="23072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KNN: KNeighborsClassifier</a:t>
            </a:r>
            <a:br/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80160" y="1097280"/>
            <a:ext cx="9819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Credit card fraud Trends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09880" y="2331720"/>
            <a:ext cx="4570200" cy="34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80160" y="1097280"/>
            <a:ext cx="50274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Executive 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280160" y="2447640"/>
            <a:ext cx="10074960" cy="38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280160" y="1097280"/>
            <a:ext cx="9599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0160" y="1613160"/>
            <a:ext cx="10844280" cy="16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HCo Gotham SSm"/>
                <a:ea typeface="DejaVu Sans"/>
              </a:rPr>
              <a:t>1).  Gabriel Preda (2024) Credit Card Fraud Detection Predictive Models. https://www.kaggle.com/code/gpreda/credit-card-fraud-detection-predictive-models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HCo Gotham SSm"/>
                <a:ea typeface="DejaVu Sans"/>
              </a:rPr>
              <a:t>2). Brett Cruz(2024, Jul 26) 52 Million Americans Experienced Credit Card Fraud Last Year. </a:t>
            </a:r>
            <a:r>
              <a:rPr b="0" lang="en-US" sz="105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Securiety.org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3).  RandomForrestClassifier,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http://scikit-learn.org/stable/modules/generated/sklearn.ensemble.RandomForestClassifier.html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89400" y="932040"/>
            <a:ext cx="987372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Analysis report of credit card fraud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89400" y="1828800"/>
            <a:ext cx="106473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Summary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This report presents an analysis of credit card fraud.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xxxxxxxx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60% of U.S. credit card holders have been victimized by fraud, and 45% have experienced fraud multiple times.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52 million Americans had fraudulent charges on their credit or debit cards last year, with unauthorized purchases exceeding $5 billion.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The median fraudulent charge also jumped 26% in the last two years, rising from $79 to $100.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Only 7% of fraudulent charges involved stolen or lost credit cards; the rest accessed personal data and account information remotely.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Four of five cardholders admit to at least one risky credit card habit, making their accounts more vulnerable to fraud.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Research Question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xxxxxxxx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75240" y="844200"/>
            <a:ext cx="57189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Cleaning procedure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604680" y="2103120"/>
            <a:ext cx="4350240" cy="347400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640080" y="731520"/>
            <a:ext cx="92350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distribution of sub sample classes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0  0.577465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1  0.422535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3017520" y="1712520"/>
            <a:ext cx="5295240" cy="42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40080" y="731520"/>
            <a:ext cx="9235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scatter plot by hour and minute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650520" y="1798560"/>
            <a:ext cx="5079600" cy="40042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6238080" y="1798560"/>
            <a:ext cx="5293440" cy="40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371600" y="1569960"/>
            <a:ext cx="8975520" cy="4739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640080" y="656280"/>
            <a:ext cx="5851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train and test split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280160" y="1097280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2801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Logistic Regression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63093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Decision Tree: DecisionTreeClassifier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80160" y="1097280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2801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Random Forest: RandomForestClassifier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3093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Gradient Boosting: GradientBoostingClassifier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844280" y="3048480"/>
            <a:ext cx="3458880" cy="234612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1825560" y="5394960"/>
            <a:ext cx="3477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The most important features are V17, V12, V14, V10, V11, V16.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280160" y="1097280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87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2801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Support Vector Machine: SVC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 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309360" y="2377440"/>
            <a:ext cx="4661640" cy="356436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ExtraTreesClassifier: </a:t>
            </a:r>
            <a:br/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{15F570A1-4B36-42F9-98CB-FDCDE0E9F3BB}tf67061901_win32</Template>
  <TotalTime>187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2024-10-22T18:48:27Z</dcterms:created>
  <dc:creator>warren Simmons</dc:creator>
  <dc:description/>
  <dc:language>en-US</dc:language>
  <cp:lastModifiedBy/>
  <dcterms:modified xsi:type="dcterms:W3CDTF">2024-10-25T10:06:29Z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