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2" r:id="rId5"/>
    <p:sldId id="375" r:id="rId6"/>
    <p:sldId id="359" r:id="rId7"/>
    <p:sldId id="373" r:id="rId8"/>
    <p:sldId id="374" r:id="rId9"/>
    <p:sldId id="378" r:id="rId10"/>
    <p:sldId id="365" r:id="rId11"/>
    <p:sldId id="372" r:id="rId12"/>
    <p:sldId id="376" r:id="rId13"/>
    <p:sldId id="377" r:id="rId14"/>
    <p:sldId id="379" r:id="rId15"/>
    <p:sldId id="380" r:id="rId16"/>
    <p:sldId id="3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95388" autoAdjust="0"/>
  </p:normalViewPr>
  <p:slideViewPr>
    <p:cSldViewPr snapToGrid="0" snapToObjects="1" showGuides="1">
      <p:cViewPr varScale="1">
        <p:scale>
          <a:sx n="76" d="100"/>
          <a:sy n="76" d="100"/>
        </p:scale>
        <p:origin x="132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BASIC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noProof="0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1366282485"/>
              </p:ext>
            </p:extLst>
          </p:nvPr>
        </p:nvGraphicFramePr>
        <p:xfrm>
          <a:off x="5067300" y="404813"/>
          <a:ext cx="6705602" cy="604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14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2065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METRIC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MEASUREMENT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TARGET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ACTUAL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64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50753078"/>
              </p:ext>
            </p:extLst>
          </p:nvPr>
        </p:nvGraphicFramePr>
        <p:xfrm>
          <a:off x="835025" y="2560638"/>
          <a:ext cx="10515601" cy="34771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159475"/>
            <a:ext cx="7420819" cy="3676649"/>
          </a:xfrm>
        </p:spPr>
        <p:txBody>
          <a:bodyPr/>
          <a:lstStyle/>
          <a:p>
            <a:r>
              <a:rPr lang="en-US" dirty="0"/>
              <a:t>This is a challenging competition in which participants must identify the location of particles contained in a 3D volumetric image.</a:t>
            </a:r>
          </a:p>
          <a:p>
            <a:r>
              <a:rPr lang="en-US" dirty="0"/>
              <a:t>There are already some great baselines published, but most of them focus on 3D volumetric images.</a:t>
            </a:r>
          </a:p>
          <a:p>
            <a:r>
              <a:rPr lang="en-US" dirty="0"/>
              <a:t>However, using 3D images directly is difficult: for example, we always have to be careful about VRAM consumption: even a small 3D image uses a lot of memory.</a:t>
            </a:r>
          </a:p>
          <a:p>
            <a:r>
              <a:rPr lang="en-US" dirty="0"/>
              <a:t>Therefore, I propose to decompose the 3D data provided by the host into 2D image slices and reduce it to an object detection problem.</a:t>
            </a:r>
          </a:p>
          <a:p>
            <a:r>
              <a:rPr lang="en-US" dirty="0"/>
              <a:t>This method allows us to treat just 7 3D images as more than 1k 2D images, mitigating the data scarcity problem.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Data Fetching and Exploration</a:t>
            </a:r>
          </a:p>
          <a:p>
            <a:r>
              <a:rPr lang="en-US" dirty="0"/>
              <a:t>Data Transformation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The Power of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Data Fetching and Exploration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834" y="3484615"/>
            <a:ext cx="5322887" cy="2387865"/>
          </a:xfrm>
        </p:spPr>
        <p:txBody>
          <a:bodyPr/>
          <a:lstStyle/>
          <a:p>
            <a:r>
              <a:rPr lang="en-US" dirty="0"/>
              <a:t>Data Transformation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Data Analysis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Testing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0" y="173735"/>
            <a:ext cx="5018869" cy="2203704"/>
          </a:xfrm>
        </p:spPr>
        <p:txBody>
          <a:bodyPr/>
          <a:lstStyle/>
          <a:p>
            <a:r>
              <a:rPr lang="en-US" dirty="0"/>
              <a:t>Final Tips and takeaways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{73F9EE30-4E24-47E6-B374-B85878289A47}tf11936837_win32</Template>
  <TotalTime>369</TotalTime>
  <Words>443</Words>
  <Application>Microsoft Office PowerPoint</Application>
  <PresentationFormat>Widescreen</PresentationFormat>
  <Paragraphs>127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</vt:lpstr>
      <vt:lpstr>Biome</vt:lpstr>
      <vt:lpstr>Calibri</vt:lpstr>
      <vt:lpstr>Custom</vt:lpstr>
      <vt:lpstr>BASIC</vt:lpstr>
      <vt:lpstr>Overview</vt:lpstr>
      <vt:lpstr>Agenda</vt:lpstr>
      <vt:lpstr>The Power of</vt:lpstr>
      <vt:lpstr> </vt:lpstr>
      <vt:lpstr>Data Analysis</vt:lpstr>
      <vt:lpstr>Testing</vt:lpstr>
      <vt:lpstr>Final Tips and takeaways</vt:lpstr>
      <vt:lpstr>EFFECTIVE DELIVERY TECHNIQUES</vt:lpstr>
      <vt:lpstr>NAVIGATING Q&amp;A SESSIONS</vt:lpstr>
      <vt:lpstr>DYNAMIC DELIVERY</vt:lpstr>
      <vt:lpstr>FINAL TIPS &amp; TAKEAWAYS</vt:lpstr>
      <vt:lpstr>SPEAKING ENGAGEMENT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Cody Lerch</dc:creator>
  <cp:lastModifiedBy>Cody Lerch</cp:lastModifiedBy>
  <cp:revision>3</cp:revision>
  <dcterms:created xsi:type="dcterms:W3CDTF">2024-12-18T00:48:51Z</dcterms:created>
  <dcterms:modified xsi:type="dcterms:W3CDTF">2024-12-22T19:18:22Z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