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906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8FF869-F7D3-4A38-ABC8-C8BAF89F1D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9008C6-52E3-402B-8536-AB038E329C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3E085E-CE87-4B98-AEE0-6C825851ED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82AA2D-1D91-405B-972E-7F60027DD2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8FE469-455E-41FB-A329-A3EECBFFE6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7AD274-22D9-4E7E-81C7-3FE70B6C48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5855F5-590B-477B-84DB-004E4F3ED7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63909C-6715-476A-9A2E-91DDCF476B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43040" y="1122480"/>
            <a:ext cx="841932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C3BFDE-9F4B-4E24-961E-5B4A5341F1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0034A3-F58D-4426-91A8-75B7717F98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265E83-68CF-4975-8D15-B93679CDBA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0E7339-2E63-48B7-8423-F9A8709649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</a:t>
            </a:r>
            <a:r>
              <a:rPr b="0" lang="pt-BR" sz="1800" spc="-1" strike="noStrike">
                <a:latin typeface="Arial"/>
              </a:rPr>
              <a:t>the title text </a:t>
            </a:r>
            <a:r>
              <a:rPr b="0" lang="pt-BR" sz="1800" spc="-1" strike="noStrike">
                <a:latin typeface="Arial"/>
              </a:rPr>
              <a:t>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281400" y="6356520"/>
            <a:ext cx="3342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996240" y="6356520"/>
            <a:ext cx="22280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69B0D9-D94B-4EB1-AC5E-CB0B4E98B13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81120" y="6356520"/>
            <a:ext cx="22280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3"/>
          <p:cNvSpPr/>
          <p:nvPr/>
        </p:nvSpPr>
        <p:spPr>
          <a:xfrm>
            <a:off x="4207320" y="3182760"/>
            <a:ext cx="14904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{{name}}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{{cpf}}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Application>LibreOffice/7.3.3.2$Linux_X86_64 LibreOffice_project/30$Build-2</Application>
  <AppVersion>15.0000</AppVers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2022-06-17T02:11:42Z</dcterms:created>
  <dc:creator/>
  <dc:description/>
  <dc:language>pt-BR</dc:language>
  <cp:lastModifiedBy/>
  <dcterms:modified xsi:type="dcterms:W3CDTF">2022-06-18T14:50:00Z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Papel A4 (210 x 297 mm)</vt:lpwstr>
  </property>
  <property fmtid="{D5CDD505-2E9C-101B-9397-08002B2CF9AE}" pid="3" name="Slides">
    <vt:i4>1</vt:i4>
  </property>
</Properties>
</file>