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305" r:id="rId7"/>
    <p:sldId id="263" r:id="rId8"/>
    <p:sldId id="264" r:id="rId9"/>
  </p:sldIdLst>
  <p:sldSz cx="9906000" cy="6858000" type="A4"/>
  <p:notesSz cx="6881813" cy="97107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ULEIRO-KANBAN" id="{1E3C011D-FE7B-451A-A134-871EFA2E3474}">
          <p14:sldIdLst>
            <p14:sldId id="256"/>
            <p14:sldId id="258"/>
            <p14:sldId id="257"/>
            <p14:sldId id="259"/>
          </p14:sldIdLst>
        </p14:section>
        <p14:section name="CARTAS BACKLOG" id="{DA3727D2-A8B8-4B28-9AD3-01B6A366AB8C}">
          <p14:sldIdLst>
            <p14:sldId id="260"/>
            <p14:sldId id="305"/>
          </p14:sldIdLst>
        </p14:section>
        <p14:section name="TABULEIRO-GERAL" id="{E75CC238-FE33-4D9E-8D5C-37E95A0A81CF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1783A3-61CC-BC6E-8981-C58A82D8764F}" name="José Augusto" initials="JA" userId="8216ce038f83bb5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4D26"/>
    <a:srgbClr val="C21B0E"/>
    <a:srgbClr val="211292"/>
    <a:srgbClr val="85B716"/>
    <a:srgbClr val="DF6613"/>
    <a:srgbClr val="34792F"/>
    <a:srgbClr val="B2B2B2"/>
    <a:srgbClr val="A365D1"/>
    <a:srgbClr val="A1A1A1"/>
    <a:srgbClr val="BFC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48D5-BCF3-4AAB-951C-C1F51288D192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B697-B1E1-44CA-91E4-5CCDA4C37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22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48D5-BCF3-4AAB-951C-C1F51288D192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B697-B1E1-44CA-91E4-5CCDA4C37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33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48D5-BCF3-4AAB-951C-C1F51288D192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B697-B1E1-44CA-91E4-5CCDA4C37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90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48D5-BCF3-4AAB-951C-C1F51288D192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B697-B1E1-44CA-91E4-5CCDA4C37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59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48D5-BCF3-4AAB-951C-C1F51288D192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B697-B1E1-44CA-91E4-5CCDA4C37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4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48D5-BCF3-4AAB-951C-C1F51288D192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B697-B1E1-44CA-91E4-5CCDA4C37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19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48D5-BCF3-4AAB-951C-C1F51288D192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B697-B1E1-44CA-91E4-5CCDA4C37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222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48D5-BCF3-4AAB-951C-C1F51288D192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B697-B1E1-44CA-91E4-5CCDA4C37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95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48D5-BCF3-4AAB-951C-C1F51288D192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B697-B1E1-44CA-91E4-5CCDA4C37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52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48D5-BCF3-4AAB-951C-C1F51288D192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B697-B1E1-44CA-91E4-5CCDA4C37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6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48D5-BCF3-4AAB-951C-C1F51288D192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6B697-B1E1-44CA-91E4-5CCDA4C37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23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D48D5-BCF3-4AAB-951C-C1F51288D192}" type="datetimeFigureOut">
              <a:rPr lang="pt-BR" smtClean="0"/>
              <a:t>22/09/2024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6B697-B1E1-44CA-91E4-5CCDA4C37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28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7DBABC4-E371-2854-A340-B413A7E2D22C}"/>
              </a:ext>
            </a:extLst>
          </p:cNvPr>
          <p:cNvCxnSpPr>
            <a:cxnSpLocks/>
          </p:cNvCxnSpPr>
          <p:nvPr/>
        </p:nvCxnSpPr>
        <p:spPr>
          <a:xfrm>
            <a:off x="6486072" y="-114300"/>
            <a:ext cx="0" cy="7119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574A50E6-EF37-FCF2-04D9-464EC9108EA6}"/>
              </a:ext>
            </a:extLst>
          </p:cNvPr>
          <p:cNvSpPr/>
          <p:nvPr/>
        </p:nvSpPr>
        <p:spPr>
          <a:xfrm>
            <a:off x="385579" y="845457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#1</a:t>
            </a:r>
          </a:p>
          <a:p>
            <a:pPr algn="ctr"/>
            <a:r>
              <a:rPr lang="pt-BR" dirty="0">
                <a:solidFill>
                  <a:srgbClr val="A1A1A1"/>
                </a:solidFill>
              </a:rPr>
              <a:t>TAREFA #1.1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B348292-78B0-0380-ECA8-71D648AAC0C9}"/>
              </a:ext>
            </a:extLst>
          </p:cNvPr>
          <p:cNvSpPr/>
          <p:nvPr/>
        </p:nvSpPr>
        <p:spPr>
          <a:xfrm>
            <a:off x="1856276" y="146956"/>
            <a:ext cx="273956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chemeClr val="tx1"/>
                </a:solidFill>
              </a:rPr>
              <a:t>PRODUCT </a:t>
            </a:r>
            <a:r>
              <a:rPr lang="pt-BR" b="1" i="1" dirty="0">
                <a:solidFill>
                  <a:schemeClr val="tx1"/>
                </a:solidFill>
              </a:rPr>
              <a:t>BACKLOG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EA8CE32-1C3E-ECE5-48B5-2EB546D592BE}"/>
              </a:ext>
            </a:extLst>
          </p:cNvPr>
          <p:cNvSpPr/>
          <p:nvPr/>
        </p:nvSpPr>
        <p:spPr>
          <a:xfrm>
            <a:off x="8508313" y="146956"/>
            <a:ext cx="273956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chemeClr val="tx1"/>
                </a:solidFill>
              </a:rPr>
              <a:t>SPRINT </a:t>
            </a:r>
            <a:r>
              <a:rPr lang="pt-BR" b="1" i="1" dirty="0">
                <a:solidFill>
                  <a:schemeClr val="tx1"/>
                </a:solidFill>
              </a:rPr>
              <a:t>BACKLOG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2F8E550-5331-1CB7-62D7-FA4BBC3AB4DE}"/>
              </a:ext>
            </a:extLst>
          </p:cNvPr>
          <p:cNvSpPr/>
          <p:nvPr/>
        </p:nvSpPr>
        <p:spPr>
          <a:xfrm>
            <a:off x="3326973" y="845456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#1</a:t>
            </a:r>
          </a:p>
          <a:p>
            <a:pPr algn="ctr"/>
            <a:r>
              <a:rPr lang="pt-BR">
                <a:solidFill>
                  <a:srgbClr val="A1A1A1"/>
                </a:solidFill>
              </a:rPr>
              <a:t>TAREFA #1.2</a:t>
            </a:r>
            <a:endParaRPr lang="pt-BR" dirty="0">
              <a:solidFill>
                <a:srgbClr val="A1A1A1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488FDA8-FE33-08C8-F065-E1A66A101E1E}"/>
              </a:ext>
            </a:extLst>
          </p:cNvPr>
          <p:cNvSpPr/>
          <p:nvPr/>
        </p:nvSpPr>
        <p:spPr>
          <a:xfrm>
            <a:off x="385579" y="2625271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#2</a:t>
            </a:r>
          </a:p>
          <a:p>
            <a:pPr algn="ctr"/>
            <a:r>
              <a:rPr lang="pt-BR" dirty="0">
                <a:solidFill>
                  <a:srgbClr val="A1A1A1"/>
                </a:solidFill>
              </a:rPr>
              <a:t>TAREFA #2.1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65B51AB-0CD1-4EAF-0552-FC6F30E694B6}"/>
              </a:ext>
            </a:extLst>
          </p:cNvPr>
          <p:cNvSpPr/>
          <p:nvPr/>
        </p:nvSpPr>
        <p:spPr>
          <a:xfrm>
            <a:off x="3326973" y="2625270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#__</a:t>
            </a:r>
          </a:p>
          <a:p>
            <a:pPr algn="ctr"/>
            <a:r>
              <a:rPr lang="pt-BR" dirty="0">
                <a:solidFill>
                  <a:srgbClr val="A1A1A1"/>
                </a:solidFill>
              </a:rPr>
              <a:t>TAREFA #__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1D8C32A-3282-EC48-5DF4-A115A856BC1A}"/>
              </a:ext>
            </a:extLst>
          </p:cNvPr>
          <p:cNvSpPr/>
          <p:nvPr/>
        </p:nvSpPr>
        <p:spPr>
          <a:xfrm>
            <a:off x="385579" y="4405086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#__</a:t>
            </a:r>
          </a:p>
          <a:p>
            <a:pPr algn="ctr"/>
            <a:r>
              <a:rPr lang="pt-BR" dirty="0">
                <a:solidFill>
                  <a:srgbClr val="A1A1A1"/>
                </a:solidFill>
              </a:rPr>
              <a:t>TAREFA #__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B2A867A-8F11-8472-6C50-8997949EEC2F}"/>
              </a:ext>
            </a:extLst>
          </p:cNvPr>
          <p:cNvSpPr/>
          <p:nvPr/>
        </p:nvSpPr>
        <p:spPr>
          <a:xfrm>
            <a:off x="3326973" y="4405085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#__</a:t>
            </a:r>
          </a:p>
          <a:p>
            <a:pPr algn="ctr"/>
            <a:r>
              <a:rPr lang="pt-BR" dirty="0">
                <a:solidFill>
                  <a:srgbClr val="A1A1A1"/>
                </a:solidFill>
              </a:rPr>
              <a:t>TAREFA #__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D0D16D1C-821A-53E9-97CD-F381B16194CB}"/>
              </a:ext>
            </a:extLst>
          </p:cNvPr>
          <p:cNvSpPr/>
          <p:nvPr/>
        </p:nvSpPr>
        <p:spPr>
          <a:xfrm>
            <a:off x="6881772" y="845456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#__</a:t>
            </a:r>
          </a:p>
          <a:p>
            <a:pPr algn="ctr"/>
            <a:r>
              <a:rPr lang="pt-BR" dirty="0">
                <a:solidFill>
                  <a:srgbClr val="A1A1A1"/>
                </a:solidFill>
              </a:rPr>
              <a:t>TAREFA #__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9D9758B-4217-7AE7-4C66-6B0F9E788E05}"/>
              </a:ext>
            </a:extLst>
          </p:cNvPr>
          <p:cNvSpPr/>
          <p:nvPr/>
        </p:nvSpPr>
        <p:spPr>
          <a:xfrm>
            <a:off x="6881772" y="2625270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#__</a:t>
            </a:r>
          </a:p>
          <a:p>
            <a:pPr algn="ctr"/>
            <a:r>
              <a:rPr lang="pt-BR" dirty="0">
                <a:solidFill>
                  <a:srgbClr val="A1A1A1"/>
                </a:solidFill>
              </a:rPr>
              <a:t>TAREFA #__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15FCCD0-CAED-2879-AA1F-44CB180617BC}"/>
              </a:ext>
            </a:extLst>
          </p:cNvPr>
          <p:cNvSpPr txBox="1">
            <a:spLocks/>
          </p:cNvSpPr>
          <p:nvPr/>
        </p:nvSpPr>
        <p:spPr>
          <a:xfrm rot="19845233">
            <a:off x="7927734" y="5405614"/>
            <a:ext cx="3654533" cy="121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isometricOffAxis1Righ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QUADRO</a:t>
            </a:r>
          </a:p>
          <a:p>
            <a:r>
              <a:rPr lang="pt-BR" sz="4000" b="1" dirty="0"/>
              <a:t>KANBAN</a:t>
            </a:r>
          </a:p>
        </p:txBody>
      </p:sp>
    </p:spTree>
    <p:extLst>
      <p:ext uri="{BB962C8B-B14F-4D97-AF65-F5344CB8AC3E}">
        <p14:creationId xmlns:p14="http://schemas.microsoft.com/office/powerpoint/2010/main" val="30897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7DBABC4-E371-2854-A340-B413A7E2D22C}"/>
              </a:ext>
            </a:extLst>
          </p:cNvPr>
          <p:cNvCxnSpPr>
            <a:cxnSpLocks/>
          </p:cNvCxnSpPr>
          <p:nvPr/>
        </p:nvCxnSpPr>
        <p:spPr>
          <a:xfrm>
            <a:off x="3399543" y="-152400"/>
            <a:ext cx="0" cy="71573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1EA8CE32-1C3E-ECE5-48B5-2EB546D592BE}"/>
              </a:ext>
            </a:extLst>
          </p:cNvPr>
          <p:cNvSpPr/>
          <p:nvPr/>
        </p:nvSpPr>
        <p:spPr>
          <a:xfrm>
            <a:off x="5136674" y="148769"/>
            <a:ext cx="273956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chemeClr val="tx1"/>
                </a:solidFill>
              </a:rPr>
              <a:t>PRONTO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AE8CB3F-0F3C-A904-2DCB-C83BCC291222}"/>
              </a:ext>
            </a:extLst>
          </p:cNvPr>
          <p:cNvSpPr/>
          <p:nvPr/>
        </p:nvSpPr>
        <p:spPr>
          <a:xfrm>
            <a:off x="3774859" y="845456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#1</a:t>
            </a:r>
          </a:p>
          <a:p>
            <a:pPr algn="ctr"/>
            <a:r>
              <a:rPr lang="pt-BR" dirty="0">
                <a:solidFill>
                  <a:srgbClr val="A1A1A1"/>
                </a:solidFill>
              </a:rPr>
              <a:t>TAREFA #1.1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D3E2425-45E2-CE5B-6711-5F14FA7E7BB8}"/>
              </a:ext>
            </a:extLst>
          </p:cNvPr>
          <p:cNvSpPr/>
          <p:nvPr/>
        </p:nvSpPr>
        <p:spPr>
          <a:xfrm>
            <a:off x="6716253" y="845455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#1</a:t>
            </a:r>
          </a:p>
          <a:p>
            <a:pPr algn="ctr"/>
            <a:r>
              <a:rPr lang="pt-BR">
                <a:solidFill>
                  <a:srgbClr val="A1A1A1"/>
                </a:solidFill>
              </a:rPr>
              <a:t>TAREFA #1.2</a:t>
            </a:r>
            <a:endParaRPr lang="pt-BR" dirty="0">
              <a:solidFill>
                <a:srgbClr val="A1A1A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344D1B5-1DA4-A29F-1F18-59E98F0ED0AA}"/>
              </a:ext>
            </a:extLst>
          </p:cNvPr>
          <p:cNvSpPr/>
          <p:nvPr/>
        </p:nvSpPr>
        <p:spPr>
          <a:xfrm>
            <a:off x="3774859" y="2625270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#2</a:t>
            </a:r>
          </a:p>
          <a:p>
            <a:pPr algn="ctr"/>
            <a:r>
              <a:rPr lang="pt-BR" dirty="0">
                <a:solidFill>
                  <a:srgbClr val="A1A1A1"/>
                </a:solidFill>
              </a:rPr>
              <a:t>TAREFA #2.1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9420A83-1B43-55B2-E3FE-525DAAF9F7B0}"/>
              </a:ext>
            </a:extLst>
          </p:cNvPr>
          <p:cNvSpPr/>
          <p:nvPr/>
        </p:nvSpPr>
        <p:spPr>
          <a:xfrm>
            <a:off x="6716253" y="2625269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#__</a:t>
            </a:r>
          </a:p>
          <a:p>
            <a:pPr algn="ctr"/>
            <a:r>
              <a:rPr lang="pt-BR" dirty="0">
                <a:solidFill>
                  <a:srgbClr val="A1A1A1"/>
                </a:solidFill>
              </a:rPr>
              <a:t>TAREFA #__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C6D2919-7CEB-72D7-4B56-AB15A9DD7E18}"/>
              </a:ext>
            </a:extLst>
          </p:cNvPr>
          <p:cNvSpPr/>
          <p:nvPr/>
        </p:nvSpPr>
        <p:spPr>
          <a:xfrm>
            <a:off x="3774859" y="4405085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#__</a:t>
            </a:r>
          </a:p>
          <a:p>
            <a:pPr algn="ctr"/>
            <a:r>
              <a:rPr lang="pt-BR" dirty="0">
                <a:solidFill>
                  <a:srgbClr val="A1A1A1"/>
                </a:solidFill>
              </a:rPr>
              <a:t>TAREFA #__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8AA5E49-9D06-0944-F17C-53694AF77AF9}"/>
              </a:ext>
            </a:extLst>
          </p:cNvPr>
          <p:cNvSpPr/>
          <p:nvPr/>
        </p:nvSpPr>
        <p:spPr>
          <a:xfrm>
            <a:off x="6716253" y="4405084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#__</a:t>
            </a:r>
          </a:p>
          <a:p>
            <a:pPr algn="ctr"/>
            <a:r>
              <a:rPr lang="pt-BR" dirty="0">
                <a:solidFill>
                  <a:srgbClr val="A1A1A1"/>
                </a:solidFill>
              </a:rPr>
              <a:t>TAREFA #__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E6B11FE-6001-A183-647A-971101489314}"/>
              </a:ext>
            </a:extLst>
          </p:cNvPr>
          <p:cNvSpPr/>
          <p:nvPr/>
        </p:nvSpPr>
        <p:spPr>
          <a:xfrm>
            <a:off x="-1326946" y="146955"/>
            <a:ext cx="273956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chemeClr val="tx1"/>
                </a:solidFill>
              </a:rPr>
              <a:t>SPRINT </a:t>
            </a:r>
            <a:r>
              <a:rPr lang="pt-BR" b="1" i="1" dirty="0">
                <a:solidFill>
                  <a:schemeClr val="tx1"/>
                </a:solidFill>
              </a:rPr>
              <a:t>BACKLOG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73047AC-E816-6A9E-49F1-376006FAC033}"/>
              </a:ext>
            </a:extLst>
          </p:cNvPr>
          <p:cNvSpPr/>
          <p:nvPr/>
        </p:nvSpPr>
        <p:spPr>
          <a:xfrm>
            <a:off x="237539" y="847269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#__</a:t>
            </a:r>
          </a:p>
          <a:p>
            <a:pPr algn="ctr"/>
            <a:r>
              <a:rPr lang="pt-BR" dirty="0">
                <a:solidFill>
                  <a:srgbClr val="A1A1A1"/>
                </a:solidFill>
              </a:rPr>
              <a:t>TAREFA #__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F35B66B-D184-ED14-F44D-F0EE337E173D}"/>
              </a:ext>
            </a:extLst>
          </p:cNvPr>
          <p:cNvSpPr/>
          <p:nvPr/>
        </p:nvSpPr>
        <p:spPr>
          <a:xfrm>
            <a:off x="237539" y="2627083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#__</a:t>
            </a:r>
          </a:p>
          <a:p>
            <a:pPr algn="ctr"/>
            <a:r>
              <a:rPr lang="pt-BR" dirty="0">
                <a:solidFill>
                  <a:srgbClr val="A1A1A1"/>
                </a:solidFill>
              </a:rPr>
              <a:t>TAREFA #__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DE8E0B0-C139-6066-66C3-0956406971C3}"/>
              </a:ext>
            </a:extLst>
          </p:cNvPr>
          <p:cNvSpPr txBox="1">
            <a:spLocks/>
          </p:cNvSpPr>
          <p:nvPr/>
        </p:nvSpPr>
        <p:spPr>
          <a:xfrm rot="19845233">
            <a:off x="-1972865" y="5392911"/>
            <a:ext cx="3654533" cy="12138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isometricOffAxis1Righ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QUADRO</a:t>
            </a:r>
          </a:p>
          <a:p>
            <a:r>
              <a:rPr lang="pt-BR" sz="4000" b="1" dirty="0"/>
              <a:t>KANBAN</a:t>
            </a:r>
          </a:p>
        </p:txBody>
      </p:sp>
    </p:spTree>
    <p:extLst>
      <p:ext uri="{BB962C8B-B14F-4D97-AF65-F5344CB8AC3E}">
        <p14:creationId xmlns:p14="http://schemas.microsoft.com/office/powerpoint/2010/main" val="289733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7DBABC4-E371-2854-A340-B413A7E2D22C}"/>
              </a:ext>
            </a:extLst>
          </p:cNvPr>
          <p:cNvCxnSpPr>
            <a:cxnSpLocks/>
          </p:cNvCxnSpPr>
          <p:nvPr/>
        </p:nvCxnSpPr>
        <p:spPr>
          <a:xfrm>
            <a:off x="6486072" y="-101600"/>
            <a:ext cx="0" cy="71065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574A50E6-EF37-FCF2-04D9-464EC9108EA6}"/>
              </a:ext>
            </a:extLst>
          </p:cNvPr>
          <p:cNvSpPr/>
          <p:nvPr/>
        </p:nvSpPr>
        <p:spPr>
          <a:xfrm>
            <a:off x="385579" y="59873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#__</a:t>
            </a:r>
          </a:p>
          <a:p>
            <a:pPr algn="ctr"/>
            <a:r>
              <a:rPr lang="pt-BR" dirty="0">
                <a:solidFill>
                  <a:srgbClr val="A1A1A1"/>
                </a:solidFill>
              </a:rPr>
              <a:t>TAREFA #__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EA8CE32-1C3E-ECE5-48B5-2EB546D592BE}"/>
              </a:ext>
            </a:extLst>
          </p:cNvPr>
          <p:cNvSpPr/>
          <p:nvPr/>
        </p:nvSpPr>
        <p:spPr>
          <a:xfrm>
            <a:off x="6780857" y="146956"/>
            <a:ext cx="273956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2F8E550-5331-1CB7-62D7-FA4BBC3AB4DE}"/>
              </a:ext>
            </a:extLst>
          </p:cNvPr>
          <p:cNvSpPr/>
          <p:nvPr/>
        </p:nvSpPr>
        <p:spPr>
          <a:xfrm>
            <a:off x="3326973" y="59872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#__</a:t>
            </a:r>
          </a:p>
          <a:p>
            <a:pPr algn="ctr"/>
            <a:r>
              <a:rPr lang="pt-BR" dirty="0">
                <a:solidFill>
                  <a:srgbClr val="A1A1A1"/>
                </a:solidFill>
              </a:rPr>
              <a:t>TAREFA #__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488FDA8-FE33-08C8-F065-E1A66A101E1E}"/>
              </a:ext>
            </a:extLst>
          </p:cNvPr>
          <p:cNvSpPr/>
          <p:nvPr/>
        </p:nvSpPr>
        <p:spPr>
          <a:xfrm>
            <a:off x="385579" y="1839687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#__</a:t>
            </a:r>
          </a:p>
          <a:p>
            <a:pPr algn="ctr"/>
            <a:r>
              <a:rPr lang="pt-BR" dirty="0">
                <a:solidFill>
                  <a:srgbClr val="A1A1A1"/>
                </a:solidFill>
              </a:rPr>
              <a:t>TAREFA #__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65B51AB-0CD1-4EAF-0552-FC6F30E694B6}"/>
              </a:ext>
            </a:extLst>
          </p:cNvPr>
          <p:cNvSpPr/>
          <p:nvPr/>
        </p:nvSpPr>
        <p:spPr>
          <a:xfrm>
            <a:off x="3326973" y="1839686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#__</a:t>
            </a:r>
          </a:p>
          <a:p>
            <a:pPr algn="ctr"/>
            <a:r>
              <a:rPr lang="pt-BR" dirty="0">
                <a:solidFill>
                  <a:srgbClr val="A1A1A1"/>
                </a:solidFill>
              </a:rPr>
              <a:t>TAREFA #__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1D8C32A-3282-EC48-5DF4-A115A856BC1A}"/>
              </a:ext>
            </a:extLst>
          </p:cNvPr>
          <p:cNvSpPr/>
          <p:nvPr/>
        </p:nvSpPr>
        <p:spPr>
          <a:xfrm>
            <a:off x="385579" y="3619502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#__</a:t>
            </a:r>
          </a:p>
          <a:p>
            <a:pPr algn="ctr"/>
            <a:r>
              <a:rPr lang="pt-BR" dirty="0">
                <a:solidFill>
                  <a:srgbClr val="A1A1A1"/>
                </a:solidFill>
              </a:rPr>
              <a:t>TAREFA #__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B2A867A-8F11-8472-6C50-8997949EEC2F}"/>
              </a:ext>
            </a:extLst>
          </p:cNvPr>
          <p:cNvSpPr/>
          <p:nvPr/>
        </p:nvSpPr>
        <p:spPr>
          <a:xfrm>
            <a:off x="3326973" y="3619501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#__</a:t>
            </a:r>
          </a:p>
          <a:p>
            <a:pPr algn="ctr"/>
            <a:r>
              <a:rPr lang="pt-BR" dirty="0">
                <a:solidFill>
                  <a:srgbClr val="A1A1A1"/>
                </a:solidFill>
              </a:rPr>
              <a:t>TAREFA #__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3C987DD-1C9E-D8CF-FD82-F1AD38CE425B}"/>
              </a:ext>
            </a:extLst>
          </p:cNvPr>
          <p:cNvSpPr/>
          <p:nvPr/>
        </p:nvSpPr>
        <p:spPr>
          <a:xfrm>
            <a:off x="7949257" y="2990850"/>
            <a:ext cx="2739564" cy="69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1" dirty="0">
                <a:solidFill>
                  <a:schemeClr val="tx1"/>
                </a:solidFill>
              </a:rPr>
              <a:t>DÉBITO</a:t>
            </a:r>
            <a:endParaRPr lang="pt-BR" b="1" i="1" dirty="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24C94C7-7866-022D-3799-9264FDD8EAD8}"/>
              </a:ext>
            </a:extLst>
          </p:cNvPr>
          <p:cNvSpPr/>
          <p:nvPr/>
        </p:nvSpPr>
        <p:spPr>
          <a:xfrm>
            <a:off x="6905608" y="3619501"/>
            <a:ext cx="2739564" cy="1607457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 w="19050">
            <a:solidFill>
              <a:schemeClr val="accent1">
                <a:shade val="50000"/>
                <a:alpha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A1A1A1"/>
                </a:solidFill>
              </a:rPr>
              <a:t>REQUISITO #1</a:t>
            </a:r>
          </a:p>
          <a:p>
            <a:pPr algn="ctr"/>
            <a:r>
              <a:rPr lang="pt-BR" dirty="0">
                <a:solidFill>
                  <a:srgbClr val="A1A1A1"/>
                </a:solidFill>
              </a:rPr>
              <a:t>TAREFA #1.1</a:t>
            </a:r>
          </a:p>
        </p:txBody>
      </p:sp>
    </p:spTree>
    <p:extLst>
      <p:ext uri="{BB962C8B-B14F-4D97-AF65-F5344CB8AC3E}">
        <p14:creationId xmlns:p14="http://schemas.microsoft.com/office/powerpoint/2010/main" val="235831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7DBABC4-E371-2854-A340-B413A7E2D22C}"/>
              </a:ext>
            </a:extLst>
          </p:cNvPr>
          <p:cNvCxnSpPr>
            <a:cxnSpLocks/>
          </p:cNvCxnSpPr>
          <p:nvPr/>
        </p:nvCxnSpPr>
        <p:spPr>
          <a:xfrm>
            <a:off x="3399543" y="-232229"/>
            <a:ext cx="0" cy="7237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82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15A923C-C2E7-3632-C3DB-12CEA55E62FF}"/>
              </a:ext>
            </a:extLst>
          </p:cNvPr>
          <p:cNvSpPr/>
          <p:nvPr/>
        </p:nvSpPr>
        <p:spPr>
          <a:xfrm>
            <a:off x="0" y="0"/>
            <a:ext cx="2739564" cy="1607457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 #1</a:t>
            </a: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TAREFA #1.1</a:t>
            </a:r>
          </a:p>
          <a:p>
            <a:endPara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 de trabalho: 15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866C1E-843D-10A7-5181-83FAA445CF62}"/>
              </a:ext>
            </a:extLst>
          </p:cNvPr>
          <p:cNvSpPr/>
          <p:nvPr/>
        </p:nvSpPr>
        <p:spPr>
          <a:xfrm>
            <a:off x="2739564" y="0"/>
            <a:ext cx="2739564" cy="1607457"/>
          </a:xfrm>
          <a:prstGeom prst="rect">
            <a:avLst/>
          </a:prstGeom>
          <a:gradFill flip="none" rotWithShape="1">
            <a:gsLst>
              <a:gs pos="0">
                <a:srgbClr val="85B716">
                  <a:shade val="30000"/>
                  <a:satMod val="115000"/>
                </a:srgbClr>
              </a:gs>
              <a:gs pos="50000">
                <a:srgbClr val="85B716">
                  <a:shade val="67500"/>
                  <a:satMod val="115000"/>
                </a:srgbClr>
              </a:gs>
              <a:gs pos="100000">
                <a:srgbClr val="85B71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 #1</a:t>
            </a: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TAREFA #1.2</a:t>
            </a:r>
          </a:p>
          <a:p>
            <a:endPara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 de trabalho: 2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D3FC42-09AC-8264-E004-010FE9F7A10A}"/>
              </a:ext>
            </a:extLst>
          </p:cNvPr>
          <p:cNvSpPr/>
          <p:nvPr/>
        </p:nvSpPr>
        <p:spPr>
          <a:xfrm>
            <a:off x="5479128" y="-1"/>
            <a:ext cx="2739564" cy="1607457"/>
          </a:xfrm>
          <a:prstGeom prst="rect">
            <a:avLst/>
          </a:prstGeom>
          <a:gradFill flip="none" rotWithShape="1">
            <a:gsLst>
              <a:gs pos="0">
                <a:srgbClr val="211292">
                  <a:shade val="30000"/>
                  <a:satMod val="115000"/>
                </a:srgbClr>
              </a:gs>
              <a:gs pos="50000">
                <a:srgbClr val="211292">
                  <a:shade val="67500"/>
                  <a:satMod val="115000"/>
                </a:srgbClr>
              </a:gs>
              <a:gs pos="100000">
                <a:srgbClr val="211292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 #1</a:t>
            </a: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TAREFA #1.3</a:t>
            </a:r>
          </a:p>
          <a:p>
            <a:endPara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 de trabalho: 36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79AE43B-20C5-5A41-F9CC-D5E4B5360C6A}"/>
              </a:ext>
            </a:extLst>
          </p:cNvPr>
          <p:cNvSpPr/>
          <p:nvPr/>
        </p:nvSpPr>
        <p:spPr>
          <a:xfrm>
            <a:off x="0" y="1607456"/>
            <a:ext cx="2739564" cy="1607457"/>
          </a:xfrm>
          <a:prstGeom prst="rect">
            <a:avLst/>
          </a:prstGeom>
          <a:gradFill flip="none" rotWithShape="1">
            <a:gsLst>
              <a:gs pos="0">
                <a:srgbClr val="85B716">
                  <a:shade val="30000"/>
                  <a:satMod val="115000"/>
                </a:srgbClr>
              </a:gs>
              <a:gs pos="50000">
                <a:srgbClr val="85B716">
                  <a:shade val="67500"/>
                  <a:satMod val="115000"/>
                </a:srgbClr>
              </a:gs>
              <a:gs pos="100000">
                <a:srgbClr val="85B71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 #2</a:t>
            </a: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TAREFA #2.1</a:t>
            </a:r>
          </a:p>
          <a:p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 de trabalho: 12 </a:t>
            </a: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A9D4AC1-E7E4-E79A-5F5F-7F5528FBD000}"/>
              </a:ext>
            </a:extLst>
          </p:cNvPr>
          <p:cNvSpPr/>
          <p:nvPr/>
        </p:nvSpPr>
        <p:spPr>
          <a:xfrm>
            <a:off x="2739564" y="1607456"/>
            <a:ext cx="2739564" cy="1607457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 #2</a:t>
            </a: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TAREFA #2.2</a:t>
            </a:r>
          </a:p>
          <a:p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 de trabalho: 6</a:t>
            </a: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E881B33-A123-3999-6071-D5ABDF601254}"/>
              </a:ext>
            </a:extLst>
          </p:cNvPr>
          <p:cNvSpPr/>
          <p:nvPr/>
        </p:nvSpPr>
        <p:spPr>
          <a:xfrm>
            <a:off x="5479128" y="1607456"/>
            <a:ext cx="2739564" cy="1607457"/>
          </a:xfrm>
          <a:prstGeom prst="rect">
            <a:avLst/>
          </a:prstGeom>
          <a:gradFill flip="none" rotWithShape="1">
            <a:gsLst>
              <a:gs pos="0">
                <a:srgbClr val="211292">
                  <a:shade val="30000"/>
                  <a:satMod val="115000"/>
                </a:srgbClr>
              </a:gs>
              <a:gs pos="50000">
                <a:srgbClr val="211292">
                  <a:shade val="67500"/>
                  <a:satMod val="115000"/>
                </a:srgbClr>
              </a:gs>
              <a:gs pos="100000">
                <a:srgbClr val="211292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 #2</a:t>
            </a: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TAREFA #2.3</a:t>
            </a:r>
          </a:p>
          <a:p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 de trabalho: 10</a:t>
            </a: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8D8EAB3-0FB2-C6BA-B38C-732B11679EC5}"/>
              </a:ext>
            </a:extLst>
          </p:cNvPr>
          <p:cNvSpPr/>
          <p:nvPr/>
        </p:nvSpPr>
        <p:spPr>
          <a:xfrm>
            <a:off x="2739564" y="3214909"/>
            <a:ext cx="2739564" cy="1607457"/>
          </a:xfrm>
          <a:prstGeom prst="rect">
            <a:avLst/>
          </a:prstGeom>
          <a:gradFill flip="none" rotWithShape="1">
            <a:gsLst>
              <a:gs pos="0">
                <a:srgbClr val="211292">
                  <a:shade val="30000"/>
                  <a:satMod val="115000"/>
                </a:srgbClr>
              </a:gs>
              <a:gs pos="50000">
                <a:srgbClr val="211292">
                  <a:shade val="67500"/>
                  <a:satMod val="115000"/>
                </a:srgbClr>
              </a:gs>
              <a:gs pos="100000">
                <a:srgbClr val="211292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 #3</a:t>
            </a: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TAREFA #3.2</a:t>
            </a:r>
          </a:p>
          <a:p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 de trabalho: 20</a:t>
            </a: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025DFA2-22C3-7ACA-6CF7-37E4EF741D65}"/>
              </a:ext>
            </a:extLst>
          </p:cNvPr>
          <p:cNvSpPr/>
          <p:nvPr/>
        </p:nvSpPr>
        <p:spPr>
          <a:xfrm>
            <a:off x="5479128" y="3214908"/>
            <a:ext cx="2739564" cy="1607457"/>
          </a:xfrm>
          <a:prstGeom prst="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 #3</a:t>
            </a: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TAREFA #3.3</a:t>
            </a:r>
          </a:p>
          <a:p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 de trabalho: 3</a:t>
            </a: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F95C631-3B5E-BD5E-D256-30447AE86448}"/>
              </a:ext>
            </a:extLst>
          </p:cNvPr>
          <p:cNvSpPr/>
          <p:nvPr/>
        </p:nvSpPr>
        <p:spPr>
          <a:xfrm>
            <a:off x="2739564" y="4822361"/>
            <a:ext cx="2739564" cy="1607457"/>
          </a:xfrm>
          <a:prstGeom prst="rect">
            <a:avLst/>
          </a:prstGeom>
          <a:gradFill flip="none" rotWithShape="1">
            <a:gsLst>
              <a:gs pos="0">
                <a:srgbClr val="211292">
                  <a:shade val="30000"/>
                  <a:satMod val="115000"/>
                </a:srgbClr>
              </a:gs>
              <a:gs pos="50000">
                <a:srgbClr val="211292">
                  <a:shade val="67500"/>
                  <a:satMod val="115000"/>
                </a:srgbClr>
              </a:gs>
              <a:gs pos="100000">
                <a:srgbClr val="211292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 #4</a:t>
            </a: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TAREFA #4.1</a:t>
            </a:r>
          </a:p>
          <a:p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 de trabalho: 18</a:t>
            </a: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 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9DA98CB-7E2B-CB90-99D8-BABD6F7CA12B}"/>
              </a:ext>
            </a:extLst>
          </p:cNvPr>
          <p:cNvSpPr/>
          <p:nvPr/>
        </p:nvSpPr>
        <p:spPr>
          <a:xfrm>
            <a:off x="0" y="4822361"/>
            <a:ext cx="2739564" cy="1607457"/>
          </a:xfrm>
          <a:prstGeom prst="rect">
            <a:avLst/>
          </a:prstGeom>
          <a:gradFill flip="none" rotWithShape="1">
            <a:gsLst>
              <a:gs pos="0">
                <a:srgbClr val="85B716">
                  <a:shade val="30000"/>
                  <a:satMod val="115000"/>
                </a:srgbClr>
              </a:gs>
              <a:gs pos="50000">
                <a:srgbClr val="85B716">
                  <a:shade val="67500"/>
                  <a:satMod val="115000"/>
                </a:srgbClr>
              </a:gs>
              <a:gs pos="100000">
                <a:srgbClr val="85B71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 #4</a:t>
            </a: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TAREFA #4.2</a:t>
            </a:r>
          </a:p>
          <a:p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 de trabalho: 4</a:t>
            </a: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6D5A770-A018-D464-10C7-1BEE95981DBC}"/>
              </a:ext>
            </a:extLst>
          </p:cNvPr>
          <p:cNvSpPr/>
          <p:nvPr/>
        </p:nvSpPr>
        <p:spPr>
          <a:xfrm>
            <a:off x="0" y="3214909"/>
            <a:ext cx="2739564" cy="1607457"/>
          </a:xfrm>
          <a:prstGeom prst="rect">
            <a:avLst/>
          </a:prstGeom>
          <a:gradFill flip="none" rotWithShape="1">
            <a:gsLst>
              <a:gs pos="0">
                <a:srgbClr val="85B716">
                  <a:shade val="30000"/>
                  <a:satMod val="115000"/>
                </a:srgbClr>
              </a:gs>
              <a:gs pos="50000">
                <a:srgbClr val="85B716">
                  <a:shade val="67500"/>
                  <a:satMod val="115000"/>
                </a:srgbClr>
              </a:gs>
              <a:gs pos="100000">
                <a:srgbClr val="85B71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 #3</a:t>
            </a: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TAREFA #3.1</a:t>
            </a:r>
          </a:p>
          <a:p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 de trabalho: 12</a:t>
            </a: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BF811E-0CD1-1270-5F70-7270CD3C4618}"/>
              </a:ext>
            </a:extLst>
          </p:cNvPr>
          <p:cNvSpPr/>
          <p:nvPr/>
        </p:nvSpPr>
        <p:spPr>
          <a:xfrm>
            <a:off x="5479128" y="4822361"/>
            <a:ext cx="2739564" cy="1607457"/>
          </a:xfrm>
          <a:prstGeom prst="rect">
            <a:avLst/>
          </a:prstGeom>
          <a:gradFill flip="none" rotWithShape="1">
            <a:gsLst>
              <a:gs pos="0">
                <a:srgbClr val="C21B0E">
                  <a:shade val="30000"/>
                  <a:satMod val="115000"/>
                </a:srgbClr>
              </a:gs>
              <a:gs pos="50000">
                <a:srgbClr val="C21B0E">
                  <a:shade val="67500"/>
                  <a:satMod val="115000"/>
                </a:srgbClr>
              </a:gs>
              <a:gs pos="100000">
                <a:srgbClr val="C21B0E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600" b="1" strike="sngStrik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REQUISITO#</a:t>
            </a: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BUG/DEFEITO #x#</a:t>
            </a:r>
          </a:p>
          <a:p>
            <a:endParaRPr lang="pt-B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horas de trabalho: 10</a:t>
            </a:r>
          </a:p>
          <a:p>
            <a:r>
              <a:rPr lang="pt-B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</a:p>
        </p:txBody>
      </p:sp>
      <p:pic>
        <p:nvPicPr>
          <p:cNvPr id="22" name="Gráfico 21" descr="Besouro com preenchimento sólido">
            <a:extLst>
              <a:ext uri="{FF2B5EF4-FFF2-40B4-BE49-F238E27FC236}">
                <a16:creationId xmlns:a16="http://schemas.microsoft.com/office/drawing/2014/main" id="{353E6A1C-F16A-5753-5532-FE69BB5C8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0310" y="485072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1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855BBA1-0BC0-22A4-49A9-01D2EB4A0FD7}"/>
              </a:ext>
            </a:extLst>
          </p:cNvPr>
          <p:cNvSpPr/>
          <p:nvPr/>
        </p:nvSpPr>
        <p:spPr>
          <a:xfrm>
            <a:off x="28575" y="21430"/>
            <a:ext cx="2052000" cy="3204000"/>
          </a:xfrm>
          <a:prstGeom prst="roundRect">
            <a:avLst/>
          </a:prstGeom>
          <a:gradFill flip="none" rotWithShape="1">
            <a:gsLst>
              <a:gs pos="0">
                <a:srgbClr val="85B716">
                  <a:shade val="30000"/>
                  <a:satMod val="115000"/>
                </a:srgbClr>
              </a:gs>
              <a:gs pos="50000">
                <a:srgbClr val="85B716">
                  <a:shade val="67500"/>
                  <a:satMod val="115000"/>
                </a:srgbClr>
              </a:gs>
              <a:gs pos="100000">
                <a:srgbClr val="85B71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especialidade:</a:t>
            </a:r>
          </a:p>
          <a:p>
            <a:pPr algn="ctr"/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DC617EC-5032-EB5F-7202-36739AF97F20}"/>
              </a:ext>
            </a:extLst>
          </p:cNvPr>
          <p:cNvSpPr/>
          <p:nvPr/>
        </p:nvSpPr>
        <p:spPr>
          <a:xfrm>
            <a:off x="2084379" y="23812"/>
            <a:ext cx="2052000" cy="3204000"/>
          </a:xfrm>
          <a:prstGeom prst="roundRect">
            <a:avLst/>
          </a:prstGeom>
          <a:gradFill flip="none" rotWithShape="1">
            <a:gsLst>
              <a:gs pos="0">
                <a:srgbClr val="E44D26">
                  <a:shade val="30000"/>
                  <a:satMod val="115000"/>
                </a:srgbClr>
              </a:gs>
              <a:gs pos="50000">
                <a:srgbClr val="E44D26">
                  <a:shade val="67500"/>
                  <a:satMod val="115000"/>
                </a:srgbClr>
              </a:gs>
              <a:gs pos="100000">
                <a:srgbClr val="E44D26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especialidade:</a:t>
            </a:r>
          </a:p>
          <a:p>
            <a:pPr algn="ctr"/>
            <a:endParaRPr lang="pt-BR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1B565DD-EDD4-0437-742E-F03CD844BDC6}"/>
              </a:ext>
            </a:extLst>
          </p:cNvPr>
          <p:cNvSpPr/>
          <p:nvPr/>
        </p:nvSpPr>
        <p:spPr>
          <a:xfrm>
            <a:off x="4140183" y="23812"/>
            <a:ext cx="2052000" cy="3204000"/>
          </a:xfrm>
          <a:prstGeom prst="roundRect">
            <a:avLst/>
          </a:prstGeom>
          <a:gradFill flip="none" rotWithShape="1">
            <a:gsLst>
              <a:gs pos="0">
                <a:srgbClr val="211292">
                  <a:shade val="30000"/>
                  <a:satMod val="115000"/>
                </a:srgbClr>
              </a:gs>
              <a:gs pos="50000">
                <a:srgbClr val="211292">
                  <a:shade val="67500"/>
                  <a:satMod val="115000"/>
                </a:srgbClr>
              </a:gs>
              <a:gs pos="100000">
                <a:srgbClr val="211292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especialidade:</a:t>
            </a:r>
          </a:p>
          <a:p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FULLSTACK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8F26E5E-A475-9F2C-349A-75022ADF6301}"/>
              </a:ext>
            </a:extLst>
          </p:cNvPr>
          <p:cNvSpPr/>
          <p:nvPr/>
        </p:nvSpPr>
        <p:spPr>
          <a:xfrm>
            <a:off x="6195675" y="22225"/>
            <a:ext cx="2052000" cy="3204000"/>
          </a:xfrm>
          <a:prstGeom prst="roundRect">
            <a:avLst/>
          </a:prstGeom>
          <a:gradFill flip="none" rotWithShape="1">
            <a:gsLst>
              <a:gs pos="0">
                <a:srgbClr val="211292">
                  <a:shade val="30000"/>
                  <a:satMod val="115000"/>
                </a:srgbClr>
              </a:gs>
              <a:gs pos="50000">
                <a:srgbClr val="211292">
                  <a:shade val="67500"/>
                  <a:satMod val="115000"/>
                </a:srgbClr>
              </a:gs>
              <a:gs pos="100000">
                <a:srgbClr val="211292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especialidade:</a:t>
            </a:r>
          </a:p>
          <a:p>
            <a:endParaRPr lang="pt-B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FULLSTACK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8FB2D8B-53E6-AACC-5589-DB455F1BDFA4}"/>
              </a:ext>
            </a:extLst>
          </p:cNvPr>
          <p:cNvSpPr/>
          <p:nvPr/>
        </p:nvSpPr>
        <p:spPr>
          <a:xfrm>
            <a:off x="7075420" y="3823692"/>
            <a:ext cx="647701" cy="636588"/>
          </a:xfrm>
          <a:prstGeom prst="ellipse">
            <a:avLst/>
          </a:prstGeom>
          <a:solidFill>
            <a:srgbClr val="C21B0E"/>
          </a:solidFill>
          <a:ln>
            <a:solidFill>
              <a:srgbClr val="C21B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+4</a:t>
            </a:r>
          </a:p>
          <a:p>
            <a:pPr algn="ctr"/>
            <a:r>
              <a:rPr lang="pt-BR" sz="700" b="1" dirty="0">
                <a:solidFill>
                  <a:schemeClr val="tx1"/>
                </a:solidFill>
              </a:rPr>
              <a:t>Débito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0838D79-8F4B-60BC-A22E-FD91F378910B}"/>
              </a:ext>
            </a:extLst>
          </p:cNvPr>
          <p:cNvSpPr/>
          <p:nvPr/>
        </p:nvSpPr>
        <p:spPr>
          <a:xfrm>
            <a:off x="7778282" y="4495572"/>
            <a:ext cx="647701" cy="636588"/>
          </a:xfrm>
          <a:prstGeom prst="ellipse">
            <a:avLst/>
          </a:prstGeom>
          <a:solidFill>
            <a:srgbClr val="C21B0E"/>
          </a:solidFill>
          <a:ln>
            <a:solidFill>
              <a:srgbClr val="C21B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+4</a:t>
            </a:r>
          </a:p>
          <a:p>
            <a:pPr algn="ctr"/>
            <a:r>
              <a:rPr lang="pt-BR" sz="700" b="1" dirty="0">
                <a:solidFill>
                  <a:schemeClr val="tx1"/>
                </a:solidFill>
              </a:rPr>
              <a:t>Débito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0CA10EE-EDFC-34B9-7205-3B687284709A}"/>
              </a:ext>
            </a:extLst>
          </p:cNvPr>
          <p:cNvSpPr/>
          <p:nvPr/>
        </p:nvSpPr>
        <p:spPr>
          <a:xfrm>
            <a:off x="8464059" y="4495572"/>
            <a:ext cx="647701" cy="636588"/>
          </a:xfrm>
          <a:prstGeom prst="ellipse">
            <a:avLst/>
          </a:prstGeom>
          <a:solidFill>
            <a:srgbClr val="C21B0E"/>
          </a:solidFill>
          <a:ln>
            <a:solidFill>
              <a:srgbClr val="C21B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+4</a:t>
            </a:r>
          </a:p>
          <a:p>
            <a:pPr algn="ctr"/>
            <a:r>
              <a:rPr lang="pt-BR" sz="700" b="1" dirty="0">
                <a:solidFill>
                  <a:schemeClr val="tx1"/>
                </a:solidFill>
              </a:rPr>
              <a:t>Débito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20BE594-A885-D6A3-9B17-59506174F162}"/>
              </a:ext>
            </a:extLst>
          </p:cNvPr>
          <p:cNvSpPr/>
          <p:nvPr/>
        </p:nvSpPr>
        <p:spPr>
          <a:xfrm>
            <a:off x="7770122" y="3823692"/>
            <a:ext cx="647701" cy="636588"/>
          </a:xfrm>
          <a:prstGeom prst="ellipse">
            <a:avLst/>
          </a:prstGeom>
          <a:solidFill>
            <a:srgbClr val="C21B0E"/>
          </a:solidFill>
          <a:ln>
            <a:solidFill>
              <a:srgbClr val="C21B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+4</a:t>
            </a:r>
          </a:p>
          <a:p>
            <a:pPr algn="ctr"/>
            <a:r>
              <a:rPr lang="pt-BR" sz="700" b="1" dirty="0">
                <a:solidFill>
                  <a:schemeClr val="tx1"/>
                </a:solidFill>
              </a:rPr>
              <a:t>Débito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DD046AB-81E7-E00B-E8E4-884EDAD4FBE1}"/>
              </a:ext>
            </a:extLst>
          </p:cNvPr>
          <p:cNvSpPr/>
          <p:nvPr/>
        </p:nvSpPr>
        <p:spPr>
          <a:xfrm>
            <a:off x="7075420" y="4495572"/>
            <a:ext cx="647701" cy="636588"/>
          </a:xfrm>
          <a:prstGeom prst="ellipse">
            <a:avLst/>
          </a:prstGeom>
          <a:solidFill>
            <a:srgbClr val="C21B0E"/>
          </a:solidFill>
          <a:ln>
            <a:solidFill>
              <a:srgbClr val="C21B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+4</a:t>
            </a:r>
          </a:p>
          <a:p>
            <a:pPr algn="ctr"/>
            <a:r>
              <a:rPr lang="pt-BR" sz="700" b="1" dirty="0">
                <a:solidFill>
                  <a:schemeClr val="tx1"/>
                </a:solidFill>
              </a:rPr>
              <a:t>Débito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D7FDAFA-659A-2E47-4C52-4074848E66FD}"/>
              </a:ext>
            </a:extLst>
          </p:cNvPr>
          <p:cNvSpPr/>
          <p:nvPr/>
        </p:nvSpPr>
        <p:spPr>
          <a:xfrm>
            <a:off x="8469076" y="3812793"/>
            <a:ext cx="647701" cy="636588"/>
          </a:xfrm>
          <a:prstGeom prst="ellipse">
            <a:avLst/>
          </a:prstGeom>
          <a:solidFill>
            <a:srgbClr val="C21B0E"/>
          </a:solidFill>
          <a:ln>
            <a:solidFill>
              <a:srgbClr val="C21B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+4</a:t>
            </a:r>
          </a:p>
          <a:p>
            <a:pPr algn="ctr"/>
            <a:r>
              <a:rPr lang="pt-BR" sz="700" b="1" dirty="0">
                <a:solidFill>
                  <a:schemeClr val="tx1"/>
                </a:solidFill>
              </a:rPr>
              <a:t>Débito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A1E9866D-1437-61B0-B0F0-2135F220561B}"/>
              </a:ext>
            </a:extLst>
          </p:cNvPr>
          <p:cNvSpPr/>
          <p:nvPr/>
        </p:nvSpPr>
        <p:spPr>
          <a:xfrm>
            <a:off x="134465" y="389969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991D18CB-A15C-6030-9BCF-91F21D641496}"/>
              </a:ext>
            </a:extLst>
          </p:cNvPr>
          <p:cNvSpPr/>
          <p:nvPr/>
        </p:nvSpPr>
        <p:spPr>
          <a:xfrm>
            <a:off x="134465" y="436392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Hexágono 27">
            <a:extLst>
              <a:ext uri="{FF2B5EF4-FFF2-40B4-BE49-F238E27FC236}">
                <a16:creationId xmlns:a16="http://schemas.microsoft.com/office/drawing/2014/main" id="{E9EA67C9-AF79-96CE-294C-7D25B1095571}"/>
              </a:ext>
            </a:extLst>
          </p:cNvPr>
          <p:cNvSpPr/>
          <p:nvPr/>
        </p:nvSpPr>
        <p:spPr>
          <a:xfrm>
            <a:off x="134465" y="482815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Hexágono 28">
            <a:extLst>
              <a:ext uri="{FF2B5EF4-FFF2-40B4-BE49-F238E27FC236}">
                <a16:creationId xmlns:a16="http://schemas.microsoft.com/office/drawing/2014/main" id="{71FDF28C-1E27-A6AC-1C65-DE72D11CC524}"/>
              </a:ext>
            </a:extLst>
          </p:cNvPr>
          <p:cNvSpPr/>
          <p:nvPr/>
        </p:nvSpPr>
        <p:spPr>
          <a:xfrm>
            <a:off x="630003" y="389969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Hexágono 29">
            <a:extLst>
              <a:ext uri="{FF2B5EF4-FFF2-40B4-BE49-F238E27FC236}">
                <a16:creationId xmlns:a16="http://schemas.microsoft.com/office/drawing/2014/main" id="{0B00298E-2E1E-C424-E946-FD4462314EAB}"/>
              </a:ext>
            </a:extLst>
          </p:cNvPr>
          <p:cNvSpPr/>
          <p:nvPr/>
        </p:nvSpPr>
        <p:spPr>
          <a:xfrm>
            <a:off x="630002" y="436392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1" name="Hexágono 30">
            <a:extLst>
              <a:ext uri="{FF2B5EF4-FFF2-40B4-BE49-F238E27FC236}">
                <a16:creationId xmlns:a16="http://schemas.microsoft.com/office/drawing/2014/main" id="{698094C9-D596-2988-5795-193580E749B5}"/>
              </a:ext>
            </a:extLst>
          </p:cNvPr>
          <p:cNvSpPr/>
          <p:nvPr/>
        </p:nvSpPr>
        <p:spPr>
          <a:xfrm>
            <a:off x="630005" y="482815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32" name="Hexágono 31">
            <a:extLst>
              <a:ext uri="{FF2B5EF4-FFF2-40B4-BE49-F238E27FC236}">
                <a16:creationId xmlns:a16="http://schemas.microsoft.com/office/drawing/2014/main" id="{0DA19880-9391-C749-B257-459BE22AADAB}"/>
              </a:ext>
            </a:extLst>
          </p:cNvPr>
          <p:cNvSpPr/>
          <p:nvPr/>
        </p:nvSpPr>
        <p:spPr>
          <a:xfrm>
            <a:off x="1632178" y="389969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Hexágono 32">
            <a:extLst>
              <a:ext uri="{FF2B5EF4-FFF2-40B4-BE49-F238E27FC236}">
                <a16:creationId xmlns:a16="http://schemas.microsoft.com/office/drawing/2014/main" id="{DBB7434F-B34D-5308-308E-432AA5AC1B68}"/>
              </a:ext>
            </a:extLst>
          </p:cNvPr>
          <p:cNvSpPr/>
          <p:nvPr/>
        </p:nvSpPr>
        <p:spPr>
          <a:xfrm>
            <a:off x="1632178" y="436392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Hexágono 33">
            <a:extLst>
              <a:ext uri="{FF2B5EF4-FFF2-40B4-BE49-F238E27FC236}">
                <a16:creationId xmlns:a16="http://schemas.microsoft.com/office/drawing/2014/main" id="{4B6FE1D4-0A4E-7DD1-BA45-8BEDDDD65C3E}"/>
              </a:ext>
            </a:extLst>
          </p:cNvPr>
          <p:cNvSpPr/>
          <p:nvPr/>
        </p:nvSpPr>
        <p:spPr>
          <a:xfrm>
            <a:off x="1632178" y="482815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Hexágono 34">
            <a:extLst>
              <a:ext uri="{FF2B5EF4-FFF2-40B4-BE49-F238E27FC236}">
                <a16:creationId xmlns:a16="http://schemas.microsoft.com/office/drawing/2014/main" id="{9A4867D7-4DE5-DB09-10E2-41CB9D85331B}"/>
              </a:ext>
            </a:extLst>
          </p:cNvPr>
          <p:cNvSpPr/>
          <p:nvPr/>
        </p:nvSpPr>
        <p:spPr>
          <a:xfrm>
            <a:off x="2127716" y="389969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Hexágono 35">
            <a:extLst>
              <a:ext uri="{FF2B5EF4-FFF2-40B4-BE49-F238E27FC236}">
                <a16:creationId xmlns:a16="http://schemas.microsoft.com/office/drawing/2014/main" id="{5DE65C1B-E592-7713-9BD8-1A56CB8D0CDF}"/>
              </a:ext>
            </a:extLst>
          </p:cNvPr>
          <p:cNvSpPr/>
          <p:nvPr/>
        </p:nvSpPr>
        <p:spPr>
          <a:xfrm>
            <a:off x="2127715" y="436392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7" name="Hexágono 36">
            <a:extLst>
              <a:ext uri="{FF2B5EF4-FFF2-40B4-BE49-F238E27FC236}">
                <a16:creationId xmlns:a16="http://schemas.microsoft.com/office/drawing/2014/main" id="{B503F1C6-F330-9D25-7619-72A81D81D3FB}"/>
              </a:ext>
            </a:extLst>
          </p:cNvPr>
          <p:cNvSpPr/>
          <p:nvPr/>
        </p:nvSpPr>
        <p:spPr>
          <a:xfrm>
            <a:off x="2127718" y="482815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8" name="Hexágono 37">
            <a:extLst>
              <a:ext uri="{FF2B5EF4-FFF2-40B4-BE49-F238E27FC236}">
                <a16:creationId xmlns:a16="http://schemas.microsoft.com/office/drawing/2014/main" id="{A902FA6B-0878-F871-75A4-A680F75966FB}"/>
              </a:ext>
            </a:extLst>
          </p:cNvPr>
          <p:cNvSpPr/>
          <p:nvPr/>
        </p:nvSpPr>
        <p:spPr>
          <a:xfrm>
            <a:off x="1632175" y="5373006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Hexágono 38">
            <a:extLst>
              <a:ext uri="{FF2B5EF4-FFF2-40B4-BE49-F238E27FC236}">
                <a16:creationId xmlns:a16="http://schemas.microsoft.com/office/drawing/2014/main" id="{C08487B9-988A-85D4-C326-596C6A36CE0A}"/>
              </a:ext>
            </a:extLst>
          </p:cNvPr>
          <p:cNvSpPr/>
          <p:nvPr/>
        </p:nvSpPr>
        <p:spPr>
          <a:xfrm>
            <a:off x="1632175" y="5837236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Hexágono 39">
            <a:extLst>
              <a:ext uri="{FF2B5EF4-FFF2-40B4-BE49-F238E27FC236}">
                <a16:creationId xmlns:a16="http://schemas.microsoft.com/office/drawing/2014/main" id="{BF9AB139-A4A4-ABD6-F4AD-CE11F557A4E2}"/>
              </a:ext>
            </a:extLst>
          </p:cNvPr>
          <p:cNvSpPr/>
          <p:nvPr/>
        </p:nvSpPr>
        <p:spPr>
          <a:xfrm>
            <a:off x="1632175" y="6301466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Hexágono 40">
            <a:extLst>
              <a:ext uri="{FF2B5EF4-FFF2-40B4-BE49-F238E27FC236}">
                <a16:creationId xmlns:a16="http://schemas.microsoft.com/office/drawing/2014/main" id="{B23AE704-F7BA-2B30-612C-865EF1A77FD0}"/>
              </a:ext>
            </a:extLst>
          </p:cNvPr>
          <p:cNvSpPr/>
          <p:nvPr/>
        </p:nvSpPr>
        <p:spPr>
          <a:xfrm>
            <a:off x="2127713" y="5373006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2" name="Hexágono 41">
            <a:extLst>
              <a:ext uri="{FF2B5EF4-FFF2-40B4-BE49-F238E27FC236}">
                <a16:creationId xmlns:a16="http://schemas.microsoft.com/office/drawing/2014/main" id="{D677EC66-9BAF-6B77-A4BB-358CA1BF6994}"/>
              </a:ext>
            </a:extLst>
          </p:cNvPr>
          <p:cNvSpPr/>
          <p:nvPr/>
        </p:nvSpPr>
        <p:spPr>
          <a:xfrm>
            <a:off x="2127712" y="5837236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3" name="Hexágono 42">
            <a:extLst>
              <a:ext uri="{FF2B5EF4-FFF2-40B4-BE49-F238E27FC236}">
                <a16:creationId xmlns:a16="http://schemas.microsoft.com/office/drawing/2014/main" id="{881E4F43-2ABB-B8D2-4A24-1276EBB2D4F0}"/>
              </a:ext>
            </a:extLst>
          </p:cNvPr>
          <p:cNvSpPr/>
          <p:nvPr/>
        </p:nvSpPr>
        <p:spPr>
          <a:xfrm>
            <a:off x="2127715" y="6301466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4" name="Hexágono 43">
            <a:extLst>
              <a:ext uri="{FF2B5EF4-FFF2-40B4-BE49-F238E27FC236}">
                <a16:creationId xmlns:a16="http://schemas.microsoft.com/office/drawing/2014/main" id="{5B5412CD-CB70-9905-0391-234EC34901D1}"/>
              </a:ext>
            </a:extLst>
          </p:cNvPr>
          <p:cNvSpPr/>
          <p:nvPr/>
        </p:nvSpPr>
        <p:spPr>
          <a:xfrm>
            <a:off x="2704337" y="5373006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Hexágono 44">
            <a:extLst>
              <a:ext uri="{FF2B5EF4-FFF2-40B4-BE49-F238E27FC236}">
                <a16:creationId xmlns:a16="http://schemas.microsoft.com/office/drawing/2014/main" id="{34BD6444-589D-F93C-969C-9BA0D5EDF2E7}"/>
              </a:ext>
            </a:extLst>
          </p:cNvPr>
          <p:cNvSpPr/>
          <p:nvPr/>
        </p:nvSpPr>
        <p:spPr>
          <a:xfrm>
            <a:off x="2704337" y="5837236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Hexágono 45">
            <a:extLst>
              <a:ext uri="{FF2B5EF4-FFF2-40B4-BE49-F238E27FC236}">
                <a16:creationId xmlns:a16="http://schemas.microsoft.com/office/drawing/2014/main" id="{CCE13ECE-90BF-6D54-C471-71EC148E36F8}"/>
              </a:ext>
            </a:extLst>
          </p:cNvPr>
          <p:cNvSpPr/>
          <p:nvPr/>
        </p:nvSpPr>
        <p:spPr>
          <a:xfrm>
            <a:off x="2704337" y="6301466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" name="Hexágono 46">
            <a:extLst>
              <a:ext uri="{FF2B5EF4-FFF2-40B4-BE49-F238E27FC236}">
                <a16:creationId xmlns:a16="http://schemas.microsoft.com/office/drawing/2014/main" id="{D892B269-7288-132E-2CD2-1A9ECF187744}"/>
              </a:ext>
            </a:extLst>
          </p:cNvPr>
          <p:cNvSpPr/>
          <p:nvPr/>
        </p:nvSpPr>
        <p:spPr>
          <a:xfrm>
            <a:off x="3199875" y="5373006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Hexágono 47">
            <a:extLst>
              <a:ext uri="{FF2B5EF4-FFF2-40B4-BE49-F238E27FC236}">
                <a16:creationId xmlns:a16="http://schemas.microsoft.com/office/drawing/2014/main" id="{931BE549-7F1E-12B3-044D-280E2C38A202}"/>
              </a:ext>
            </a:extLst>
          </p:cNvPr>
          <p:cNvSpPr/>
          <p:nvPr/>
        </p:nvSpPr>
        <p:spPr>
          <a:xfrm>
            <a:off x="3199874" y="5837236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Hexágono 48">
            <a:extLst>
              <a:ext uri="{FF2B5EF4-FFF2-40B4-BE49-F238E27FC236}">
                <a16:creationId xmlns:a16="http://schemas.microsoft.com/office/drawing/2014/main" id="{129E5148-F9A9-B615-E473-0F67C8382107}"/>
              </a:ext>
            </a:extLst>
          </p:cNvPr>
          <p:cNvSpPr/>
          <p:nvPr/>
        </p:nvSpPr>
        <p:spPr>
          <a:xfrm>
            <a:off x="3199877" y="6301466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0" name="Hexágono 49">
            <a:extLst>
              <a:ext uri="{FF2B5EF4-FFF2-40B4-BE49-F238E27FC236}">
                <a16:creationId xmlns:a16="http://schemas.microsoft.com/office/drawing/2014/main" id="{23B5ADFF-F9AB-A427-C848-C890AA2794C1}"/>
              </a:ext>
            </a:extLst>
          </p:cNvPr>
          <p:cNvSpPr/>
          <p:nvPr/>
        </p:nvSpPr>
        <p:spPr>
          <a:xfrm>
            <a:off x="2704337" y="389969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" name="Hexágono 50">
            <a:extLst>
              <a:ext uri="{FF2B5EF4-FFF2-40B4-BE49-F238E27FC236}">
                <a16:creationId xmlns:a16="http://schemas.microsoft.com/office/drawing/2014/main" id="{17B1F3B8-8C53-4DB5-4EAD-3572417177E2}"/>
              </a:ext>
            </a:extLst>
          </p:cNvPr>
          <p:cNvSpPr/>
          <p:nvPr/>
        </p:nvSpPr>
        <p:spPr>
          <a:xfrm>
            <a:off x="2704337" y="436392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2" name="Hexágono 51">
            <a:extLst>
              <a:ext uri="{FF2B5EF4-FFF2-40B4-BE49-F238E27FC236}">
                <a16:creationId xmlns:a16="http://schemas.microsoft.com/office/drawing/2014/main" id="{46E81F49-2E9C-8051-832C-3DD456612753}"/>
              </a:ext>
            </a:extLst>
          </p:cNvPr>
          <p:cNvSpPr/>
          <p:nvPr/>
        </p:nvSpPr>
        <p:spPr>
          <a:xfrm>
            <a:off x="2704337" y="482815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3" name="Hexágono 52">
            <a:extLst>
              <a:ext uri="{FF2B5EF4-FFF2-40B4-BE49-F238E27FC236}">
                <a16:creationId xmlns:a16="http://schemas.microsoft.com/office/drawing/2014/main" id="{38A47870-C42C-0CAB-DC5C-690A39813751}"/>
              </a:ext>
            </a:extLst>
          </p:cNvPr>
          <p:cNvSpPr/>
          <p:nvPr/>
        </p:nvSpPr>
        <p:spPr>
          <a:xfrm>
            <a:off x="3199875" y="389969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4" name="Hexágono 53">
            <a:extLst>
              <a:ext uri="{FF2B5EF4-FFF2-40B4-BE49-F238E27FC236}">
                <a16:creationId xmlns:a16="http://schemas.microsoft.com/office/drawing/2014/main" id="{54F32FC0-EDF1-6956-C8CA-2CE4BDA808EF}"/>
              </a:ext>
            </a:extLst>
          </p:cNvPr>
          <p:cNvSpPr/>
          <p:nvPr/>
        </p:nvSpPr>
        <p:spPr>
          <a:xfrm>
            <a:off x="3199874" y="436392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5" name="Hexágono 54">
            <a:extLst>
              <a:ext uri="{FF2B5EF4-FFF2-40B4-BE49-F238E27FC236}">
                <a16:creationId xmlns:a16="http://schemas.microsoft.com/office/drawing/2014/main" id="{6DFD74BA-4A39-1452-2EB3-A72E7ADDE1A1}"/>
              </a:ext>
            </a:extLst>
          </p:cNvPr>
          <p:cNvSpPr/>
          <p:nvPr/>
        </p:nvSpPr>
        <p:spPr>
          <a:xfrm>
            <a:off x="3199877" y="482815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6" name="Hexágono 55">
            <a:extLst>
              <a:ext uri="{FF2B5EF4-FFF2-40B4-BE49-F238E27FC236}">
                <a16:creationId xmlns:a16="http://schemas.microsoft.com/office/drawing/2014/main" id="{ADB43C92-E2BF-D8A4-AEC9-F0549ABAE7F0}"/>
              </a:ext>
            </a:extLst>
          </p:cNvPr>
          <p:cNvSpPr/>
          <p:nvPr/>
        </p:nvSpPr>
        <p:spPr>
          <a:xfrm>
            <a:off x="3777208" y="5373006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" name="Hexágono 56">
            <a:extLst>
              <a:ext uri="{FF2B5EF4-FFF2-40B4-BE49-F238E27FC236}">
                <a16:creationId xmlns:a16="http://schemas.microsoft.com/office/drawing/2014/main" id="{BFF665D9-7EF0-BE96-92A6-E716E217C1D9}"/>
              </a:ext>
            </a:extLst>
          </p:cNvPr>
          <p:cNvSpPr/>
          <p:nvPr/>
        </p:nvSpPr>
        <p:spPr>
          <a:xfrm>
            <a:off x="3777208" y="5837236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Hexágono 57">
            <a:extLst>
              <a:ext uri="{FF2B5EF4-FFF2-40B4-BE49-F238E27FC236}">
                <a16:creationId xmlns:a16="http://schemas.microsoft.com/office/drawing/2014/main" id="{18B88870-EE19-55A7-5FF8-94478C6351E2}"/>
              </a:ext>
            </a:extLst>
          </p:cNvPr>
          <p:cNvSpPr/>
          <p:nvPr/>
        </p:nvSpPr>
        <p:spPr>
          <a:xfrm>
            <a:off x="3777208" y="6301466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9" name="Hexágono 58">
            <a:extLst>
              <a:ext uri="{FF2B5EF4-FFF2-40B4-BE49-F238E27FC236}">
                <a16:creationId xmlns:a16="http://schemas.microsoft.com/office/drawing/2014/main" id="{B40F7E48-A8D2-2E43-5012-DECF34DCDFC9}"/>
              </a:ext>
            </a:extLst>
          </p:cNvPr>
          <p:cNvSpPr/>
          <p:nvPr/>
        </p:nvSpPr>
        <p:spPr>
          <a:xfrm>
            <a:off x="4272746" y="5373006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0" name="Hexágono 59">
            <a:extLst>
              <a:ext uri="{FF2B5EF4-FFF2-40B4-BE49-F238E27FC236}">
                <a16:creationId xmlns:a16="http://schemas.microsoft.com/office/drawing/2014/main" id="{22D2A8B0-F6D0-9A81-30FA-598F5607418C}"/>
              </a:ext>
            </a:extLst>
          </p:cNvPr>
          <p:cNvSpPr/>
          <p:nvPr/>
        </p:nvSpPr>
        <p:spPr>
          <a:xfrm>
            <a:off x="4272745" y="5837236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1" name="Hexágono 60">
            <a:extLst>
              <a:ext uri="{FF2B5EF4-FFF2-40B4-BE49-F238E27FC236}">
                <a16:creationId xmlns:a16="http://schemas.microsoft.com/office/drawing/2014/main" id="{BC84C45F-EC73-36A7-17D5-D873580511FB}"/>
              </a:ext>
            </a:extLst>
          </p:cNvPr>
          <p:cNvSpPr/>
          <p:nvPr/>
        </p:nvSpPr>
        <p:spPr>
          <a:xfrm>
            <a:off x="4272748" y="6301466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2" name="Hexágono 61">
            <a:extLst>
              <a:ext uri="{FF2B5EF4-FFF2-40B4-BE49-F238E27FC236}">
                <a16:creationId xmlns:a16="http://schemas.microsoft.com/office/drawing/2014/main" id="{0B53C772-9985-229D-B379-FD8CC5F93DEA}"/>
              </a:ext>
            </a:extLst>
          </p:cNvPr>
          <p:cNvSpPr/>
          <p:nvPr/>
        </p:nvSpPr>
        <p:spPr>
          <a:xfrm>
            <a:off x="4875117" y="538729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63" name="Hexágono 62">
            <a:extLst>
              <a:ext uri="{FF2B5EF4-FFF2-40B4-BE49-F238E27FC236}">
                <a16:creationId xmlns:a16="http://schemas.microsoft.com/office/drawing/2014/main" id="{4B2043C8-49B2-29BF-E6A6-7B033446E4DD}"/>
              </a:ext>
            </a:extLst>
          </p:cNvPr>
          <p:cNvSpPr/>
          <p:nvPr/>
        </p:nvSpPr>
        <p:spPr>
          <a:xfrm>
            <a:off x="4875117" y="585152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4" name="Hexágono 63">
            <a:extLst>
              <a:ext uri="{FF2B5EF4-FFF2-40B4-BE49-F238E27FC236}">
                <a16:creationId xmlns:a16="http://schemas.microsoft.com/office/drawing/2014/main" id="{7153945E-FE44-49A6-D719-3B4C47EAB64D}"/>
              </a:ext>
            </a:extLst>
          </p:cNvPr>
          <p:cNvSpPr/>
          <p:nvPr/>
        </p:nvSpPr>
        <p:spPr>
          <a:xfrm>
            <a:off x="4875117" y="631575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5" name="Hexágono 64">
            <a:extLst>
              <a:ext uri="{FF2B5EF4-FFF2-40B4-BE49-F238E27FC236}">
                <a16:creationId xmlns:a16="http://schemas.microsoft.com/office/drawing/2014/main" id="{7FC857F4-79D3-CB38-BEAB-C0467AE00051}"/>
              </a:ext>
            </a:extLst>
          </p:cNvPr>
          <p:cNvSpPr/>
          <p:nvPr/>
        </p:nvSpPr>
        <p:spPr>
          <a:xfrm>
            <a:off x="5370655" y="538729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6" name="Hexágono 65">
            <a:extLst>
              <a:ext uri="{FF2B5EF4-FFF2-40B4-BE49-F238E27FC236}">
                <a16:creationId xmlns:a16="http://schemas.microsoft.com/office/drawing/2014/main" id="{D84078AA-3D62-CBC0-8D36-440AF6316F0B}"/>
              </a:ext>
            </a:extLst>
          </p:cNvPr>
          <p:cNvSpPr/>
          <p:nvPr/>
        </p:nvSpPr>
        <p:spPr>
          <a:xfrm>
            <a:off x="5370654" y="585152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7" name="Hexágono 66">
            <a:extLst>
              <a:ext uri="{FF2B5EF4-FFF2-40B4-BE49-F238E27FC236}">
                <a16:creationId xmlns:a16="http://schemas.microsoft.com/office/drawing/2014/main" id="{6BA52D52-580B-5797-486B-F07EE57C7A03}"/>
              </a:ext>
            </a:extLst>
          </p:cNvPr>
          <p:cNvSpPr/>
          <p:nvPr/>
        </p:nvSpPr>
        <p:spPr>
          <a:xfrm>
            <a:off x="5370657" y="6315752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8C65CF2E-E62A-1F2C-4308-754BCCDA48E4}"/>
              </a:ext>
            </a:extLst>
          </p:cNvPr>
          <p:cNvSpPr/>
          <p:nvPr/>
        </p:nvSpPr>
        <p:spPr>
          <a:xfrm>
            <a:off x="134465" y="5358720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EF52392D-8188-E49B-543D-34B4CDE0B08E}"/>
              </a:ext>
            </a:extLst>
          </p:cNvPr>
          <p:cNvSpPr/>
          <p:nvPr/>
        </p:nvSpPr>
        <p:spPr>
          <a:xfrm>
            <a:off x="134465" y="5822950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84CBBBF1-611C-3EE7-A1A0-632133CBE101}"/>
              </a:ext>
            </a:extLst>
          </p:cNvPr>
          <p:cNvSpPr/>
          <p:nvPr/>
        </p:nvSpPr>
        <p:spPr>
          <a:xfrm>
            <a:off x="134465" y="6287180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68535894-5601-07E0-E7C9-3C5FAD498E3C}"/>
              </a:ext>
            </a:extLst>
          </p:cNvPr>
          <p:cNvSpPr/>
          <p:nvPr/>
        </p:nvSpPr>
        <p:spPr>
          <a:xfrm>
            <a:off x="630003" y="5358720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3C739EB8-EDE3-96F9-F458-D22693EFF0A7}"/>
              </a:ext>
            </a:extLst>
          </p:cNvPr>
          <p:cNvSpPr/>
          <p:nvPr/>
        </p:nvSpPr>
        <p:spPr>
          <a:xfrm>
            <a:off x="630002" y="5822950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A5807EF0-A76F-829B-40F3-A10CDE807F94}"/>
              </a:ext>
            </a:extLst>
          </p:cNvPr>
          <p:cNvSpPr/>
          <p:nvPr/>
        </p:nvSpPr>
        <p:spPr>
          <a:xfrm>
            <a:off x="630005" y="6287180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4D7D41C4-EE91-D8F6-9A29-31C4BAF85D96}"/>
              </a:ext>
            </a:extLst>
          </p:cNvPr>
          <p:cNvSpPr/>
          <p:nvPr/>
        </p:nvSpPr>
        <p:spPr>
          <a:xfrm>
            <a:off x="3777207" y="3894038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F886AEA2-DEB5-3FCD-EB81-C79781D56DC1}"/>
              </a:ext>
            </a:extLst>
          </p:cNvPr>
          <p:cNvSpPr/>
          <p:nvPr/>
        </p:nvSpPr>
        <p:spPr>
          <a:xfrm>
            <a:off x="3777207" y="4358268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9AF117E0-C1E9-DFF2-DC5D-E9BA357B2755}"/>
              </a:ext>
            </a:extLst>
          </p:cNvPr>
          <p:cNvSpPr/>
          <p:nvPr/>
        </p:nvSpPr>
        <p:spPr>
          <a:xfrm>
            <a:off x="3777207" y="4822498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Hexágono 22">
            <a:extLst>
              <a:ext uri="{FF2B5EF4-FFF2-40B4-BE49-F238E27FC236}">
                <a16:creationId xmlns:a16="http://schemas.microsoft.com/office/drawing/2014/main" id="{B165CF6A-2B9C-E97E-388C-58FEA58F5AAE}"/>
              </a:ext>
            </a:extLst>
          </p:cNvPr>
          <p:cNvSpPr/>
          <p:nvPr/>
        </p:nvSpPr>
        <p:spPr>
          <a:xfrm>
            <a:off x="4272745" y="3894038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Hexágono 23">
            <a:extLst>
              <a:ext uri="{FF2B5EF4-FFF2-40B4-BE49-F238E27FC236}">
                <a16:creationId xmlns:a16="http://schemas.microsoft.com/office/drawing/2014/main" id="{3AFD8C24-0883-D5A4-7C86-5D66E76A9A24}"/>
              </a:ext>
            </a:extLst>
          </p:cNvPr>
          <p:cNvSpPr/>
          <p:nvPr/>
        </p:nvSpPr>
        <p:spPr>
          <a:xfrm>
            <a:off x="4272744" y="4358268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5" name="Hexágono 24">
            <a:extLst>
              <a:ext uri="{FF2B5EF4-FFF2-40B4-BE49-F238E27FC236}">
                <a16:creationId xmlns:a16="http://schemas.microsoft.com/office/drawing/2014/main" id="{C0507B5B-4E8E-A452-C6BF-948924D9D22D}"/>
              </a:ext>
            </a:extLst>
          </p:cNvPr>
          <p:cNvSpPr/>
          <p:nvPr/>
        </p:nvSpPr>
        <p:spPr>
          <a:xfrm>
            <a:off x="4272747" y="4822498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6" name="Hexágono 25">
            <a:extLst>
              <a:ext uri="{FF2B5EF4-FFF2-40B4-BE49-F238E27FC236}">
                <a16:creationId xmlns:a16="http://schemas.microsoft.com/office/drawing/2014/main" id="{BDDDC5DF-7EE8-57E3-8F21-CA7765253B57}"/>
              </a:ext>
            </a:extLst>
          </p:cNvPr>
          <p:cNvSpPr/>
          <p:nvPr/>
        </p:nvSpPr>
        <p:spPr>
          <a:xfrm>
            <a:off x="4875116" y="3908324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7" name="Hexágono 26">
            <a:extLst>
              <a:ext uri="{FF2B5EF4-FFF2-40B4-BE49-F238E27FC236}">
                <a16:creationId xmlns:a16="http://schemas.microsoft.com/office/drawing/2014/main" id="{AB09F537-3157-C243-F687-8198373550FC}"/>
              </a:ext>
            </a:extLst>
          </p:cNvPr>
          <p:cNvSpPr/>
          <p:nvPr/>
        </p:nvSpPr>
        <p:spPr>
          <a:xfrm>
            <a:off x="4875116" y="4372554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8" name="Hexágono 67">
            <a:extLst>
              <a:ext uri="{FF2B5EF4-FFF2-40B4-BE49-F238E27FC236}">
                <a16:creationId xmlns:a16="http://schemas.microsoft.com/office/drawing/2014/main" id="{28961BB9-4B9B-8BF9-DAC5-94154C10BEB6}"/>
              </a:ext>
            </a:extLst>
          </p:cNvPr>
          <p:cNvSpPr/>
          <p:nvPr/>
        </p:nvSpPr>
        <p:spPr>
          <a:xfrm>
            <a:off x="4875116" y="4836784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9" name="Hexágono 68">
            <a:extLst>
              <a:ext uri="{FF2B5EF4-FFF2-40B4-BE49-F238E27FC236}">
                <a16:creationId xmlns:a16="http://schemas.microsoft.com/office/drawing/2014/main" id="{E1FC5860-CA12-6165-5398-232BB7CB0E9B}"/>
              </a:ext>
            </a:extLst>
          </p:cNvPr>
          <p:cNvSpPr/>
          <p:nvPr/>
        </p:nvSpPr>
        <p:spPr>
          <a:xfrm>
            <a:off x="5370654" y="3908324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0" name="Hexágono 69">
            <a:extLst>
              <a:ext uri="{FF2B5EF4-FFF2-40B4-BE49-F238E27FC236}">
                <a16:creationId xmlns:a16="http://schemas.microsoft.com/office/drawing/2014/main" id="{0CFCAAC8-1A96-EEE5-BFA5-F9568C57AAB0}"/>
              </a:ext>
            </a:extLst>
          </p:cNvPr>
          <p:cNvSpPr/>
          <p:nvPr/>
        </p:nvSpPr>
        <p:spPr>
          <a:xfrm>
            <a:off x="5370653" y="4372554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1" name="Hexágono 70">
            <a:extLst>
              <a:ext uri="{FF2B5EF4-FFF2-40B4-BE49-F238E27FC236}">
                <a16:creationId xmlns:a16="http://schemas.microsoft.com/office/drawing/2014/main" id="{F963F77D-8F28-2620-4951-CCDF442A1DE4}"/>
              </a:ext>
            </a:extLst>
          </p:cNvPr>
          <p:cNvSpPr/>
          <p:nvPr/>
        </p:nvSpPr>
        <p:spPr>
          <a:xfrm>
            <a:off x="5370656" y="4836784"/>
            <a:ext cx="478871" cy="449944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spc="-100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84875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745146C-9D3D-BD1D-DF74-AB107D7059D7}"/>
              </a:ext>
            </a:extLst>
          </p:cNvPr>
          <p:cNvSpPr/>
          <p:nvPr/>
        </p:nvSpPr>
        <p:spPr>
          <a:xfrm>
            <a:off x="6931588" y="2157889"/>
            <a:ext cx="1884564" cy="26384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SPRINT PLANNING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9A03BA-2580-71A1-2655-E0B490561CEC}"/>
              </a:ext>
            </a:extLst>
          </p:cNvPr>
          <p:cNvSpPr/>
          <p:nvPr/>
        </p:nvSpPr>
        <p:spPr>
          <a:xfrm>
            <a:off x="6927051" y="5145914"/>
            <a:ext cx="1884564" cy="2583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</a:t>
            </a:r>
          </a:p>
          <a:p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SEMANA 1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2509990-89B7-9ECE-AC22-BDECECAD9222}"/>
              </a:ext>
            </a:extLst>
          </p:cNvPr>
          <p:cNvSpPr/>
          <p:nvPr/>
        </p:nvSpPr>
        <p:spPr>
          <a:xfrm>
            <a:off x="7316492" y="2809812"/>
            <a:ext cx="1105685" cy="6346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 </a:t>
            </a:r>
          </a:p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quê?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5BB6F22-9148-CD9A-8A23-76ED7445B828}"/>
              </a:ext>
            </a:extLst>
          </p:cNvPr>
          <p:cNvSpPr/>
          <p:nvPr/>
        </p:nvSpPr>
        <p:spPr>
          <a:xfrm>
            <a:off x="7316492" y="3436020"/>
            <a:ext cx="1105685" cy="666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6.2</a:t>
            </a:r>
          </a:p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que?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DCDE419-2289-F502-CE72-88310087E200}"/>
              </a:ext>
            </a:extLst>
          </p:cNvPr>
          <p:cNvSpPr/>
          <p:nvPr/>
        </p:nvSpPr>
        <p:spPr>
          <a:xfrm>
            <a:off x="7316493" y="4102044"/>
            <a:ext cx="1105684" cy="694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</a:t>
            </a:r>
          </a:p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Como?</a:t>
            </a:r>
          </a:p>
        </p:txBody>
      </p:sp>
      <p:sp>
        <p:nvSpPr>
          <p:cNvPr id="18" name="Seta: Curva para a Direita 17">
            <a:extLst>
              <a:ext uri="{FF2B5EF4-FFF2-40B4-BE49-F238E27FC236}">
                <a16:creationId xmlns:a16="http://schemas.microsoft.com/office/drawing/2014/main" id="{582AB014-0036-ECB4-EBCA-B0AA75A24D31}"/>
              </a:ext>
            </a:extLst>
          </p:cNvPr>
          <p:cNvSpPr/>
          <p:nvPr/>
        </p:nvSpPr>
        <p:spPr>
          <a:xfrm>
            <a:off x="4819273" y="5598813"/>
            <a:ext cx="565489" cy="668449"/>
          </a:xfrm>
          <a:prstGeom prst="curvedRightArrow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eta: Curva para a Direita 18">
            <a:extLst>
              <a:ext uri="{FF2B5EF4-FFF2-40B4-BE49-F238E27FC236}">
                <a16:creationId xmlns:a16="http://schemas.microsoft.com/office/drawing/2014/main" id="{F02FE01C-28E6-BCAD-CD38-BE186115400E}"/>
              </a:ext>
            </a:extLst>
          </p:cNvPr>
          <p:cNvSpPr/>
          <p:nvPr/>
        </p:nvSpPr>
        <p:spPr>
          <a:xfrm rot="11031842">
            <a:off x="5818689" y="5703890"/>
            <a:ext cx="598491" cy="714953"/>
          </a:xfrm>
          <a:prstGeom prst="curvedRightArrow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A8D8BC8-6199-CBCD-3153-E15459D91C5C}"/>
              </a:ext>
            </a:extLst>
          </p:cNvPr>
          <p:cNvSpPr txBox="1"/>
          <p:nvPr/>
        </p:nvSpPr>
        <p:spPr>
          <a:xfrm rot="19802737">
            <a:off x="4462806" y="5269396"/>
            <a:ext cx="2257273" cy="127220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pt-BR" sz="3600" b="1" i="1" spc="3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CICLO</a:t>
            </a:r>
          </a:p>
          <a:p>
            <a:pPr algn="ctr">
              <a:lnSpc>
                <a:spcPts val="3000"/>
              </a:lnSpc>
            </a:pPr>
            <a:r>
              <a:rPr lang="pt-BR" sz="3600" b="1" i="1" spc="3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</a:p>
          <a:p>
            <a:pPr algn="ctr">
              <a:lnSpc>
                <a:spcPts val="3000"/>
              </a:lnSpc>
            </a:pPr>
            <a:r>
              <a:rPr lang="pt-BR" sz="3600" b="1" i="1" spc="3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2E9E159-0D44-BE8D-23E5-93EAC69D1429}"/>
              </a:ext>
            </a:extLst>
          </p:cNvPr>
          <p:cNvSpPr/>
          <p:nvPr/>
        </p:nvSpPr>
        <p:spPr>
          <a:xfrm>
            <a:off x="4660823" y="197862"/>
            <a:ext cx="1141863" cy="9590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SCRUM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F9BA77F-914D-7908-5EC6-18FB7869275F}"/>
              </a:ext>
            </a:extLst>
          </p:cNvPr>
          <p:cNvSpPr/>
          <p:nvPr/>
        </p:nvSpPr>
        <p:spPr>
          <a:xfrm>
            <a:off x="6167556" y="210411"/>
            <a:ext cx="1141863" cy="9590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</a:p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488A0F7-2163-B6F2-E79D-F511E39F230A}"/>
              </a:ext>
            </a:extLst>
          </p:cNvPr>
          <p:cNvSpPr/>
          <p:nvPr/>
        </p:nvSpPr>
        <p:spPr>
          <a:xfrm>
            <a:off x="7674289" y="210411"/>
            <a:ext cx="1141863" cy="9590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</a:p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BACKLOG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1CBB899-B180-A1ED-2A7A-D6C1F044FC2E}"/>
              </a:ext>
            </a:extLst>
          </p:cNvPr>
          <p:cNvSpPr/>
          <p:nvPr/>
        </p:nvSpPr>
        <p:spPr>
          <a:xfrm>
            <a:off x="7343274" y="604134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0D02761-08FF-227B-75D7-586F5DEB69E9}"/>
              </a:ext>
            </a:extLst>
          </p:cNvPr>
          <p:cNvSpPr/>
          <p:nvPr/>
        </p:nvSpPr>
        <p:spPr>
          <a:xfrm>
            <a:off x="6931588" y="1448522"/>
            <a:ext cx="1884564" cy="71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Início da </a:t>
            </a:r>
            <a:r>
              <a:rPr lang="pt-B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1ª </a:t>
            </a:r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FE59727-9093-C584-4D09-C9C14A572FD8}"/>
              </a:ext>
            </a:extLst>
          </p:cNvPr>
          <p:cNvSpPr/>
          <p:nvPr/>
        </p:nvSpPr>
        <p:spPr>
          <a:xfrm>
            <a:off x="3154090" y="210411"/>
            <a:ext cx="1141863" cy="9590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início</a:t>
            </a:r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70A03F0B-FC9E-F6DE-F500-5B78A20E2049}"/>
              </a:ext>
            </a:extLst>
          </p:cNvPr>
          <p:cNvSpPr/>
          <p:nvPr/>
        </p:nvSpPr>
        <p:spPr>
          <a:xfrm>
            <a:off x="5830192" y="604134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Seta: para a Direita 40">
            <a:extLst>
              <a:ext uri="{FF2B5EF4-FFF2-40B4-BE49-F238E27FC236}">
                <a16:creationId xmlns:a16="http://schemas.microsoft.com/office/drawing/2014/main" id="{94783CE7-703F-342B-1E50-CB5BAAD927F2}"/>
              </a:ext>
            </a:extLst>
          </p:cNvPr>
          <p:cNvSpPr/>
          <p:nvPr/>
        </p:nvSpPr>
        <p:spPr>
          <a:xfrm>
            <a:off x="4334036" y="604134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id="{0090FAD8-B4B0-9315-4BD2-942CAE39E617}"/>
              </a:ext>
            </a:extLst>
          </p:cNvPr>
          <p:cNvSpPr/>
          <p:nvPr/>
        </p:nvSpPr>
        <p:spPr>
          <a:xfrm rot="5400000">
            <a:off x="8090290" y="1180788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662D3FC6-04EB-3EC1-D063-3F1117E9FB20}"/>
              </a:ext>
            </a:extLst>
          </p:cNvPr>
          <p:cNvSpPr/>
          <p:nvPr/>
        </p:nvSpPr>
        <p:spPr>
          <a:xfrm rot="5400000">
            <a:off x="7714404" y="4846967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48337FE-D648-5A47-E22D-23A3AA25242D}"/>
              </a:ext>
            </a:extLst>
          </p:cNvPr>
          <p:cNvSpPr/>
          <p:nvPr/>
        </p:nvSpPr>
        <p:spPr>
          <a:xfrm>
            <a:off x="8101373" y="5196617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 1 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6C954D92-B60B-F9B5-E96D-388FB645A21C}"/>
              </a:ext>
            </a:extLst>
          </p:cNvPr>
          <p:cNvSpPr/>
          <p:nvPr/>
        </p:nvSpPr>
        <p:spPr>
          <a:xfrm>
            <a:off x="8101373" y="5827072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DEV2</a:t>
            </a:r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EFC65FDA-1B6A-BA19-2550-8A134C6F166A}"/>
              </a:ext>
            </a:extLst>
          </p:cNvPr>
          <p:cNvSpPr/>
          <p:nvPr/>
        </p:nvSpPr>
        <p:spPr>
          <a:xfrm>
            <a:off x="8115828" y="6454226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9F9FDD7-BDA9-AC73-2AFF-570F54F7F569}"/>
              </a:ext>
            </a:extLst>
          </p:cNvPr>
          <p:cNvSpPr/>
          <p:nvPr/>
        </p:nvSpPr>
        <p:spPr>
          <a:xfrm>
            <a:off x="8115829" y="7084681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pt-B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0CBF9E6D-FD2D-E675-AD3E-9C8FECC76111}"/>
              </a:ext>
            </a:extLst>
          </p:cNvPr>
          <p:cNvSpPr/>
          <p:nvPr/>
        </p:nvSpPr>
        <p:spPr>
          <a:xfrm>
            <a:off x="781812" y="3931375"/>
            <a:ext cx="1884564" cy="2583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SPRINT RETROSPECTIVE</a:t>
            </a:r>
          </a:p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(2ª Sprint)</a:t>
            </a:r>
          </a:p>
          <a:p>
            <a:pPr algn="ctr"/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E778E7C-80EA-F1F7-F65A-1DC693148CA0}"/>
              </a:ext>
            </a:extLst>
          </p:cNvPr>
          <p:cNvSpPr/>
          <p:nvPr/>
        </p:nvSpPr>
        <p:spPr>
          <a:xfrm>
            <a:off x="3458764" y="2490735"/>
            <a:ext cx="1141863" cy="9590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 da </a:t>
            </a:r>
            <a:r>
              <a:rPr lang="pt-B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1ª</a:t>
            </a:r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SPRINT</a:t>
            </a:r>
          </a:p>
        </p:txBody>
      </p:sp>
      <p:sp>
        <p:nvSpPr>
          <p:cNvPr id="56" name="Seta: para a Direita 55">
            <a:extLst>
              <a:ext uri="{FF2B5EF4-FFF2-40B4-BE49-F238E27FC236}">
                <a16:creationId xmlns:a16="http://schemas.microsoft.com/office/drawing/2014/main" id="{E7A4FCD6-59EC-0F88-1A9B-F813E2A329F1}"/>
              </a:ext>
            </a:extLst>
          </p:cNvPr>
          <p:cNvSpPr/>
          <p:nvPr/>
        </p:nvSpPr>
        <p:spPr>
          <a:xfrm rot="17515080">
            <a:off x="3570091" y="3507764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AA93A8F2-D313-2824-4E56-DDCBE93ADC0A}"/>
              </a:ext>
            </a:extLst>
          </p:cNvPr>
          <p:cNvSpPr/>
          <p:nvPr/>
        </p:nvSpPr>
        <p:spPr>
          <a:xfrm>
            <a:off x="5050653" y="2610927"/>
            <a:ext cx="1884564" cy="71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Início da </a:t>
            </a:r>
            <a:r>
              <a:rPr lang="pt-B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2ª </a:t>
            </a:r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</a:t>
            </a:r>
          </a:p>
        </p:txBody>
      </p:sp>
      <p:sp>
        <p:nvSpPr>
          <p:cNvPr id="60" name="Seta: para a Direita 59">
            <a:extLst>
              <a:ext uri="{FF2B5EF4-FFF2-40B4-BE49-F238E27FC236}">
                <a16:creationId xmlns:a16="http://schemas.microsoft.com/office/drawing/2014/main" id="{9863F7C7-6ED8-EC50-3E7B-FA1E2B813FBD}"/>
              </a:ext>
            </a:extLst>
          </p:cNvPr>
          <p:cNvSpPr/>
          <p:nvPr/>
        </p:nvSpPr>
        <p:spPr>
          <a:xfrm>
            <a:off x="4669247" y="2801131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9FD1011F-874C-AD56-06EC-1C8EFEC88480}"/>
              </a:ext>
            </a:extLst>
          </p:cNvPr>
          <p:cNvSpPr/>
          <p:nvPr/>
        </p:nvSpPr>
        <p:spPr>
          <a:xfrm rot="15506977">
            <a:off x="2115694" y="3511966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E1170233-FEE9-4079-3D79-58A2A507AD07}"/>
              </a:ext>
            </a:extLst>
          </p:cNvPr>
          <p:cNvSpPr/>
          <p:nvPr/>
        </p:nvSpPr>
        <p:spPr>
          <a:xfrm>
            <a:off x="1483823" y="2476673"/>
            <a:ext cx="1141863" cy="9590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 da </a:t>
            </a:r>
            <a:r>
              <a:rPr lang="pt-B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2ª </a:t>
            </a:r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</a:t>
            </a:r>
          </a:p>
        </p:txBody>
      </p:sp>
      <p:sp>
        <p:nvSpPr>
          <p:cNvPr id="63" name="Seta: para a Direita 62">
            <a:extLst>
              <a:ext uri="{FF2B5EF4-FFF2-40B4-BE49-F238E27FC236}">
                <a16:creationId xmlns:a16="http://schemas.microsoft.com/office/drawing/2014/main" id="{FFFE3CF9-4C51-B06E-9598-C15551004B47}"/>
              </a:ext>
            </a:extLst>
          </p:cNvPr>
          <p:cNvSpPr/>
          <p:nvPr/>
        </p:nvSpPr>
        <p:spPr>
          <a:xfrm>
            <a:off x="6807348" y="2801131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8152AADE-200F-4740-3DDD-53D4946C7CDD}"/>
              </a:ext>
            </a:extLst>
          </p:cNvPr>
          <p:cNvSpPr/>
          <p:nvPr/>
        </p:nvSpPr>
        <p:spPr>
          <a:xfrm>
            <a:off x="1298204" y="1081165"/>
            <a:ext cx="1141863" cy="9590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fim do jogo</a:t>
            </a:r>
          </a:p>
        </p:txBody>
      </p:sp>
      <p:sp>
        <p:nvSpPr>
          <p:cNvPr id="66" name="Seta: para a Direita 65">
            <a:extLst>
              <a:ext uri="{FF2B5EF4-FFF2-40B4-BE49-F238E27FC236}">
                <a16:creationId xmlns:a16="http://schemas.microsoft.com/office/drawing/2014/main" id="{70A895D9-32ED-A422-CD31-4346E99DCD8A}"/>
              </a:ext>
            </a:extLst>
          </p:cNvPr>
          <p:cNvSpPr/>
          <p:nvPr/>
        </p:nvSpPr>
        <p:spPr>
          <a:xfrm rot="15506977">
            <a:off x="1814829" y="2134674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1927841-A573-B082-3818-B92B54F7100E}"/>
              </a:ext>
            </a:extLst>
          </p:cNvPr>
          <p:cNvSpPr txBox="1">
            <a:spLocks/>
          </p:cNvSpPr>
          <p:nvPr/>
        </p:nvSpPr>
        <p:spPr>
          <a:xfrm rot="19845233">
            <a:off x="-384093" y="463990"/>
            <a:ext cx="2919395" cy="8554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  <a:scene3d>
              <a:camera prst="isometricOffAxis1Right"/>
              <a:lightRig rig="threePt" dir="t"/>
            </a:scene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/>
              <a:t>TABULEIRO</a:t>
            </a:r>
          </a:p>
          <a:p>
            <a:r>
              <a:rPr lang="pt-BR" sz="4000" b="1" dirty="0"/>
              <a:t>SPRINT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8CD189-7FCB-4BE6-24F6-9BC4676A8887}"/>
              </a:ext>
            </a:extLst>
          </p:cNvPr>
          <p:cNvSpPr/>
          <p:nvPr/>
        </p:nvSpPr>
        <p:spPr>
          <a:xfrm>
            <a:off x="2753575" y="3931375"/>
            <a:ext cx="1884564" cy="2583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SPRINT RETROSPECTIVE</a:t>
            </a:r>
          </a:p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(1ª Sprint)</a:t>
            </a:r>
          </a:p>
          <a:p>
            <a:pPr algn="ctr"/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B412824E-C4EB-2644-89F0-590A86A8C0C0}"/>
              </a:ext>
            </a:extLst>
          </p:cNvPr>
          <p:cNvSpPr/>
          <p:nvPr/>
        </p:nvSpPr>
        <p:spPr>
          <a:xfrm rot="14745542">
            <a:off x="2647166" y="6645669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361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9D9A4585-C917-56C6-F723-4871F4471EB5}"/>
              </a:ext>
            </a:extLst>
          </p:cNvPr>
          <p:cNvSpPr/>
          <p:nvPr/>
        </p:nvSpPr>
        <p:spPr>
          <a:xfrm rot="5400000">
            <a:off x="6820324" y="2842015"/>
            <a:ext cx="929429" cy="711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1D46575-DFEF-DC37-59E4-67DA6129940D}"/>
              </a:ext>
            </a:extLst>
          </p:cNvPr>
          <p:cNvSpPr/>
          <p:nvPr/>
        </p:nvSpPr>
        <p:spPr>
          <a:xfrm>
            <a:off x="6924151" y="-1667258"/>
            <a:ext cx="1884564" cy="2583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</a:t>
            </a:r>
          </a:p>
          <a:p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SEMANA 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7567E6F-4AA2-7DB4-AFF4-A0A1F2E7D215}"/>
              </a:ext>
            </a:extLst>
          </p:cNvPr>
          <p:cNvSpPr/>
          <p:nvPr/>
        </p:nvSpPr>
        <p:spPr>
          <a:xfrm>
            <a:off x="8098473" y="-1616555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 1 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2A3345F-4198-0AE7-2722-E85CE26D45F1}"/>
              </a:ext>
            </a:extLst>
          </p:cNvPr>
          <p:cNvSpPr/>
          <p:nvPr/>
        </p:nvSpPr>
        <p:spPr>
          <a:xfrm>
            <a:off x="8098473" y="-986100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DEV2</a:t>
            </a:r>
            <a:endParaRPr lang="pt-B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3E34FAB-D5D0-4075-2583-031FECA46AF3}"/>
              </a:ext>
            </a:extLst>
          </p:cNvPr>
          <p:cNvSpPr/>
          <p:nvPr/>
        </p:nvSpPr>
        <p:spPr>
          <a:xfrm>
            <a:off x="8112928" y="-358946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pt-B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1E31956-A791-8668-503E-76683EBDDC4C}"/>
              </a:ext>
            </a:extLst>
          </p:cNvPr>
          <p:cNvSpPr/>
          <p:nvPr/>
        </p:nvSpPr>
        <p:spPr>
          <a:xfrm>
            <a:off x="8112929" y="271509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pt-B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CB6E959-A696-7D46-597A-8AA864DE4C75}"/>
              </a:ext>
            </a:extLst>
          </p:cNvPr>
          <p:cNvSpPr/>
          <p:nvPr/>
        </p:nvSpPr>
        <p:spPr>
          <a:xfrm>
            <a:off x="6924151" y="1482462"/>
            <a:ext cx="1884564" cy="2583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</a:t>
            </a:r>
          </a:p>
          <a:p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SEMANA 2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6467756-FA29-7C1A-9D52-33005DB111A0}"/>
              </a:ext>
            </a:extLst>
          </p:cNvPr>
          <p:cNvSpPr/>
          <p:nvPr/>
        </p:nvSpPr>
        <p:spPr>
          <a:xfrm>
            <a:off x="8047673" y="1533165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 1 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C9CAF62-4BBC-C5DB-2ACE-A90EBCA948FE}"/>
              </a:ext>
            </a:extLst>
          </p:cNvPr>
          <p:cNvSpPr/>
          <p:nvPr/>
        </p:nvSpPr>
        <p:spPr>
          <a:xfrm>
            <a:off x="8047673" y="2163620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DEV2</a:t>
            </a:r>
            <a:endParaRPr lang="pt-B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2947B76-9329-6959-F45E-25FA22B98DCD}"/>
              </a:ext>
            </a:extLst>
          </p:cNvPr>
          <p:cNvSpPr/>
          <p:nvPr/>
        </p:nvSpPr>
        <p:spPr>
          <a:xfrm>
            <a:off x="8062128" y="2790774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pt-B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CEA6EE75-7C19-6666-7912-9BA57F56D479}"/>
              </a:ext>
            </a:extLst>
          </p:cNvPr>
          <p:cNvSpPr/>
          <p:nvPr/>
        </p:nvSpPr>
        <p:spPr>
          <a:xfrm>
            <a:off x="8062129" y="3421229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pt-B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D4A9EFE6-052C-30D0-ACF5-4BB9B761E9C9}"/>
              </a:ext>
            </a:extLst>
          </p:cNvPr>
          <p:cNvSpPr/>
          <p:nvPr/>
        </p:nvSpPr>
        <p:spPr>
          <a:xfrm rot="5400000">
            <a:off x="7673403" y="1077496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6D207282-2E64-F77F-5F48-5E79D55423F5}"/>
              </a:ext>
            </a:extLst>
          </p:cNvPr>
          <p:cNvSpPr/>
          <p:nvPr/>
        </p:nvSpPr>
        <p:spPr>
          <a:xfrm rot="5400000">
            <a:off x="4492089" y="2842015"/>
            <a:ext cx="929429" cy="711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28621537-A357-012C-6EBA-20E38939CD5B}"/>
              </a:ext>
            </a:extLst>
          </p:cNvPr>
          <p:cNvSpPr/>
          <p:nvPr/>
        </p:nvSpPr>
        <p:spPr>
          <a:xfrm>
            <a:off x="4545116" y="1482462"/>
            <a:ext cx="1884564" cy="2583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</a:t>
            </a:r>
          </a:p>
          <a:p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SEMANA 3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C574EC76-C97F-9183-46EC-BAB5CA460DB5}"/>
              </a:ext>
            </a:extLst>
          </p:cNvPr>
          <p:cNvSpPr/>
          <p:nvPr/>
        </p:nvSpPr>
        <p:spPr>
          <a:xfrm>
            <a:off x="5719438" y="1533165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 1 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8F41D2C-01CA-9876-65AD-9505241B0D98}"/>
              </a:ext>
            </a:extLst>
          </p:cNvPr>
          <p:cNvSpPr/>
          <p:nvPr/>
        </p:nvSpPr>
        <p:spPr>
          <a:xfrm>
            <a:off x="5719438" y="2163620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DEV2</a:t>
            </a:r>
            <a:endParaRPr lang="pt-B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2C34EB80-225B-009D-1C56-A9A0DEBF36E3}"/>
              </a:ext>
            </a:extLst>
          </p:cNvPr>
          <p:cNvSpPr/>
          <p:nvPr/>
        </p:nvSpPr>
        <p:spPr>
          <a:xfrm>
            <a:off x="5733893" y="2790774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pt-B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A1C28D14-9BA5-6B1B-D54E-F1C4930094FC}"/>
              </a:ext>
            </a:extLst>
          </p:cNvPr>
          <p:cNvSpPr/>
          <p:nvPr/>
        </p:nvSpPr>
        <p:spPr>
          <a:xfrm>
            <a:off x="5733894" y="3421229"/>
            <a:ext cx="638175" cy="60007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pt-B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00C8B247-0273-021B-18C7-DB54CA2EFBF6}"/>
              </a:ext>
            </a:extLst>
          </p:cNvPr>
          <p:cNvSpPr/>
          <p:nvPr/>
        </p:nvSpPr>
        <p:spPr>
          <a:xfrm rot="10800000">
            <a:off x="6460160" y="2547017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8A40181-1B44-D0E5-FA89-A091E90DC9EB}"/>
              </a:ext>
            </a:extLst>
          </p:cNvPr>
          <p:cNvSpPr/>
          <p:nvPr/>
        </p:nvSpPr>
        <p:spPr>
          <a:xfrm>
            <a:off x="2248543" y="429483"/>
            <a:ext cx="1884564" cy="2583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SPRINT REVIEW</a:t>
            </a:r>
          </a:p>
        </p:txBody>
      </p:sp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id="{8620118E-A8C0-9437-FF0F-C3AFE94F5F26}"/>
              </a:ext>
            </a:extLst>
          </p:cNvPr>
          <p:cNvSpPr/>
          <p:nvPr/>
        </p:nvSpPr>
        <p:spPr>
          <a:xfrm rot="10800000">
            <a:off x="4206892" y="2128563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528050FC-129B-0D7F-CCC1-DD6847FBDF23}"/>
              </a:ext>
            </a:extLst>
          </p:cNvPr>
          <p:cNvSpPr/>
          <p:nvPr/>
        </p:nvSpPr>
        <p:spPr>
          <a:xfrm rot="14745542">
            <a:off x="2800778" y="62130"/>
            <a:ext cx="309859" cy="2437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9820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5959</TotalTime>
  <Words>469</Words>
  <Application>Microsoft Office PowerPoint</Application>
  <PresentationFormat>Papel A4 (210 x 297 mm)</PresentationFormat>
  <Paragraphs>277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Augusto</dc:creator>
  <cp:lastModifiedBy>Jose Augusto Oliveira Da Costa Moreira</cp:lastModifiedBy>
  <cp:revision>523</cp:revision>
  <cp:lastPrinted>2022-12-04T21:51:46Z</cp:lastPrinted>
  <dcterms:created xsi:type="dcterms:W3CDTF">2022-11-27T02:40:01Z</dcterms:created>
  <dcterms:modified xsi:type="dcterms:W3CDTF">2024-09-22T21:30:55Z</dcterms:modified>
</cp:coreProperties>
</file>