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81" autoAdjust="0"/>
    <p:restoredTop sz="94660"/>
  </p:normalViewPr>
  <p:slideViewPr>
    <p:cSldViewPr snapToGrid="0">
      <p:cViewPr varScale="1">
        <p:scale>
          <a:sx n="45" d="100"/>
          <a:sy n="45" d="100"/>
        </p:scale>
        <p:origin x="27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1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1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66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6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02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9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2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23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29836-B957-4F4C-B0A7-BA3443F6EEB4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E01F7-898A-49AE-825F-D772F3670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14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4D6D39-FA30-0287-9B61-C340E8D91596}"/>
              </a:ext>
            </a:extLst>
          </p:cNvPr>
          <p:cNvSpPr/>
          <p:nvPr/>
        </p:nvSpPr>
        <p:spPr>
          <a:xfrm>
            <a:off x="7094049" y="2987228"/>
            <a:ext cx="1884564" cy="2638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SPRINT PLANNING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D6EFBF-4176-579D-9CBD-3293952DD77E}"/>
              </a:ext>
            </a:extLst>
          </p:cNvPr>
          <p:cNvSpPr/>
          <p:nvPr/>
        </p:nvSpPr>
        <p:spPr>
          <a:xfrm>
            <a:off x="7089512" y="5975253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</a:p>
          <a:p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58DFB6-37A2-E052-3752-A3E3829A5C20}"/>
              </a:ext>
            </a:extLst>
          </p:cNvPr>
          <p:cNvSpPr/>
          <p:nvPr/>
        </p:nvSpPr>
        <p:spPr>
          <a:xfrm>
            <a:off x="7478953" y="3639151"/>
            <a:ext cx="1105685" cy="634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quê?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D4D1F2-07FB-342F-FDED-2F2B3575D151}"/>
              </a:ext>
            </a:extLst>
          </p:cNvPr>
          <p:cNvSpPr/>
          <p:nvPr/>
        </p:nvSpPr>
        <p:spPr>
          <a:xfrm>
            <a:off x="7478953" y="4265359"/>
            <a:ext cx="1105685" cy="66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82C688-8DE5-2CED-8E6C-0F81A89A5224}"/>
              </a:ext>
            </a:extLst>
          </p:cNvPr>
          <p:cNvSpPr/>
          <p:nvPr/>
        </p:nvSpPr>
        <p:spPr>
          <a:xfrm>
            <a:off x="7478954" y="4931383"/>
            <a:ext cx="1105684" cy="694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Como?</a:t>
            </a:r>
          </a:p>
        </p:txBody>
      </p:sp>
      <p:sp>
        <p:nvSpPr>
          <p:cNvPr id="9" name="Seta: Curva para a Direita 8">
            <a:extLst>
              <a:ext uri="{FF2B5EF4-FFF2-40B4-BE49-F238E27FC236}">
                <a16:creationId xmlns:a16="http://schemas.microsoft.com/office/drawing/2014/main" id="{C5A51E8D-D80F-4287-2EB7-BC3D86928226}"/>
              </a:ext>
            </a:extLst>
          </p:cNvPr>
          <p:cNvSpPr/>
          <p:nvPr/>
        </p:nvSpPr>
        <p:spPr>
          <a:xfrm>
            <a:off x="4981734" y="6428152"/>
            <a:ext cx="565489" cy="668449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046CDC49-99B2-EE00-AE2C-360B17DEE8F8}"/>
              </a:ext>
            </a:extLst>
          </p:cNvPr>
          <p:cNvSpPr/>
          <p:nvPr/>
        </p:nvSpPr>
        <p:spPr>
          <a:xfrm rot="11031842">
            <a:off x="5981150" y="6533229"/>
            <a:ext cx="598491" cy="714953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F2950A-75FF-2E53-D52E-D1DDBB56D6D4}"/>
              </a:ext>
            </a:extLst>
          </p:cNvPr>
          <p:cNvSpPr txBox="1"/>
          <p:nvPr/>
        </p:nvSpPr>
        <p:spPr>
          <a:xfrm rot="21008799">
            <a:off x="4653621" y="6460716"/>
            <a:ext cx="2257273" cy="8792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pt-BR" sz="3200" b="1" i="1" spc="3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</a:p>
          <a:p>
            <a:pPr algn="ctr">
              <a:lnSpc>
                <a:spcPts val="3000"/>
              </a:lnSpc>
            </a:pPr>
            <a:r>
              <a:rPr lang="pt-BR" sz="3200" b="1" i="1" spc="3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8336E0-C59F-B912-3BFA-4F6220133E2E}"/>
              </a:ext>
            </a:extLst>
          </p:cNvPr>
          <p:cNvSpPr/>
          <p:nvPr/>
        </p:nvSpPr>
        <p:spPr>
          <a:xfrm>
            <a:off x="4823284" y="1027201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SCRUM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9AB458-EB07-1A82-9822-C4B5D07AD9E4}"/>
              </a:ext>
            </a:extLst>
          </p:cNvPr>
          <p:cNvSpPr/>
          <p:nvPr/>
        </p:nvSpPr>
        <p:spPr>
          <a:xfrm>
            <a:off x="6330017" y="1039750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4874CF9-DB7E-5020-7016-12F461E5D5AF}"/>
              </a:ext>
            </a:extLst>
          </p:cNvPr>
          <p:cNvSpPr/>
          <p:nvPr/>
        </p:nvSpPr>
        <p:spPr>
          <a:xfrm>
            <a:off x="7836750" y="1039750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8FA85D0E-8A79-8612-5749-3D71E544DAA7}"/>
              </a:ext>
            </a:extLst>
          </p:cNvPr>
          <p:cNvSpPr/>
          <p:nvPr/>
        </p:nvSpPr>
        <p:spPr>
          <a:xfrm>
            <a:off x="7505735" y="1433473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221118-40B8-EE7F-4C1A-3FB8DF8E1E3A}"/>
              </a:ext>
            </a:extLst>
          </p:cNvPr>
          <p:cNvSpPr/>
          <p:nvPr/>
        </p:nvSpPr>
        <p:spPr>
          <a:xfrm>
            <a:off x="7094049" y="2277861"/>
            <a:ext cx="1884564" cy="7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 da </a:t>
            </a:r>
            <a:r>
              <a:rPr lang="pt-B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1ª </a:t>
            </a:r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D04601F-DF73-F5F5-19C7-1D2E3D9CBF53}"/>
              </a:ext>
            </a:extLst>
          </p:cNvPr>
          <p:cNvSpPr/>
          <p:nvPr/>
        </p:nvSpPr>
        <p:spPr>
          <a:xfrm>
            <a:off x="3316551" y="1039750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75EA6EF7-8153-A302-CD52-F37AE89E29B8}"/>
              </a:ext>
            </a:extLst>
          </p:cNvPr>
          <p:cNvSpPr/>
          <p:nvPr/>
        </p:nvSpPr>
        <p:spPr>
          <a:xfrm>
            <a:off x="5992653" y="1433473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869983C5-5E4C-B2A0-9A79-961C70080240}"/>
              </a:ext>
            </a:extLst>
          </p:cNvPr>
          <p:cNvSpPr/>
          <p:nvPr/>
        </p:nvSpPr>
        <p:spPr>
          <a:xfrm>
            <a:off x="4496497" y="1433473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49B40EC9-7F29-E542-1941-EC9FBD0ECB05}"/>
              </a:ext>
            </a:extLst>
          </p:cNvPr>
          <p:cNvSpPr/>
          <p:nvPr/>
        </p:nvSpPr>
        <p:spPr>
          <a:xfrm rot="5400000">
            <a:off x="8252751" y="2010127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626F0E0-E78F-6529-9182-8D22852A0D04}"/>
              </a:ext>
            </a:extLst>
          </p:cNvPr>
          <p:cNvSpPr/>
          <p:nvPr/>
        </p:nvSpPr>
        <p:spPr>
          <a:xfrm rot="5400000">
            <a:off x="7876865" y="5676306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725D5E6-50D5-0C35-E6CD-907501431E78}"/>
              </a:ext>
            </a:extLst>
          </p:cNvPr>
          <p:cNvSpPr/>
          <p:nvPr/>
        </p:nvSpPr>
        <p:spPr>
          <a:xfrm>
            <a:off x="8263834" y="6025956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 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0C9FF7B-03B7-F86E-09C7-02ABE20AE09E}"/>
              </a:ext>
            </a:extLst>
          </p:cNvPr>
          <p:cNvSpPr/>
          <p:nvPr/>
        </p:nvSpPr>
        <p:spPr>
          <a:xfrm>
            <a:off x="8263834" y="6656411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DEV2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B7995D1-E3AF-2B5F-6344-D1FC074381D0}"/>
              </a:ext>
            </a:extLst>
          </p:cNvPr>
          <p:cNvSpPr/>
          <p:nvPr/>
        </p:nvSpPr>
        <p:spPr>
          <a:xfrm>
            <a:off x="8278289" y="7283565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6BC668D-058F-0D1C-79A7-E2D6FE9FD898}"/>
              </a:ext>
            </a:extLst>
          </p:cNvPr>
          <p:cNvSpPr/>
          <p:nvPr/>
        </p:nvSpPr>
        <p:spPr>
          <a:xfrm>
            <a:off x="8278290" y="7914020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B485A27-CB55-242E-997E-8F1F33FB16DD}"/>
              </a:ext>
            </a:extLst>
          </p:cNvPr>
          <p:cNvSpPr/>
          <p:nvPr/>
        </p:nvSpPr>
        <p:spPr>
          <a:xfrm>
            <a:off x="944273" y="4760714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SPRINT RETROSPECTIVE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(2ª Sprint)</a:t>
            </a:r>
          </a:p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1F08C44-8DD4-6A3F-0AE0-DB374C41EF04}"/>
              </a:ext>
            </a:extLst>
          </p:cNvPr>
          <p:cNvSpPr/>
          <p:nvPr/>
        </p:nvSpPr>
        <p:spPr>
          <a:xfrm>
            <a:off x="3621225" y="3320074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da </a:t>
            </a:r>
            <a:r>
              <a:rPr lang="pt-B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1ª</a:t>
            </a:r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SPRINT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B6A20CE6-A6C1-DA3C-D938-7E3D7E84B7D9}"/>
              </a:ext>
            </a:extLst>
          </p:cNvPr>
          <p:cNvSpPr/>
          <p:nvPr/>
        </p:nvSpPr>
        <p:spPr>
          <a:xfrm rot="17515080">
            <a:off x="3732552" y="4337103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B0D85F5-FA9A-E32A-EDAA-D89296449446}"/>
              </a:ext>
            </a:extLst>
          </p:cNvPr>
          <p:cNvSpPr/>
          <p:nvPr/>
        </p:nvSpPr>
        <p:spPr>
          <a:xfrm>
            <a:off x="5213114" y="3440266"/>
            <a:ext cx="1884564" cy="7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 da </a:t>
            </a:r>
            <a:r>
              <a:rPr lang="pt-B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 </a:t>
            </a:r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980287F4-A55F-5DA8-4302-E1635C58CA08}"/>
              </a:ext>
            </a:extLst>
          </p:cNvPr>
          <p:cNvSpPr/>
          <p:nvPr/>
        </p:nvSpPr>
        <p:spPr>
          <a:xfrm>
            <a:off x="4831708" y="3630470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CFC7BB25-2346-EB12-3A64-10D6BEFE6BA9}"/>
              </a:ext>
            </a:extLst>
          </p:cNvPr>
          <p:cNvSpPr/>
          <p:nvPr/>
        </p:nvSpPr>
        <p:spPr>
          <a:xfrm rot="15506977">
            <a:off x="2278155" y="4341305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0AA3957-61DB-2A7F-F257-0F1EBF15D42B}"/>
              </a:ext>
            </a:extLst>
          </p:cNvPr>
          <p:cNvSpPr/>
          <p:nvPr/>
        </p:nvSpPr>
        <p:spPr>
          <a:xfrm>
            <a:off x="1646284" y="3306012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da </a:t>
            </a:r>
            <a:r>
              <a:rPr lang="pt-B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 </a:t>
            </a:r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1459ECC2-FA42-ADB1-38A8-06B666BA9878}"/>
              </a:ext>
            </a:extLst>
          </p:cNvPr>
          <p:cNvSpPr/>
          <p:nvPr/>
        </p:nvSpPr>
        <p:spPr>
          <a:xfrm>
            <a:off x="6969809" y="3630470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8E5B891-F0DA-F247-B230-AE9A1144EB12}"/>
              </a:ext>
            </a:extLst>
          </p:cNvPr>
          <p:cNvSpPr/>
          <p:nvPr/>
        </p:nvSpPr>
        <p:spPr>
          <a:xfrm>
            <a:off x="1460665" y="1910504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do jogo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022FA65-7A99-2511-97FD-405B2113CD01}"/>
              </a:ext>
            </a:extLst>
          </p:cNvPr>
          <p:cNvSpPr/>
          <p:nvPr/>
        </p:nvSpPr>
        <p:spPr>
          <a:xfrm rot="15506977">
            <a:off x="1977290" y="2964013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F06AF1F5-8F8C-8EE3-3668-9B9AB65140C9}"/>
              </a:ext>
            </a:extLst>
          </p:cNvPr>
          <p:cNvSpPr txBox="1">
            <a:spLocks/>
          </p:cNvSpPr>
          <p:nvPr/>
        </p:nvSpPr>
        <p:spPr>
          <a:xfrm rot="19845233">
            <a:off x="-96993" y="740897"/>
            <a:ext cx="2919395" cy="855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isometricOffAxis1Righ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TABULEIRO</a:t>
            </a:r>
          </a:p>
          <a:p>
            <a:r>
              <a:rPr lang="pt-BR" sz="3200" b="1" dirty="0"/>
              <a:t>SPRINT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23D3F75-9541-A96A-A82F-695EFF902D66}"/>
              </a:ext>
            </a:extLst>
          </p:cNvPr>
          <p:cNvSpPr/>
          <p:nvPr/>
        </p:nvSpPr>
        <p:spPr>
          <a:xfrm>
            <a:off x="2916036" y="4760714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SPRINT RETROSPECTIVE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(1ª Sprint)</a:t>
            </a:r>
          </a:p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878DBB8A-21CF-7279-8DB1-EABC8482DEF7}"/>
              </a:ext>
            </a:extLst>
          </p:cNvPr>
          <p:cNvSpPr/>
          <p:nvPr/>
        </p:nvSpPr>
        <p:spPr>
          <a:xfrm rot="14745542">
            <a:off x="2552058" y="7570452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55342F12-7135-7D0A-55BF-FB0116B05ECC}"/>
              </a:ext>
            </a:extLst>
          </p:cNvPr>
          <p:cNvSpPr/>
          <p:nvPr/>
        </p:nvSpPr>
        <p:spPr>
          <a:xfrm rot="5400000">
            <a:off x="6985685" y="10476316"/>
            <a:ext cx="929429" cy="711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E065EBE-B49E-3045-76CE-810C0AF6A4F3}"/>
              </a:ext>
            </a:extLst>
          </p:cNvPr>
          <p:cNvSpPr/>
          <p:nvPr/>
        </p:nvSpPr>
        <p:spPr>
          <a:xfrm>
            <a:off x="7089512" y="5967043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</a:p>
          <a:p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D641AE9-F904-29B6-B825-9C2630DE0C46}"/>
              </a:ext>
            </a:extLst>
          </p:cNvPr>
          <p:cNvSpPr/>
          <p:nvPr/>
        </p:nvSpPr>
        <p:spPr>
          <a:xfrm>
            <a:off x="8263834" y="6017746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 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68BFD358-3A39-614B-C6A6-8DB798127458}"/>
              </a:ext>
            </a:extLst>
          </p:cNvPr>
          <p:cNvSpPr/>
          <p:nvPr/>
        </p:nvSpPr>
        <p:spPr>
          <a:xfrm>
            <a:off x="8263834" y="6648201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DEV2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700AE69-9B6D-933F-4660-464823042CCE}"/>
              </a:ext>
            </a:extLst>
          </p:cNvPr>
          <p:cNvSpPr/>
          <p:nvPr/>
        </p:nvSpPr>
        <p:spPr>
          <a:xfrm>
            <a:off x="8278289" y="7275355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D2A1E37-53D5-6744-F219-E64CD7857CC1}"/>
              </a:ext>
            </a:extLst>
          </p:cNvPr>
          <p:cNvSpPr/>
          <p:nvPr/>
        </p:nvSpPr>
        <p:spPr>
          <a:xfrm>
            <a:off x="8278290" y="7905810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197ACEC-9EBB-6F7A-449B-87EEA717BAE3}"/>
              </a:ext>
            </a:extLst>
          </p:cNvPr>
          <p:cNvSpPr/>
          <p:nvPr/>
        </p:nvSpPr>
        <p:spPr>
          <a:xfrm>
            <a:off x="7089512" y="9116763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</a:p>
          <a:p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2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31CE5A5-C16C-14F5-A154-D4EAF2FE639C}"/>
              </a:ext>
            </a:extLst>
          </p:cNvPr>
          <p:cNvSpPr/>
          <p:nvPr/>
        </p:nvSpPr>
        <p:spPr>
          <a:xfrm>
            <a:off x="8213034" y="9167466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 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C4BEAC0-61E7-3B89-FB95-B9DD696BB33F}"/>
              </a:ext>
            </a:extLst>
          </p:cNvPr>
          <p:cNvSpPr/>
          <p:nvPr/>
        </p:nvSpPr>
        <p:spPr>
          <a:xfrm>
            <a:off x="8213034" y="9797921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DEV2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16D2F59-C53A-4055-4601-AAD990AD47BD}"/>
              </a:ext>
            </a:extLst>
          </p:cNvPr>
          <p:cNvSpPr/>
          <p:nvPr/>
        </p:nvSpPr>
        <p:spPr>
          <a:xfrm>
            <a:off x="8227489" y="10425075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35AD510-634B-DD85-920B-88202D9CE65D}"/>
              </a:ext>
            </a:extLst>
          </p:cNvPr>
          <p:cNvSpPr/>
          <p:nvPr/>
        </p:nvSpPr>
        <p:spPr>
          <a:xfrm>
            <a:off x="8227490" y="11055530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86FDCC56-6ED2-6DE4-017E-892835F1F445}"/>
              </a:ext>
            </a:extLst>
          </p:cNvPr>
          <p:cNvSpPr/>
          <p:nvPr/>
        </p:nvSpPr>
        <p:spPr>
          <a:xfrm rot="5400000">
            <a:off x="7838764" y="8711797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Seta: para a Direita 50">
            <a:extLst>
              <a:ext uri="{FF2B5EF4-FFF2-40B4-BE49-F238E27FC236}">
                <a16:creationId xmlns:a16="http://schemas.microsoft.com/office/drawing/2014/main" id="{D76E4BFD-99E3-EF1C-6B6A-31F49E3BA1BD}"/>
              </a:ext>
            </a:extLst>
          </p:cNvPr>
          <p:cNvSpPr/>
          <p:nvPr/>
        </p:nvSpPr>
        <p:spPr>
          <a:xfrm rot="5400000">
            <a:off x="4657450" y="10476316"/>
            <a:ext cx="929429" cy="711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08AB85ED-C124-7FE0-B321-2B2C40489803}"/>
              </a:ext>
            </a:extLst>
          </p:cNvPr>
          <p:cNvSpPr/>
          <p:nvPr/>
        </p:nvSpPr>
        <p:spPr>
          <a:xfrm>
            <a:off x="4710477" y="9116763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</a:t>
            </a:r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3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1ECF6CBE-2ED9-D2ED-82F8-A497FF067D92}"/>
              </a:ext>
            </a:extLst>
          </p:cNvPr>
          <p:cNvSpPr/>
          <p:nvPr/>
        </p:nvSpPr>
        <p:spPr>
          <a:xfrm>
            <a:off x="5884799" y="9167466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 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E033622E-C7AD-EF9C-241A-C56DAB205D4C}"/>
              </a:ext>
            </a:extLst>
          </p:cNvPr>
          <p:cNvSpPr/>
          <p:nvPr/>
        </p:nvSpPr>
        <p:spPr>
          <a:xfrm>
            <a:off x="5884799" y="9797921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DEV2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C0D9EE9-B7BD-72D8-F20C-77F1AF6AB0C4}"/>
              </a:ext>
            </a:extLst>
          </p:cNvPr>
          <p:cNvSpPr/>
          <p:nvPr/>
        </p:nvSpPr>
        <p:spPr>
          <a:xfrm>
            <a:off x="5899254" y="10425075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D9740D0F-28AC-A396-D271-F0C6B16C680A}"/>
              </a:ext>
            </a:extLst>
          </p:cNvPr>
          <p:cNvSpPr/>
          <p:nvPr/>
        </p:nvSpPr>
        <p:spPr>
          <a:xfrm>
            <a:off x="5899255" y="11055530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11CCA3FF-419C-52D3-7423-F83344F059A6}"/>
              </a:ext>
            </a:extLst>
          </p:cNvPr>
          <p:cNvSpPr/>
          <p:nvPr/>
        </p:nvSpPr>
        <p:spPr>
          <a:xfrm rot="10800000">
            <a:off x="6625521" y="10181318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9975D68-5629-7D2C-0EDE-8D8FA6F01936}"/>
              </a:ext>
            </a:extLst>
          </p:cNvPr>
          <p:cNvSpPr/>
          <p:nvPr/>
        </p:nvSpPr>
        <p:spPr>
          <a:xfrm>
            <a:off x="2413904" y="8063784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SPRINT REVIEW</a:t>
            </a:r>
          </a:p>
        </p:txBody>
      </p:sp>
      <p:sp>
        <p:nvSpPr>
          <p:cNvPr id="59" name="Seta: para a Direita 58">
            <a:extLst>
              <a:ext uri="{FF2B5EF4-FFF2-40B4-BE49-F238E27FC236}">
                <a16:creationId xmlns:a16="http://schemas.microsoft.com/office/drawing/2014/main" id="{FE50E859-5B70-8701-D783-3D7BF55FB248}"/>
              </a:ext>
            </a:extLst>
          </p:cNvPr>
          <p:cNvSpPr/>
          <p:nvPr/>
        </p:nvSpPr>
        <p:spPr>
          <a:xfrm rot="10800000">
            <a:off x="4372253" y="9762864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D2054535-A735-E9DF-CF14-6874153E3AAD}"/>
              </a:ext>
            </a:extLst>
          </p:cNvPr>
          <p:cNvSpPr/>
          <p:nvPr/>
        </p:nvSpPr>
        <p:spPr>
          <a:xfrm rot="16718218">
            <a:off x="3487151" y="7556162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881EBDB1-17E4-DA80-994D-A941F195B418}"/>
              </a:ext>
            </a:extLst>
          </p:cNvPr>
          <p:cNvSpPr/>
          <p:nvPr/>
        </p:nvSpPr>
        <p:spPr>
          <a:xfrm>
            <a:off x="3498318" y="181469"/>
            <a:ext cx="720000" cy="720000"/>
          </a:xfrm>
          <a:prstGeom prst="ellipse">
            <a:avLst/>
          </a:prstGeom>
          <a:ln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62664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112</Words>
  <Application>Microsoft Office PowerPoint</Application>
  <PresentationFormat>Papel A3 (297 x 420 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Augusto Oliveira Da Costa Moreira</dc:creator>
  <cp:lastModifiedBy>Jose Augusto Oliveira Da Costa Moreira</cp:lastModifiedBy>
  <cp:revision>8</cp:revision>
  <dcterms:created xsi:type="dcterms:W3CDTF">2024-06-10T23:12:14Z</dcterms:created>
  <dcterms:modified xsi:type="dcterms:W3CDTF">2024-09-22T21:29:32Z</dcterms:modified>
</cp:coreProperties>
</file>