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t>Slide 1: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>
                <a:solidFill>
                  <a:srgbClr val="404040"/>
                </a:solidFill>
              </a:defRPr>
            </a:pPr>
            <a:r>
              <a:t>This is the first slide content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t>Slide 2: Main Content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>
                <a:solidFill>
                  <a:srgbClr val="404040"/>
                </a:solidFill>
              </a:defRPr>
            </a:pPr>
            <a:r>
              <a:t>This is the second slide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