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6" r:id="rId30"/>
    <p:sldId id="287" r:id="rId31"/>
    <p:sldId id="288" r:id="rId32"/>
    <p:sldId id="289" r:id="rId33"/>
    <p:sldId id="290" r:id="rId34"/>
    <p:sldId id="28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fra Fazal" userId="45da19ccb50272ea" providerId="LiveId" clId="{22741460-9483-411E-93F9-44A6EC5A079C}"/>
    <pc:docChg chg="undo custSel modSld">
      <pc:chgData name="Ifra Fazal" userId="45da19ccb50272ea" providerId="LiveId" clId="{22741460-9483-411E-93F9-44A6EC5A079C}" dt="2024-11-12T08:55:15.076" v="127" actId="20577"/>
      <pc:docMkLst>
        <pc:docMk/>
      </pc:docMkLst>
      <pc:sldChg chg="modSp mod">
        <pc:chgData name="Ifra Fazal" userId="45da19ccb50272ea" providerId="LiveId" clId="{22741460-9483-411E-93F9-44A6EC5A079C}" dt="2024-11-12T08:18:29.307" v="51" actId="20577"/>
        <pc:sldMkLst>
          <pc:docMk/>
          <pc:sldMk cId="1927091439" sldId="256"/>
        </pc:sldMkLst>
        <pc:spChg chg="mod">
          <ac:chgData name="Ifra Fazal" userId="45da19ccb50272ea" providerId="LiveId" clId="{22741460-9483-411E-93F9-44A6EC5A079C}" dt="2024-11-12T08:18:29.307" v="51" actId="20577"/>
          <ac:spMkLst>
            <pc:docMk/>
            <pc:sldMk cId="1927091439" sldId="256"/>
            <ac:spMk id="3" creationId="{1D3528C7-5C4A-6598-DC1C-C33F704A0BBB}"/>
          </ac:spMkLst>
        </pc:spChg>
      </pc:sldChg>
      <pc:sldChg chg="modSp mod">
        <pc:chgData name="Ifra Fazal" userId="45da19ccb50272ea" providerId="LiveId" clId="{22741460-9483-411E-93F9-44A6EC5A079C}" dt="2024-11-12T08:53:22.449" v="121" actId="1036"/>
        <pc:sldMkLst>
          <pc:docMk/>
          <pc:sldMk cId="2318189104" sldId="257"/>
        </pc:sldMkLst>
        <pc:spChg chg="mod">
          <ac:chgData name="Ifra Fazal" userId="45da19ccb50272ea" providerId="LiveId" clId="{22741460-9483-411E-93F9-44A6EC5A079C}" dt="2024-11-12T08:53:22.449" v="121" actId="1036"/>
          <ac:spMkLst>
            <pc:docMk/>
            <pc:sldMk cId="2318189104" sldId="257"/>
            <ac:spMk id="3" creationId="{9E3D9BD6-B65F-9D4B-0066-E3FDCCAC326E}"/>
          </ac:spMkLst>
        </pc:spChg>
      </pc:sldChg>
      <pc:sldChg chg="modSp mod">
        <pc:chgData name="Ifra Fazal" userId="45da19ccb50272ea" providerId="LiveId" clId="{22741460-9483-411E-93F9-44A6EC5A079C}" dt="2024-11-12T08:36:30.018" v="54" actId="2711"/>
        <pc:sldMkLst>
          <pc:docMk/>
          <pc:sldMk cId="3699314770" sldId="258"/>
        </pc:sldMkLst>
        <pc:spChg chg="mod">
          <ac:chgData name="Ifra Fazal" userId="45da19ccb50272ea" providerId="LiveId" clId="{22741460-9483-411E-93F9-44A6EC5A079C}" dt="2024-11-12T08:36:30.018" v="54" actId="2711"/>
          <ac:spMkLst>
            <pc:docMk/>
            <pc:sldMk cId="3699314770" sldId="258"/>
            <ac:spMk id="3" creationId="{6B1B0CE3-9F7A-4D94-4626-9D4568A26FC2}"/>
          </ac:spMkLst>
        </pc:spChg>
      </pc:sldChg>
      <pc:sldChg chg="modSp mod">
        <pc:chgData name="Ifra Fazal" userId="45da19ccb50272ea" providerId="LiveId" clId="{22741460-9483-411E-93F9-44A6EC5A079C}" dt="2024-11-12T08:37:03.425" v="57" actId="113"/>
        <pc:sldMkLst>
          <pc:docMk/>
          <pc:sldMk cId="3049362311" sldId="259"/>
        </pc:sldMkLst>
        <pc:spChg chg="mod">
          <ac:chgData name="Ifra Fazal" userId="45da19ccb50272ea" providerId="LiveId" clId="{22741460-9483-411E-93F9-44A6EC5A079C}" dt="2024-11-12T08:37:03.425" v="57" actId="113"/>
          <ac:spMkLst>
            <pc:docMk/>
            <pc:sldMk cId="3049362311" sldId="259"/>
            <ac:spMk id="3" creationId="{D57E7820-C68C-98AA-9F61-DC157A8B0071}"/>
          </ac:spMkLst>
        </pc:spChg>
        <pc:spChg chg="mod">
          <ac:chgData name="Ifra Fazal" userId="45da19ccb50272ea" providerId="LiveId" clId="{22741460-9483-411E-93F9-44A6EC5A079C}" dt="2024-11-12T08:36:54.328" v="56" actId="2711"/>
          <ac:spMkLst>
            <pc:docMk/>
            <pc:sldMk cId="3049362311" sldId="259"/>
            <ac:spMk id="5" creationId="{BE28D0D6-91FF-8606-9000-139801FC60CE}"/>
          </ac:spMkLst>
        </pc:spChg>
      </pc:sldChg>
      <pc:sldChg chg="modSp mod">
        <pc:chgData name="Ifra Fazal" userId="45da19ccb50272ea" providerId="LiveId" clId="{22741460-9483-411E-93F9-44A6EC5A079C}" dt="2024-11-12T08:44:26.301" v="120" actId="6549"/>
        <pc:sldMkLst>
          <pc:docMk/>
          <pc:sldMk cId="931897092" sldId="260"/>
        </pc:sldMkLst>
        <pc:spChg chg="mod">
          <ac:chgData name="Ifra Fazal" userId="45da19ccb50272ea" providerId="LiveId" clId="{22741460-9483-411E-93F9-44A6EC5A079C}" dt="2024-11-12T08:36:39.488" v="55" actId="2711"/>
          <ac:spMkLst>
            <pc:docMk/>
            <pc:sldMk cId="931897092" sldId="260"/>
            <ac:spMk id="3" creationId="{E3E28CE7-37EB-1822-F753-D40041EED43D}"/>
          </ac:spMkLst>
        </pc:spChg>
        <pc:spChg chg="mod">
          <ac:chgData name="Ifra Fazal" userId="45da19ccb50272ea" providerId="LiveId" clId="{22741460-9483-411E-93F9-44A6EC5A079C}" dt="2024-11-12T08:44:26.301" v="120" actId="6549"/>
          <ac:spMkLst>
            <pc:docMk/>
            <pc:sldMk cId="931897092" sldId="260"/>
            <ac:spMk id="6" creationId="{CCF2A842-6EFB-3693-153F-6F42511BB22D}"/>
          </ac:spMkLst>
        </pc:spChg>
        <pc:spChg chg="mod">
          <ac:chgData name="Ifra Fazal" userId="45da19ccb50272ea" providerId="LiveId" clId="{22741460-9483-411E-93F9-44A6EC5A079C}" dt="2024-11-12T08:36:39.488" v="55" actId="2711"/>
          <ac:spMkLst>
            <pc:docMk/>
            <pc:sldMk cId="931897092" sldId="260"/>
            <ac:spMk id="13" creationId="{630514FC-705B-61D2-44EE-9CB1A29489F9}"/>
          </ac:spMkLst>
        </pc:spChg>
        <pc:cxnChg chg="mod">
          <ac:chgData name="Ifra Fazal" userId="45da19ccb50272ea" providerId="LiveId" clId="{22741460-9483-411E-93F9-44A6EC5A079C}" dt="2024-11-12T08:36:39.488" v="55" actId="2711"/>
          <ac:cxnSpMkLst>
            <pc:docMk/>
            <pc:sldMk cId="931897092" sldId="260"/>
            <ac:cxnSpMk id="5" creationId="{EF189EF5-4394-16F5-D462-10B83DAE4C8F}"/>
          </ac:cxnSpMkLst>
        </pc:cxnChg>
      </pc:sldChg>
      <pc:sldChg chg="modSp mod">
        <pc:chgData name="Ifra Fazal" userId="45da19ccb50272ea" providerId="LiveId" clId="{22741460-9483-411E-93F9-44A6EC5A079C}" dt="2024-11-12T08:38:12.162" v="62" actId="2711"/>
        <pc:sldMkLst>
          <pc:docMk/>
          <pc:sldMk cId="766548135" sldId="262"/>
        </pc:sldMkLst>
        <pc:spChg chg="mod">
          <ac:chgData name="Ifra Fazal" userId="45da19ccb50272ea" providerId="LiveId" clId="{22741460-9483-411E-93F9-44A6EC5A079C}" dt="2024-11-12T08:37:23.972" v="60" actId="1076"/>
          <ac:spMkLst>
            <pc:docMk/>
            <pc:sldMk cId="766548135" sldId="262"/>
            <ac:spMk id="3" creationId="{05348FDA-8232-DE8A-FA69-2C9ED2A66046}"/>
          </ac:spMkLst>
        </pc:spChg>
        <pc:spChg chg="mod">
          <ac:chgData name="Ifra Fazal" userId="45da19ccb50272ea" providerId="LiveId" clId="{22741460-9483-411E-93F9-44A6EC5A079C}" dt="2024-11-12T08:37:23.972" v="60" actId="1076"/>
          <ac:spMkLst>
            <pc:docMk/>
            <pc:sldMk cId="766548135" sldId="262"/>
            <ac:spMk id="5" creationId="{A07B1B6D-CE85-9A8B-0CB8-B7511240D424}"/>
          </ac:spMkLst>
        </pc:spChg>
        <pc:spChg chg="mod">
          <ac:chgData name="Ifra Fazal" userId="45da19ccb50272ea" providerId="LiveId" clId="{22741460-9483-411E-93F9-44A6EC5A079C}" dt="2024-11-12T08:38:12.162" v="62" actId="2711"/>
          <ac:spMkLst>
            <pc:docMk/>
            <pc:sldMk cId="766548135" sldId="262"/>
            <ac:spMk id="10" creationId="{3536F2BA-4F17-F4E4-46D5-AC48CBF016E9}"/>
          </ac:spMkLst>
        </pc:spChg>
        <pc:cxnChg chg="mod">
          <ac:chgData name="Ifra Fazal" userId="45da19ccb50272ea" providerId="LiveId" clId="{22741460-9483-411E-93F9-44A6EC5A079C}" dt="2024-11-12T08:37:23.972" v="60" actId="1076"/>
          <ac:cxnSpMkLst>
            <pc:docMk/>
            <pc:sldMk cId="766548135" sldId="262"/>
            <ac:cxnSpMk id="7" creationId="{37B3AF8F-E590-9A03-E742-8B3E37F05C02}"/>
          </ac:cxnSpMkLst>
        </pc:cxnChg>
      </pc:sldChg>
      <pc:sldChg chg="modSp mod">
        <pc:chgData name="Ifra Fazal" userId="45da19ccb50272ea" providerId="LiveId" clId="{22741460-9483-411E-93F9-44A6EC5A079C}" dt="2024-11-12T08:38:59.170" v="68" actId="1076"/>
        <pc:sldMkLst>
          <pc:docMk/>
          <pc:sldMk cId="691184526" sldId="263"/>
        </pc:sldMkLst>
        <pc:spChg chg="mod">
          <ac:chgData name="Ifra Fazal" userId="45da19ccb50272ea" providerId="LiveId" clId="{22741460-9483-411E-93F9-44A6EC5A079C}" dt="2024-11-12T08:38:59.170" v="68" actId="1076"/>
          <ac:spMkLst>
            <pc:docMk/>
            <pc:sldMk cId="691184526" sldId="263"/>
            <ac:spMk id="3" creationId="{4C77A13D-2CB1-9E61-56BB-EAF7AA0B8E00}"/>
          </ac:spMkLst>
        </pc:spChg>
        <pc:spChg chg="mod">
          <ac:chgData name="Ifra Fazal" userId="45da19ccb50272ea" providerId="LiveId" clId="{22741460-9483-411E-93F9-44A6EC5A079C}" dt="2024-11-12T08:38:59.170" v="68" actId="1076"/>
          <ac:spMkLst>
            <pc:docMk/>
            <pc:sldMk cId="691184526" sldId="263"/>
            <ac:spMk id="5" creationId="{B8F1B2F2-C4A4-203E-EA72-4C1F5FBB546B}"/>
          </ac:spMkLst>
        </pc:spChg>
        <pc:picChg chg="mod">
          <ac:chgData name="Ifra Fazal" userId="45da19ccb50272ea" providerId="LiveId" clId="{22741460-9483-411E-93F9-44A6EC5A079C}" dt="2024-11-12T08:38:59.170" v="68" actId="1076"/>
          <ac:picMkLst>
            <pc:docMk/>
            <pc:sldMk cId="691184526" sldId="263"/>
            <ac:picMk id="6" creationId="{1EACCD63-7D17-9900-F7AE-9A41E9D709B8}"/>
          </ac:picMkLst>
        </pc:picChg>
        <pc:cxnChg chg="mod">
          <ac:chgData name="Ifra Fazal" userId="45da19ccb50272ea" providerId="LiveId" clId="{22741460-9483-411E-93F9-44A6EC5A079C}" dt="2024-11-12T08:38:59.170" v="68" actId="1076"/>
          <ac:cxnSpMkLst>
            <pc:docMk/>
            <pc:sldMk cId="691184526" sldId="263"/>
            <ac:cxnSpMk id="7" creationId="{653A0128-188A-8EE9-4E3B-DD4B0F59F756}"/>
          </ac:cxnSpMkLst>
        </pc:cxnChg>
      </pc:sldChg>
      <pc:sldChg chg="modSp mod">
        <pc:chgData name="Ifra Fazal" userId="45da19ccb50272ea" providerId="LiveId" clId="{22741460-9483-411E-93F9-44A6EC5A079C}" dt="2024-11-12T08:38:38.595" v="66" actId="1076"/>
        <pc:sldMkLst>
          <pc:docMk/>
          <pc:sldMk cId="3279229131" sldId="264"/>
        </pc:sldMkLst>
        <pc:spChg chg="mod">
          <ac:chgData name="Ifra Fazal" userId="45da19ccb50272ea" providerId="LiveId" clId="{22741460-9483-411E-93F9-44A6EC5A079C}" dt="2024-11-12T08:38:31.459" v="65" actId="1076"/>
          <ac:spMkLst>
            <pc:docMk/>
            <pc:sldMk cId="3279229131" sldId="264"/>
            <ac:spMk id="3" creationId="{FE51FC17-5638-C377-E100-B934320B5477}"/>
          </ac:spMkLst>
        </pc:spChg>
        <pc:spChg chg="mod">
          <ac:chgData name="Ifra Fazal" userId="45da19ccb50272ea" providerId="LiveId" clId="{22741460-9483-411E-93F9-44A6EC5A079C}" dt="2024-11-12T08:38:31.459" v="65" actId="1076"/>
          <ac:spMkLst>
            <pc:docMk/>
            <pc:sldMk cId="3279229131" sldId="264"/>
            <ac:spMk id="5" creationId="{336B6992-9EC9-98B9-31C6-2DDC9F0E31BC}"/>
          </ac:spMkLst>
        </pc:spChg>
        <pc:picChg chg="mod">
          <ac:chgData name="Ifra Fazal" userId="45da19ccb50272ea" providerId="LiveId" clId="{22741460-9483-411E-93F9-44A6EC5A079C}" dt="2024-11-12T08:38:38.595" v="66" actId="1076"/>
          <ac:picMkLst>
            <pc:docMk/>
            <pc:sldMk cId="3279229131" sldId="264"/>
            <ac:picMk id="4" creationId="{C277032F-FA56-5F3B-DCE3-5CA9078CDA50}"/>
          </ac:picMkLst>
        </pc:picChg>
        <pc:picChg chg="mod">
          <ac:chgData name="Ifra Fazal" userId="45da19ccb50272ea" providerId="LiveId" clId="{22741460-9483-411E-93F9-44A6EC5A079C}" dt="2024-11-12T08:38:31.459" v="65" actId="1076"/>
          <ac:picMkLst>
            <pc:docMk/>
            <pc:sldMk cId="3279229131" sldId="264"/>
            <ac:picMk id="8" creationId="{B7673077-CB1E-5269-EBCD-8EF036BE2C5E}"/>
          </ac:picMkLst>
        </pc:picChg>
        <pc:cxnChg chg="mod">
          <ac:chgData name="Ifra Fazal" userId="45da19ccb50272ea" providerId="LiveId" clId="{22741460-9483-411E-93F9-44A6EC5A079C}" dt="2024-11-12T08:38:31.459" v="65" actId="1076"/>
          <ac:cxnSpMkLst>
            <pc:docMk/>
            <pc:sldMk cId="3279229131" sldId="264"/>
            <ac:cxnSpMk id="7" creationId="{5D82F2E8-45CA-28A4-77E0-2ED969A1C5AF}"/>
          </ac:cxnSpMkLst>
        </pc:cxnChg>
      </pc:sldChg>
      <pc:sldChg chg="modSp mod">
        <pc:chgData name="Ifra Fazal" userId="45da19ccb50272ea" providerId="LiveId" clId="{22741460-9483-411E-93F9-44A6EC5A079C}" dt="2024-11-12T08:55:15.076" v="127" actId="20577"/>
        <pc:sldMkLst>
          <pc:docMk/>
          <pc:sldMk cId="1549987653" sldId="266"/>
        </pc:sldMkLst>
        <pc:spChg chg="mod">
          <ac:chgData name="Ifra Fazal" userId="45da19ccb50272ea" providerId="LiveId" clId="{22741460-9483-411E-93F9-44A6EC5A079C}" dt="2024-11-12T08:39:05.536" v="69" actId="2711"/>
          <ac:spMkLst>
            <pc:docMk/>
            <pc:sldMk cId="1549987653" sldId="266"/>
            <ac:spMk id="5" creationId="{EFAEB6A1-5833-E323-2AF9-24BD38828D26}"/>
          </ac:spMkLst>
        </pc:spChg>
        <pc:spChg chg="mod">
          <ac:chgData name="Ifra Fazal" userId="45da19ccb50272ea" providerId="LiveId" clId="{22741460-9483-411E-93F9-44A6EC5A079C}" dt="2024-11-12T08:55:15.076" v="127" actId="20577"/>
          <ac:spMkLst>
            <pc:docMk/>
            <pc:sldMk cId="1549987653" sldId="266"/>
            <ac:spMk id="6" creationId="{0DB2710F-FBD2-6C22-2F09-164E78F61EB3}"/>
          </ac:spMkLst>
        </pc:spChg>
      </pc:sldChg>
      <pc:sldChg chg="modSp mod">
        <pc:chgData name="Ifra Fazal" userId="45da19ccb50272ea" providerId="LiveId" clId="{22741460-9483-411E-93F9-44A6EC5A079C}" dt="2024-11-12T08:39:16.196" v="70" actId="2711"/>
        <pc:sldMkLst>
          <pc:docMk/>
          <pc:sldMk cId="1340323978" sldId="267"/>
        </pc:sldMkLst>
        <pc:spChg chg="mod">
          <ac:chgData name="Ifra Fazal" userId="45da19ccb50272ea" providerId="LiveId" clId="{22741460-9483-411E-93F9-44A6EC5A079C}" dt="2024-11-12T08:39:16.196" v="70" actId="2711"/>
          <ac:spMkLst>
            <pc:docMk/>
            <pc:sldMk cId="1340323978" sldId="267"/>
            <ac:spMk id="3" creationId="{37AC6D28-1969-FE9E-3177-B77A0143A3B6}"/>
          </ac:spMkLst>
        </pc:spChg>
      </pc:sldChg>
      <pc:sldChg chg="modSp mod">
        <pc:chgData name="Ifra Fazal" userId="45da19ccb50272ea" providerId="LiveId" clId="{22741460-9483-411E-93F9-44A6EC5A079C}" dt="2024-11-12T08:39:33.002" v="71" actId="2711"/>
        <pc:sldMkLst>
          <pc:docMk/>
          <pc:sldMk cId="2664262359" sldId="268"/>
        </pc:sldMkLst>
        <pc:spChg chg="mod">
          <ac:chgData name="Ifra Fazal" userId="45da19ccb50272ea" providerId="LiveId" clId="{22741460-9483-411E-93F9-44A6EC5A079C}" dt="2024-11-12T08:39:33.002" v="71" actId="2711"/>
          <ac:spMkLst>
            <pc:docMk/>
            <pc:sldMk cId="2664262359" sldId="268"/>
            <ac:spMk id="3" creationId="{71F071F3-FA31-E7AA-0F9B-A23E415A5A1B}"/>
          </ac:spMkLst>
        </pc:spChg>
      </pc:sldChg>
      <pc:sldChg chg="modSp mod">
        <pc:chgData name="Ifra Fazal" userId="45da19ccb50272ea" providerId="LiveId" clId="{22741460-9483-411E-93F9-44A6EC5A079C}" dt="2024-11-12T08:39:48.841" v="72" actId="2711"/>
        <pc:sldMkLst>
          <pc:docMk/>
          <pc:sldMk cId="1739328184" sldId="269"/>
        </pc:sldMkLst>
        <pc:spChg chg="mod">
          <ac:chgData name="Ifra Fazal" userId="45da19ccb50272ea" providerId="LiveId" clId="{22741460-9483-411E-93F9-44A6EC5A079C}" dt="2024-11-12T08:39:48.841" v="72" actId="2711"/>
          <ac:spMkLst>
            <pc:docMk/>
            <pc:sldMk cId="1739328184" sldId="269"/>
            <ac:spMk id="6" creationId="{3A9F795A-3927-CC65-F573-4A84A52F3141}"/>
          </ac:spMkLst>
        </pc:spChg>
      </pc:sldChg>
      <pc:sldChg chg="modSp">
        <pc:chgData name="Ifra Fazal" userId="45da19ccb50272ea" providerId="LiveId" clId="{22741460-9483-411E-93F9-44A6EC5A079C}" dt="2024-11-12T08:39:58.138" v="73" actId="2711"/>
        <pc:sldMkLst>
          <pc:docMk/>
          <pc:sldMk cId="2395255998" sldId="270"/>
        </pc:sldMkLst>
        <pc:spChg chg="mod">
          <ac:chgData name="Ifra Fazal" userId="45da19ccb50272ea" providerId="LiveId" clId="{22741460-9483-411E-93F9-44A6EC5A079C}" dt="2024-11-12T08:39:58.138" v="73" actId="2711"/>
          <ac:spMkLst>
            <pc:docMk/>
            <pc:sldMk cId="2395255998" sldId="270"/>
            <ac:spMk id="2" creationId="{F089AE1C-B28F-F1AE-E75F-BE1D83315357}"/>
          </ac:spMkLst>
        </pc:spChg>
        <pc:spChg chg="mod">
          <ac:chgData name="Ifra Fazal" userId="45da19ccb50272ea" providerId="LiveId" clId="{22741460-9483-411E-93F9-44A6EC5A079C}" dt="2024-11-12T08:39:58.138" v="73" actId="2711"/>
          <ac:spMkLst>
            <pc:docMk/>
            <pc:sldMk cId="2395255998" sldId="270"/>
            <ac:spMk id="3" creationId="{488ECE8A-EF48-A675-DC67-5502BEE886FC}"/>
          </ac:spMkLst>
        </pc:spChg>
        <pc:cxnChg chg="mod">
          <ac:chgData name="Ifra Fazal" userId="45da19ccb50272ea" providerId="LiveId" clId="{22741460-9483-411E-93F9-44A6EC5A079C}" dt="2024-11-12T08:39:58.138" v="73" actId="2711"/>
          <ac:cxnSpMkLst>
            <pc:docMk/>
            <pc:sldMk cId="2395255998" sldId="270"/>
            <ac:cxnSpMk id="5" creationId="{A5A71A50-EB66-0D02-0FAC-2E33D496F215}"/>
          </ac:cxnSpMkLst>
        </pc:cxnChg>
      </pc:sldChg>
      <pc:sldChg chg="modSp mod">
        <pc:chgData name="Ifra Fazal" userId="45da19ccb50272ea" providerId="LiveId" clId="{22741460-9483-411E-93F9-44A6EC5A079C}" dt="2024-11-12T08:41:27.096" v="97" actId="6549"/>
        <pc:sldMkLst>
          <pc:docMk/>
          <pc:sldMk cId="3019271986" sldId="271"/>
        </pc:sldMkLst>
        <pc:spChg chg="mod">
          <ac:chgData name="Ifra Fazal" userId="45da19ccb50272ea" providerId="LiveId" clId="{22741460-9483-411E-93F9-44A6EC5A079C}" dt="2024-11-12T08:41:27.096" v="97" actId="6549"/>
          <ac:spMkLst>
            <pc:docMk/>
            <pc:sldMk cId="3019271986" sldId="271"/>
            <ac:spMk id="2" creationId="{DD3338D4-69D2-0CA1-43C5-C793B548736A}"/>
          </ac:spMkLst>
        </pc:spChg>
        <pc:spChg chg="mod">
          <ac:chgData name="Ifra Fazal" userId="45da19ccb50272ea" providerId="LiveId" clId="{22741460-9483-411E-93F9-44A6EC5A079C}" dt="2024-11-12T08:41:24.142" v="96" actId="2711"/>
          <ac:spMkLst>
            <pc:docMk/>
            <pc:sldMk cId="3019271986" sldId="271"/>
            <ac:spMk id="3" creationId="{05401F3F-ED0A-601E-9EDE-2D61946C182E}"/>
          </ac:spMkLst>
        </pc:spChg>
        <pc:picChg chg="mod">
          <ac:chgData name="Ifra Fazal" userId="45da19ccb50272ea" providerId="LiveId" clId="{22741460-9483-411E-93F9-44A6EC5A079C}" dt="2024-11-12T08:41:24.142" v="96" actId="2711"/>
          <ac:picMkLst>
            <pc:docMk/>
            <pc:sldMk cId="3019271986" sldId="271"/>
            <ac:picMk id="8" creationId="{8F9B52B2-DE86-A9DB-9407-AD4F612E6C0C}"/>
          </ac:picMkLst>
        </pc:picChg>
        <pc:cxnChg chg="mod">
          <ac:chgData name="Ifra Fazal" userId="45da19ccb50272ea" providerId="LiveId" clId="{22741460-9483-411E-93F9-44A6EC5A079C}" dt="2024-11-12T08:41:24.142" v="96" actId="2711"/>
          <ac:cxnSpMkLst>
            <pc:docMk/>
            <pc:sldMk cId="3019271986" sldId="271"/>
            <ac:cxnSpMk id="5" creationId="{70DD69A6-9E58-2BC1-EFE8-45FCCF8A1D98}"/>
          </ac:cxnSpMkLst>
        </pc:cxnChg>
      </pc:sldChg>
      <pc:sldChg chg="modSp mod">
        <pc:chgData name="Ifra Fazal" userId="45da19ccb50272ea" providerId="LiveId" clId="{22741460-9483-411E-93F9-44A6EC5A079C}" dt="2024-11-12T08:41:16.789" v="95" actId="1076"/>
        <pc:sldMkLst>
          <pc:docMk/>
          <pc:sldMk cId="3144166207" sldId="272"/>
        </pc:sldMkLst>
        <pc:spChg chg="mod">
          <ac:chgData name="Ifra Fazal" userId="45da19ccb50272ea" providerId="LiveId" clId="{22741460-9483-411E-93F9-44A6EC5A079C}" dt="2024-11-12T08:40:17.434" v="76" actId="1076"/>
          <ac:spMkLst>
            <pc:docMk/>
            <pc:sldMk cId="3144166207" sldId="272"/>
            <ac:spMk id="2" creationId="{27CF1B27-06DB-E1DE-9BF1-DDBAD4DD1BA8}"/>
          </ac:spMkLst>
        </pc:spChg>
        <pc:spChg chg="mod">
          <ac:chgData name="Ifra Fazal" userId="45da19ccb50272ea" providerId="LiveId" clId="{22741460-9483-411E-93F9-44A6EC5A079C}" dt="2024-11-12T08:40:17.434" v="76" actId="1076"/>
          <ac:spMkLst>
            <pc:docMk/>
            <pc:sldMk cId="3144166207" sldId="272"/>
            <ac:spMk id="3" creationId="{8AFC474D-E92B-7D59-18E1-4593862D21CB}"/>
          </ac:spMkLst>
        </pc:spChg>
        <pc:spChg chg="mod">
          <ac:chgData name="Ifra Fazal" userId="45da19ccb50272ea" providerId="LiveId" clId="{22741460-9483-411E-93F9-44A6EC5A079C}" dt="2024-11-12T08:41:16.789" v="95" actId="1076"/>
          <ac:spMkLst>
            <pc:docMk/>
            <pc:sldMk cId="3144166207" sldId="272"/>
            <ac:spMk id="6" creationId="{DD20C016-4972-C70A-796D-DC36C5BDECEE}"/>
          </ac:spMkLst>
        </pc:spChg>
        <pc:spChg chg="mod">
          <ac:chgData name="Ifra Fazal" userId="45da19ccb50272ea" providerId="LiveId" clId="{22741460-9483-411E-93F9-44A6EC5A079C}" dt="2024-11-12T08:40:17.434" v="76" actId="1076"/>
          <ac:spMkLst>
            <pc:docMk/>
            <pc:sldMk cId="3144166207" sldId="272"/>
            <ac:spMk id="10" creationId="{7B73E7B4-2A6F-9409-04DB-3AC4E345E188}"/>
          </ac:spMkLst>
        </pc:spChg>
        <pc:picChg chg="mod">
          <ac:chgData name="Ifra Fazal" userId="45da19ccb50272ea" providerId="LiveId" clId="{22741460-9483-411E-93F9-44A6EC5A079C}" dt="2024-11-12T08:40:17.434" v="76" actId="1076"/>
          <ac:picMkLst>
            <pc:docMk/>
            <pc:sldMk cId="3144166207" sldId="272"/>
            <ac:picMk id="9" creationId="{1CD08ED0-DFAA-E201-21CF-9EA0E15CE607}"/>
          </ac:picMkLst>
        </pc:picChg>
        <pc:cxnChg chg="mod">
          <ac:chgData name="Ifra Fazal" userId="45da19ccb50272ea" providerId="LiveId" clId="{22741460-9483-411E-93F9-44A6EC5A079C}" dt="2024-11-12T08:40:17.434" v="76" actId="1076"/>
          <ac:cxnSpMkLst>
            <pc:docMk/>
            <pc:sldMk cId="3144166207" sldId="272"/>
            <ac:cxnSpMk id="5" creationId="{8FEFEA68-3777-D012-A634-82F9582ED32C}"/>
          </ac:cxnSpMkLst>
        </pc:cxnChg>
      </pc:sldChg>
      <pc:sldChg chg="modSp mod">
        <pc:chgData name="Ifra Fazal" userId="45da19ccb50272ea" providerId="LiveId" clId="{22741460-9483-411E-93F9-44A6EC5A079C}" dt="2024-11-12T08:40:56.161" v="79" actId="1076"/>
        <pc:sldMkLst>
          <pc:docMk/>
          <pc:sldMk cId="1248571531" sldId="273"/>
        </pc:sldMkLst>
        <pc:spChg chg="mod">
          <ac:chgData name="Ifra Fazal" userId="45da19ccb50272ea" providerId="LiveId" clId="{22741460-9483-411E-93F9-44A6EC5A079C}" dt="2024-11-12T08:40:56.161" v="79" actId="1076"/>
          <ac:spMkLst>
            <pc:docMk/>
            <pc:sldMk cId="1248571531" sldId="273"/>
            <ac:spMk id="3" creationId="{2CEA3911-8EC3-3103-826F-4571E7C5CA85}"/>
          </ac:spMkLst>
        </pc:spChg>
        <pc:spChg chg="mod">
          <ac:chgData name="Ifra Fazal" userId="45da19ccb50272ea" providerId="LiveId" clId="{22741460-9483-411E-93F9-44A6EC5A079C}" dt="2024-11-12T08:40:56.161" v="79" actId="1076"/>
          <ac:spMkLst>
            <pc:docMk/>
            <pc:sldMk cId="1248571531" sldId="273"/>
            <ac:spMk id="5" creationId="{20D7445E-C27D-63F0-8FCF-E5A08228BF3B}"/>
          </ac:spMkLst>
        </pc:spChg>
        <pc:picChg chg="mod">
          <ac:chgData name="Ifra Fazal" userId="45da19ccb50272ea" providerId="LiveId" clId="{22741460-9483-411E-93F9-44A6EC5A079C}" dt="2024-11-12T08:40:56.161" v="79" actId="1076"/>
          <ac:picMkLst>
            <pc:docMk/>
            <pc:sldMk cId="1248571531" sldId="273"/>
            <ac:picMk id="4" creationId="{B4C85BBF-CED2-439F-5BC0-A4D1E210CE00}"/>
          </ac:picMkLst>
        </pc:picChg>
        <pc:picChg chg="mod">
          <ac:chgData name="Ifra Fazal" userId="45da19ccb50272ea" providerId="LiveId" clId="{22741460-9483-411E-93F9-44A6EC5A079C}" dt="2024-11-12T08:40:56.161" v="79" actId="1076"/>
          <ac:picMkLst>
            <pc:docMk/>
            <pc:sldMk cId="1248571531" sldId="273"/>
            <ac:picMk id="10" creationId="{3D6B1D35-ECED-2F96-7E99-FCC54A13459E}"/>
          </ac:picMkLst>
        </pc:picChg>
        <pc:cxnChg chg="mod">
          <ac:chgData name="Ifra Fazal" userId="45da19ccb50272ea" providerId="LiveId" clId="{22741460-9483-411E-93F9-44A6EC5A079C}" dt="2024-11-12T08:40:56.161" v="79" actId="1076"/>
          <ac:cxnSpMkLst>
            <pc:docMk/>
            <pc:sldMk cId="1248571531" sldId="273"/>
            <ac:cxnSpMk id="7" creationId="{D81D2CE3-8107-85D6-8B50-664FD8C7B6C7}"/>
          </ac:cxnSpMkLst>
        </pc:cxnChg>
      </pc:sldChg>
      <pc:sldChg chg="modSp mod">
        <pc:chgData name="Ifra Fazal" userId="45da19ccb50272ea" providerId="LiveId" clId="{22741460-9483-411E-93F9-44A6EC5A079C}" dt="2024-11-12T08:41:36.584" v="98" actId="1076"/>
        <pc:sldMkLst>
          <pc:docMk/>
          <pc:sldMk cId="1801005539" sldId="274"/>
        </pc:sldMkLst>
        <pc:spChg chg="mod">
          <ac:chgData name="Ifra Fazal" userId="45da19ccb50272ea" providerId="LiveId" clId="{22741460-9483-411E-93F9-44A6EC5A079C}" dt="2024-11-12T08:41:36.584" v="98" actId="1076"/>
          <ac:spMkLst>
            <pc:docMk/>
            <pc:sldMk cId="1801005539" sldId="274"/>
            <ac:spMk id="3" creationId="{DE358EF1-6A69-1C73-D0E9-39867A94640A}"/>
          </ac:spMkLst>
        </pc:spChg>
        <pc:spChg chg="mod">
          <ac:chgData name="Ifra Fazal" userId="45da19ccb50272ea" providerId="LiveId" clId="{22741460-9483-411E-93F9-44A6EC5A079C}" dt="2024-11-12T08:41:36.584" v="98" actId="1076"/>
          <ac:spMkLst>
            <pc:docMk/>
            <pc:sldMk cId="1801005539" sldId="274"/>
            <ac:spMk id="5" creationId="{75116F79-354E-6CD3-FD45-06A1A81948EC}"/>
          </ac:spMkLst>
        </pc:spChg>
        <pc:picChg chg="mod">
          <ac:chgData name="Ifra Fazal" userId="45da19ccb50272ea" providerId="LiveId" clId="{22741460-9483-411E-93F9-44A6EC5A079C}" dt="2024-11-12T08:41:36.584" v="98" actId="1076"/>
          <ac:picMkLst>
            <pc:docMk/>
            <pc:sldMk cId="1801005539" sldId="274"/>
            <ac:picMk id="12" creationId="{AEC6EE71-9D50-BC19-01E4-3CE8174805A4}"/>
          </ac:picMkLst>
        </pc:picChg>
        <pc:cxnChg chg="mod">
          <ac:chgData name="Ifra Fazal" userId="45da19ccb50272ea" providerId="LiveId" clId="{22741460-9483-411E-93F9-44A6EC5A079C}" dt="2024-11-12T08:41:36.584" v="98" actId="1076"/>
          <ac:cxnSpMkLst>
            <pc:docMk/>
            <pc:sldMk cId="1801005539" sldId="274"/>
            <ac:cxnSpMk id="7" creationId="{5FAE03FB-7C1E-46B0-2DF0-331BAB21BCD2}"/>
          </ac:cxnSpMkLst>
        </pc:cxnChg>
      </pc:sldChg>
      <pc:sldChg chg="modSp">
        <pc:chgData name="Ifra Fazal" userId="45da19ccb50272ea" providerId="LiveId" clId="{22741460-9483-411E-93F9-44A6EC5A079C}" dt="2024-11-12T08:42:12.996" v="99" actId="2711"/>
        <pc:sldMkLst>
          <pc:docMk/>
          <pc:sldMk cId="3919497692" sldId="277"/>
        </pc:sldMkLst>
        <pc:spChg chg="mod">
          <ac:chgData name="Ifra Fazal" userId="45da19ccb50272ea" providerId="LiveId" clId="{22741460-9483-411E-93F9-44A6EC5A079C}" dt="2024-11-12T08:42:12.996" v="99" actId="2711"/>
          <ac:spMkLst>
            <pc:docMk/>
            <pc:sldMk cId="3919497692" sldId="277"/>
            <ac:spMk id="2" creationId="{9C6E9711-CF43-200C-286C-718C2FAFA4A5}"/>
          </ac:spMkLst>
        </pc:spChg>
        <pc:spChg chg="mod">
          <ac:chgData name="Ifra Fazal" userId="45da19ccb50272ea" providerId="LiveId" clId="{22741460-9483-411E-93F9-44A6EC5A079C}" dt="2024-11-12T08:42:12.996" v="99" actId="2711"/>
          <ac:spMkLst>
            <pc:docMk/>
            <pc:sldMk cId="3919497692" sldId="277"/>
            <ac:spMk id="3" creationId="{FD7CF6FD-6E8A-483F-BF54-09032F62A5D3}"/>
          </ac:spMkLst>
        </pc:spChg>
        <pc:spChg chg="mod">
          <ac:chgData name="Ifra Fazal" userId="45da19ccb50272ea" providerId="LiveId" clId="{22741460-9483-411E-93F9-44A6EC5A079C}" dt="2024-11-12T08:42:12.996" v="99" actId="2711"/>
          <ac:spMkLst>
            <pc:docMk/>
            <pc:sldMk cId="3919497692" sldId="277"/>
            <ac:spMk id="4" creationId="{B9533B6C-4214-F105-793E-582BB15DEA3A}"/>
          </ac:spMkLst>
        </pc:spChg>
      </pc:sldChg>
      <pc:sldChg chg="addSp delSp modSp mod">
        <pc:chgData name="Ifra Fazal" userId="45da19ccb50272ea" providerId="LiveId" clId="{22741460-9483-411E-93F9-44A6EC5A079C}" dt="2024-11-12T08:42:55.399" v="109" actId="1036"/>
        <pc:sldMkLst>
          <pc:docMk/>
          <pc:sldMk cId="2310311933" sldId="278"/>
        </pc:sldMkLst>
        <pc:spChg chg="mod">
          <ac:chgData name="Ifra Fazal" userId="45da19ccb50272ea" providerId="LiveId" clId="{22741460-9483-411E-93F9-44A6EC5A079C}" dt="2024-11-12T08:42:24.079" v="100" actId="2711"/>
          <ac:spMkLst>
            <pc:docMk/>
            <pc:sldMk cId="2310311933" sldId="278"/>
            <ac:spMk id="2" creationId="{75743EA2-AFD5-3AE7-7F06-F09DCD952622}"/>
          </ac:spMkLst>
        </pc:spChg>
        <pc:spChg chg="add del mod">
          <ac:chgData name="Ifra Fazal" userId="45da19ccb50272ea" providerId="LiveId" clId="{22741460-9483-411E-93F9-44A6EC5A079C}" dt="2024-11-12T08:42:44.924" v="107" actId="478"/>
          <ac:spMkLst>
            <pc:docMk/>
            <pc:sldMk cId="2310311933" sldId="278"/>
            <ac:spMk id="3" creationId="{A910D8F9-4DDB-5FC3-EBB9-35BB149F263A}"/>
          </ac:spMkLst>
        </pc:spChg>
        <pc:spChg chg="mod">
          <ac:chgData name="Ifra Fazal" userId="45da19ccb50272ea" providerId="LiveId" clId="{22741460-9483-411E-93F9-44A6EC5A079C}" dt="2024-11-12T08:42:55.399" v="109" actId="1036"/>
          <ac:spMkLst>
            <pc:docMk/>
            <pc:sldMk cId="2310311933" sldId="278"/>
            <ac:spMk id="4" creationId="{99D5CE16-0E1A-09F3-D53B-5088098A7E52}"/>
          </ac:spMkLst>
        </pc:spChg>
        <pc:spChg chg="add del mod">
          <ac:chgData name="Ifra Fazal" userId="45da19ccb50272ea" providerId="LiveId" clId="{22741460-9483-411E-93F9-44A6EC5A079C}" dt="2024-11-12T08:42:41.677" v="105" actId="478"/>
          <ac:spMkLst>
            <pc:docMk/>
            <pc:sldMk cId="2310311933" sldId="278"/>
            <ac:spMk id="6" creationId="{5CBF792D-73F2-18E4-BD16-EE637C705FE7}"/>
          </ac:spMkLst>
        </pc:spChg>
        <pc:spChg chg="add del mod">
          <ac:chgData name="Ifra Fazal" userId="45da19ccb50272ea" providerId="LiveId" clId="{22741460-9483-411E-93F9-44A6EC5A079C}" dt="2024-11-12T08:42:44.924" v="107" actId="478"/>
          <ac:spMkLst>
            <pc:docMk/>
            <pc:sldMk cId="2310311933" sldId="278"/>
            <ac:spMk id="8" creationId="{C83617EC-0A35-E5ED-8490-C7162E75B1F7}"/>
          </ac:spMkLst>
        </pc:spChg>
      </pc:sldChg>
      <pc:sldChg chg="modSp">
        <pc:chgData name="Ifra Fazal" userId="45da19ccb50272ea" providerId="LiveId" clId="{22741460-9483-411E-93F9-44A6EC5A079C}" dt="2024-11-12T08:43:13.295" v="110" actId="2711"/>
        <pc:sldMkLst>
          <pc:docMk/>
          <pc:sldMk cId="4009761042" sldId="279"/>
        </pc:sldMkLst>
        <pc:spChg chg="mod">
          <ac:chgData name="Ifra Fazal" userId="45da19ccb50272ea" providerId="LiveId" clId="{22741460-9483-411E-93F9-44A6EC5A079C}" dt="2024-11-12T08:43:13.295" v="110" actId="2711"/>
          <ac:spMkLst>
            <pc:docMk/>
            <pc:sldMk cId="4009761042" sldId="279"/>
            <ac:spMk id="2" creationId="{10364AD4-AB75-FDCD-79F3-654A3CADA0B8}"/>
          </ac:spMkLst>
        </pc:spChg>
        <pc:spChg chg="mod">
          <ac:chgData name="Ifra Fazal" userId="45da19ccb50272ea" providerId="LiveId" clId="{22741460-9483-411E-93F9-44A6EC5A079C}" dt="2024-11-12T08:43:13.295" v="110" actId="2711"/>
          <ac:spMkLst>
            <pc:docMk/>
            <pc:sldMk cId="4009761042" sldId="279"/>
            <ac:spMk id="3" creationId="{52A6563F-AC15-3733-84CD-36F937263DAC}"/>
          </ac:spMkLst>
        </pc:spChg>
        <pc:spChg chg="mod">
          <ac:chgData name="Ifra Fazal" userId="45da19ccb50272ea" providerId="LiveId" clId="{22741460-9483-411E-93F9-44A6EC5A079C}" dt="2024-11-12T08:43:13.295" v="110" actId="2711"/>
          <ac:spMkLst>
            <pc:docMk/>
            <pc:sldMk cId="4009761042" sldId="279"/>
            <ac:spMk id="4" creationId="{A64E3203-C8B5-E43B-44D5-7B2C68F4BDDA}"/>
          </ac:spMkLst>
        </pc:spChg>
        <pc:spChg chg="mod">
          <ac:chgData name="Ifra Fazal" userId="45da19ccb50272ea" providerId="LiveId" clId="{22741460-9483-411E-93F9-44A6EC5A079C}" dt="2024-11-12T08:43:13.295" v="110" actId="2711"/>
          <ac:spMkLst>
            <pc:docMk/>
            <pc:sldMk cId="4009761042" sldId="279"/>
            <ac:spMk id="7" creationId="{2F529078-6979-11D7-B9D5-155972093EFB}"/>
          </ac:spMkLst>
        </pc:spChg>
        <pc:picChg chg="mod">
          <ac:chgData name="Ifra Fazal" userId="45da19ccb50272ea" providerId="LiveId" clId="{22741460-9483-411E-93F9-44A6EC5A079C}" dt="2024-11-12T08:43:13.295" v="110" actId="2711"/>
          <ac:picMkLst>
            <pc:docMk/>
            <pc:sldMk cId="4009761042" sldId="279"/>
            <ac:picMk id="6" creationId="{A20DB077-939D-4B21-A226-15A1CB0D95A2}"/>
          </ac:picMkLst>
        </pc:picChg>
      </pc:sldChg>
      <pc:sldChg chg="modSp">
        <pc:chgData name="Ifra Fazal" userId="45da19ccb50272ea" providerId="LiveId" clId="{22741460-9483-411E-93F9-44A6EC5A079C}" dt="2024-11-12T08:43:19.864" v="111" actId="2711"/>
        <pc:sldMkLst>
          <pc:docMk/>
          <pc:sldMk cId="1803475963" sldId="280"/>
        </pc:sldMkLst>
        <pc:spChg chg="mod">
          <ac:chgData name="Ifra Fazal" userId="45da19ccb50272ea" providerId="LiveId" clId="{22741460-9483-411E-93F9-44A6EC5A079C}" dt="2024-11-12T08:43:19.864" v="111" actId="2711"/>
          <ac:spMkLst>
            <pc:docMk/>
            <pc:sldMk cId="1803475963" sldId="280"/>
            <ac:spMk id="2" creationId="{41BF06C4-D377-8177-8D65-E82C8E4E0EC3}"/>
          </ac:spMkLst>
        </pc:spChg>
        <pc:spChg chg="mod">
          <ac:chgData name="Ifra Fazal" userId="45da19ccb50272ea" providerId="LiveId" clId="{22741460-9483-411E-93F9-44A6EC5A079C}" dt="2024-11-12T08:43:19.864" v="111" actId="2711"/>
          <ac:spMkLst>
            <pc:docMk/>
            <pc:sldMk cId="1803475963" sldId="280"/>
            <ac:spMk id="3" creationId="{C5377F12-EA6A-31CE-A48F-AC7239725C25}"/>
          </ac:spMkLst>
        </pc:spChg>
        <pc:spChg chg="mod">
          <ac:chgData name="Ifra Fazal" userId="45da19ccb50272ea" providerId="LiveId" clId="{22741460-9483-411E-93F9-44A6EC5A079C}" dt="2024-11-12T08:43:19.864" v="111" actId="2711"/>
          <ac:spMkLst>
            <pc:docMk/>
            <pc:sldMk cId="1803475963" sldId="280"/>
            <ac:spMk id="4" creationId="{E22B5696-B82B-16E1-0319-FB72D337A688}"/>
          </ac:spMkLst>
        </pc:spChg>
        <pc:spChg chg="mod">
          <ac:chgData name="Ifra Fazal" userId="45da19ccb50272ea" providerId="LiveId" clId="{22741460-9483-411E-93F9-44A6EC5A079C}" dt="2024-11-12T08:43:19.864" v="111" actId="2711"/>
          <ac:spMkLst>
            <pc:docMk/>
            <pc:sldMk cId="1803475963" sldId="280"/>
            <ac:spMk id="7" creationId="{CE4D731C-A808-0ED0-1FE9-03DAFD8F686B}"/>
          </ac:spMkLst>
        </pc:spChg>
        <pc:picChg chg="mod">
          <ac:chgData name="Ifra Fazal" userId="45da19ccb50272ea" providerId="LiveId" clId="{22741460-9483-411E-93F9-44A6EC5A079C}" dt="2024-11-12T08:43:19.864" v="111" actId="2711"/>
          <ac:picMkLst>
            <pc:docMk/>
            <pc:sldMk cId="1803475963" sldId="280"/>
            <ac:picMk id="8" creationId="{2E531881-F17A-B8A3-CBDD-43BE39DCD6D0}"/>
          </ac:picMkLst>
        </pc:picChg>
      </pc:sldChg>
      <pc:sldChg chg="modSp">
        <pc:chgData name="Ifra Fazal" userId="45da19ccb50272ea" providerId="LiveId" clId="{22741460-9483-411E-93F9-44A6EC5A079C}" dt="2024-11-12T08:43:28.052" v="112" actId="2711"/>
        <pc:sldMkLst>
          <pc:docMk/>
          <pc:sldMk cId="4234556761" sldId="281"/>
        </pc:sldMkLst>
        <pc:spChg chg="mod">
          <ac:chgData name="Ifra Fazal" userId="45da19ccb50272ea" providerId="LiveId" clId="{22741460-9483-411E-93F9-44A6EC5A079C}" dt="2024-11-12T08:43:28.052" v="112" actId="2711"/>
          <ac:spMkLst>
            <pc:docMk/>
            <pc:sldMk cId="4234556761" sldId="281"/>
            <ac:spMk id="2" creationId="{0AFC2FFF-06B7-5DC5-6E1E-EAFCD120D70D}"/>
          </ac:spMkLst>
        </pc:spChg>
        <pc:spChg chg="mod">
          <ac:chgData name="Ifra Fazal" userId="45da19ccb50272ea" providerId="LiveId" clId="{22741460-9483-411E-93F9-44A6EC5A079C}" dt="2024-11-12T08:43:28.052" v="112" actId="2711"/>
          <ac:spMkLst>
            <pc:docMk/>
            <pc:sldMk cId="4234556761" sldId="281"/>
            <ac:spMk id="3" creationId="{0F5CEC6F-0E77-6288-9543-801C5D7A098C}"/>
          </ac:spMkLst>
        </pc:spChg>
        <pc:spChg chg="mod">
          <ac:chgData name="Ifra Fazal" userId="45da19ccb50272ea" providerId="LiveId" clId="{22741460-9483-411E-93F9-44A6EC5A079C}" dt="2024-11-12T08:43:28.052" v="112" actId="2711"/>
          <ac:spMkLst>
            <pc:docMk/>
            <pc:sldMk cId="4234556761" sldId="281"/>
            <ac:spMk id="4" creationId="{5A44FE39-D332-1429-CA17-396ECABC3739}"/>
          </ac:spMkLst>
        </pc:spChg>
        <pc:picChg chg="mod">
          <ac:chgData name="Ifra Fazal" userId="45da19ccb50272ea" providerId="LiveId" clId="{22741460-9483-411E-93F9-44A6EC5A079C}" dt="2024-11-12T08:43:28.052" v="112" actId="2711"/>
          <ac:picMkLst>
            <pc:docMk/>
            <pc:sldMk cId="4234556761" sldId="281"/>
            <ac:picMk id="6" creationId="{07E08908-E28D-454A-026A-46F8513B2CBC}"/>
          </ac:picMkLst>
        </pc:picChg>
      </pc:sldChg>
      <pc:sldChg chg="modSp">
        <pc:chgData name="Ifra Fazal" userId="45da19ccb50272ea" providerId="LiveId" clId="{22741460-9483-411E-93F9-44A6EC5A079C}" dt="2024-11-12T08:43:34.637" v="113" actId="2711"/>
        <pc:sldMkLst>
          <pc:docMk/>
          <pc:sldMk cId="3031838843" sldId="282"/>
        </pc:sldMkLst>
        <pc:spChg chg="mod">
          <ac:chgData name="Ifra Fazal" userId="45da19ccb50272ea" providerId="LiveId" clId="{22741460-9483-411E-93F9-44A6EC5A079C}" dt="2024-11-12T08:43:34.637" v="113" actId="2711"/>
          <ac:spMkLst>
            <pc:docMk/>
            <pc:sldMk cId="3031838843" sldId="282"/>
            <ac:spMk id="2" creationId="{872E9430-2AE8-EA2B-2224-D496578103B2}"/>
          </ac:spMkLst>
        </pc:spChg>
        <pc:spChg chg="mod">
          <ac:chgData name="Ifra Fazal" userId="45da19ccb50272ea" providerId="LiveId" clId="{22741460-9483-411E-93F9-44A6EC5A079C}" dt="2024-11-12T08:43:34.637" v="113" actId="2711"/>
          <ac:spMkLst>
            <pc:docMk/>
            <pc:sldMk cId="3031838843" sldId="282"/>
            <ac:spMk id="3" creationId="{16386EF2-D6AF-BF06-6A64-AB778ABCAAA9}"/>
          </ac:spMkLst>
        </pc:spChg>
        <pc:spChg chg="mod">
          <ac:chgData name="Ifra Fazal" userId="45da19ccb50272ea" providerId="LiveId" clId="{22741460-9483-411E-93F9-44A6EC5A079C}" dt="2024-11-12T08:43:34.637" v="113" actId="2711"/>
          <ac:spMkLst>
            <pc:docMk/>
            <pc:sldMk cId="3031838843" sldId="282"/>
            <ac:spMk id="4" creationId="{B0F1D9DA-65BA-187B-C441-923E2766CBE6}"/>
          </ac:spMkLst>
        </pc:spChg>
        <pc:spChg chg="mod">
          <ac:chgData name="Ifra Fazal" userId="45da19ccb50272ea" providerId="LiveId" clId="{22741460-9483-411E-93F9-44A6EC5A079C}" dt="2024-11-12T08:43:34.637" v="113" actId="2711"/>
          <ac:spMkLst>
            <pc:docMk/>
            <pc:sldMk cId="3031838843" sldId="282"/>
            <ac:spMk id="8" creationId="{CA11FD26-2643-837B-0EA5-667809BC9B5D}"/>
          </ac:spMkLst>
        </pc:spChg>
        <pc:spChg chg="mod">
          <ac:chgData name="Ifra Fazal" userId="45da19ccb50272ea" providerId="LiveId" clId="{22741460-9483-411E-93F9-44A6EC5A079C}" dt="2024-11-12T08:43:34.637" v="113" actId="2711"/>
          <ac:spMkLst>
            <pc:docMk/>
            <pc:sldMk cId="3031838843" sldId="282"/>
            <ac:spMk id="9" creationId="{511A0CE5-7C56-109F-32AB-6E8857425953}"/>
          </ac:spMkLst>
        </pc:spChg>
        <pc:picChg chg="mod">
          <ac:chgData name="Ifra Fazal" userId="45da19ccb50272ea" providerId="LiveId" clId="{22741460-9483-411E-93F9-44A6EC5A079C}" dt="2024-11-12T08:43:34.637" v="113" actId="2711"/>
          <ac:picMkLst>
            <pc:docMk/>
            <pc:sldMk cId="3031838843" sldId="282"/>
            <ac:picMk id="7" creationId="{AD0F1B38-9CB3-4C38-E696-97BB039CF9CC}"/>
          </ac:picMkLst>
        </pc:picChg>
      </pc:sldChg>
      <pc:sldChg chg="modSp mod">
        <pc:chgData name="Ifra Fazal" userId="45da19ccb50272ea" providerId="LiveId" clId="{22741460-9483-411E-93F9-44A6EC5A079C}" dt="2024-11-12T08:43:56.139" v="116" actId="2711"/>
        <pc:sldMkLst>
          <pc:docMk/>
          <pc:sldMk cId="2648358936" sldId="283"/>
        </pc:sldMkLst>
        <pc:spChg chg="mod">
          <ac:chgData name="Ifra Fazal" userId="45da19ccb50272ea" providerId="LiveId" clId="{22741460-9483-411E-93F9-44A6EC5A079C}" dt="2024-11-12T08:43:56.139" v="116" actId="2711"/>
          <ac:spMkLst>
            <pc:docMk/>
            <pc:sldMk cId="2648358936" sldId="283"/>
            <ac:spMk id="4" creationId="{D010625F-877E-66A7-8378-4BA862B23E66}"/>
          </ac:spMkLst>
        </pc:spChg>
        <pc:picChg chg="mod">
          <ac:chgData name="Ifra Fazal" userId="45da19ccb50272ea" providerId="LiveId" clId="{22741460-9483-411E-93F9-44A6EC5A079C}" dt="2024-11-12T08:43:46.717" v="115" actId="1076"/>
          <ac:picMkLst>
            <pc:docMk/>
            <pc:sldMk cId="2648358936" sldId="283"/>
            <ac:picMk id="6" creationId="{B0DB721C-90AF-8E5F-35E8-FF123BA0A31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E918-F2B3-FF99-D962-451F470DA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528C7-5C4A-6598-DC1C-C33F704A0B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:  Ifra </a:t>
            </a:r>
            <a:r>
              <a:rPr lang="en-US" dirty="0" err="1"/>
              <a:t>fazal</a:t>
            </a:r>
            <a:r>
              <a:rPr lang="en-US" dirty="0"/>
              <a:t>  (2022-cs-194)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27091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DB498-73D1-43B3-4EE8-D054D95B6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AEB6A1-5833-E323-2AF9-24BD38828D26}"/>
              </a:ext>
            </a:extLst>
          </p:cNvPr>
          <p:cNvSpPr txBox="1"/>
          <p:nvPr/>
        </p:nvSpPr>
        <p:spPr>
          <a:xfrm>
            <a:off x="1768642" y="1339332"/>
            <a:ext cx="64930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Data Transformation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A7EC26-C389-2041-4749-6B4091CF1350}"/>
              </a:ext>
            </a:extLst>
          </p:cNvPr>
          <p:cNvCxnSpPr/>
          <p:nvPr/>
        </p:nvCxnSpPr>
        <p:spPr>
          <a:xfrm>
            <a:off x="1892968" y="1800997"/>
            <a:ext cx="35453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DB2710F-FBD2-6C22-2F09-164E78F61EB3}"/>
              </a:ext>
            </a:extLst>
          </p:cNvPr>
          <p:cNvSpPr txBox="1"/>
          <p:nvPr/>
        </p:nvSpPr>
        <p:spPr>
          <a:xfrm>
            <a:off x="2160604" y="2136338"/>
            <a:ext cx="61010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Scaling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Standardization (Z-score Normalization)</a:t>
            </a:r>
            <a:r>
              <a:rPr lang="en-US" dirty="0">
                <a:latin typeface="+mj-lt"/>
              </a:rPr>
              <a:t>: Scaling features to have zero mean and unit variance.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    Min-Max Scaling</a:t>
            </a:r>
            <a:r>
              <a:rPr lang="en-US" dirty="0">
                <a:latin typeface="+mj-lt"/>
              </a:rPr>
              <a:t>: Scaling features to a specific range, typically [0, 1].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    Normalization</a:t>
            </a:r>
            <a:r>
              <a:rPr lang="en-US" dirty="0">
                <a:latin typeface="+mj-lt"/>
              </a:rPr>
              <a:t>: Scaling each row so that the feature   vector has unit norm.</a:t>
            </a:r>
          </a:p>
        </p:txBody>
      </p:sp>
    </p:spTree>
    <p:extLst>
      <p:ext uri="{BB962C8B-B14F-4D97-AF65-F5344CB8AC3E}">
        <p14:creationId xmlns:p14="http://schemas.microsoft.com/office/powerpoint/2010/main" val="1549987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D5998-4EE8-5D6B-B158-B0A8259C5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AC6D28-1969-FE9E-3177-B77A0143A3B6}"/>
              </a:ext>
            </a:extLst>
          </p:cNvPr>
          <p:cNvSpPr txBox="1"/>
          <p:nvPr/>
        </p:nvSpPr>
        <p:spPr>
          <a:xfrm>
            <a:off x="1892968" y="2095427"/>
            <a:ext cx="4639912" cy="165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AF00DB"/>
                </a:solidFill>
                <a:effectLst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</a:rPr>
              <a:t>sklearn.preprocessing</a:t>
            </a:r>
            <a:r>
              <a:rPr lang="en-US" b="0" dirty="0">
                <a:solidFill>
                  <a:srgbClr val="000000"/>
                </a:solidFill>
                <a:effectLst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</a:rPr>
              <a:t>MinMaxScaler</a:t>
            </a:r>
            <a:endParaRPr lang="en-US" b="0" dirty="0">
              <a:solidFill>
                <a:srgbClr val="000000"/>
              </a:solidFill>
              <a:effectLst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</a:rPr>
              <a:t>scaler = </a:t>
            </a:r>
            <a:r>
              <a:rPr lang="en-US" b="0" dirty="0" err="1">
                <a:solidFill>
                  <a:srgbClr val="000000"/>
                </a:solidFill>
                <a:effectLst/>
              </a:rPr>
              <a:t>MinMaxScaler</a:t>
            </a:r>
            <a:r>
              <a:rPr lang="en-US" b="0" dirty="0">
                <a:solidFill>
                  <a:srgbClr val="000000"/>
                </a:solidFill>
                <a:effectLst/>
              </a:rPr>
              <a:t>()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</a:rPr>
            </a:br>
            <a:r>
              <a:rPr lang="en-US" b="0" dirty="0" err="1">
                <a:solidFill>
                  <a:srgbClr val="000000"/>
                </a:solidFill>
                <a:effectLst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</a:rPr>
              <a:t>'Age'</a:t>
            </a:r>
            <a:r>
              <a:rPr lang="en-US" b="0" dirty="0">
                <a:solidFill>
                  <a:srgbClr val="000000"/>
                </a:solidFill>
                <a:effectLst/>
              </a:rPr>
              <a:t>] = </a:t>
            </a:r>
            <a:r>
              <a:rPr lang="en-US" b="0" dirty="0" err="1">
                <a:solidFill>
                  <a:srgbClr val="000000"/>
                </a:solidFill>
                <a:effectLst/>
              </a:rPr>
              <a:t>scaler.fit_transform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</a:rPr>
              <a:t>[[</a:t>
            </a:r>
            <a:r>
              <a:rPr lang="en-US" b="0" dirty="0">
                <a:solidFill>
                  <a:srgbClr val="A31515"/>
                </a:solidFill>
                <a:effectLst/>
              </a:rPr>
              <a:t>'Age'</a:t>
            </a:r>
            <a:r>
              <a:rPr lang="en-US" b="0" dirty="0">
                <a:solidFill>
                  <a:srgbClr val="000000"/>
                </a:solidFill>
                <a:effectLst/>
              </a:rPr>
              <a:t>]])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</a:rPr>
            </a:br>
            <a:r>
              <a:rPr lang="en-US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</a:rPr>
              <a:t>df.head</a:t>
            </a:r>
            <a:r>
              <a:rPr lang="en-US" b="0" dirty="0">
                <a:solidFill>
                  <a:srgbClr val="000000"/>
                </a:solidFill>
                <a:effectLst/>
              </a:rPr>
              <a:t>())</a:t>
            </a:r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D63214-FC5A-9EE1-72C0-463D7D2C2E02}"/>
              </a:ext>
            </a:extLst>
          </p:cNvPr>
          <p:cNvSpPr txBox="1"/>
          <p:nvPr/>
        </p:nvSpPr>
        <p:spPr>
          <a:xfrm>
            <a:off x="1768642" y="1339332"/>
            <a:ext cx="64930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Normalization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62D884-35CF-0B26-BBA7-0635317ACE4F}"/>
              </a:ext>
            </a:extLst>
          </p:cNvPr>
          <p:cNvCxnSpPr/>
          <p:nvPr/>
        </p:nvCxnSpPr>
        <p:spPr>
          <a:xfrm>
            <a:off x="1892968" y="1800997"/>
            <a:ext cx="35453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AA91C33-D3F1-23A0-D2A0-E197F6F2E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906" y="2095427"/>
            <a:ext cx="777307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23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0C08D-B3EF-9B12-60D8-BA5AD2C82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F071F3-FA31-E7AA-0F9B-A23E415A5A1B}"/>
              </a:ext>
            </a:extLst>
          </p:cNvPr>
          <p:cNvSpPr txBox="1"/>
          <p:nvPr/>
        </p:nvSpPr>
        <p:spPr>
          <a:xfrm>
            <a:off x="1892968" y="2095427"/>
            <a:ext cx="4639912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</a:rPr>
            </a:br>
            <a:r>
              <a:rPr lang="en-US" b="0" dirty="0">
                <a:solidFill>
                  <a:srgbClr val="AF00DB"/>
                </a:solidFill>
                <a:effectLst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</a:rPr>
              <a:t>sklearn.preprocessing</a:t>
            </a:r>
            <a:r>
              <a:rPr lang="en-US" b="0" dirty="0">
                <a:solidFill>
                  <a:srgbClr val="000000"/>
                </a:solidFill>
                <a:effectLst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</a:rPr>
              <a:t>StandardScaler</a:t>
            </a:r>
            <a:endParaRPr lang="en-US" b="0" dirty="0">
              <a:solidFill>
                <a:srgbClr val="000000"/>
              </a:solidFill>
              <a:effectLst/>
            </a:endParaRP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</a:rPr>
            </a:br>
            <a:r>
              <a:rPr lang="en-US" b="0" dirty="0">
                <a:solidFill>
                  <a:srgbClr val="000000"/>
                </a:solidFill>
                <a:effectLst/>
              </a:rPr>
              <a:t>scaler = </a:t>
            </a:r>
            <a:r>
              <a:rPr lang="en-US" b="0" dirty="0" err="1">
                <a:solidFill>
                  <a:srgbClr val="000000"/>
                </a:solidFill>
                <a:effectLst/>
              </a:rPr>
              <a:t>StandardScaler</a:t>
            </a:r>
            <a:r>
              <a:rPr lang="en-US" b="0" dirty="0">
                <a:solidFill>
                  <a:srgbClr val="000000"/>
                </a:solidFill>
                <a:effectLst/>
              </a:rPr>
              <a:t>()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</a:rPr>
            </a:br>
            <a:r>
              <a:rPr lang="en-US" b="0" dirty="0" err="1">
                <a:solidFill>
                  <a:srgbClr val="000000"/>
                </a:solidFill>
                <a:effectLst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</a:rPr>
              <a:t>'Fare'</a:t>
            </a:r>
            <a:r>
              <a:rPr lang="en-US" b="0" dirty="0">
                <a:solidFill>
                  <a:srgbClr val="000000"/>
                </a:solidFill>
                <a:effectLst/>
              </a:rPr>
              <a:t>] = </a:t>
            </a:r>
            <a:r>
              <a:rPr lang="en-US" b="0" dirty="0" err="1">
                <a:solidFill>
                  <a:srgbClr val="000000"/>
                </a:solidFill>
                <a:effectLst/>
              </a:rPr>
              <a:t>scaler.fit_transform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</a:rPr>
              <a:t>[[</a:t>
            </a:r>
            <a:r>
              <a:rPr lang="en-US" b="0" dirty="0">
                <a:solidFill>
                  <a:srgbClr val="A31515"/>
                </a:solidFill>
                <a:effectLst/>
              </a:rPr>
              <a:t>'Fare'</a:t>
            </a:r>
            <a:r>
              <a:rPr lang="en-US" b="0" dirty="0">
                <a:solidFill>
                  <a:srgbClr val="000000"/>
                </a:solidFill>
                <a:effectLst/>
              </a:rPr>
              <a:t>]])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</a:rPr>
            </a:br>
            <a:r>
              <a:rPr lang="en-US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</a:rPr>
              <a:t>df.head</a:t>
            </a:r>
            <a:r>
              <a:rPr lang="en-US" b="0" dirty="0">
                <a:solidFill>
                  <a:srgbClr val="000000"/>
                </a:solidFill>
                <a:effectLst/>
              </a:rPr>
              <a:t>())</a:t>
            </a:r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803C7-9245-9764-3BC7-A966AD20C867}"/>
              </a:ext>
            </a:extLst>
          </p:cNvPr>
          <p:cNvSpPr txBox="1"/>
          <p:nvPr/>
        </p:nvSpPr>
        <p:spPr>
          <a:xfrm>
            <a:off x="1768642" y="1339332"/>
            <a:ext cx="64930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Scaling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126D41-A485-85DB-81BE-3E423F8EAB6A}"/>
              </a:ext>
            </a:extLst>
          </p:cNvPr>
          <p:cNvCxnSpPr/>
          <p:nvPr/>
        </p:nvCxnSpPr>
        <p:spPr>
          <a:xfrm>
            <a:off x="1892968" y="1800997"/>
            <a:ext cx="35453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5BC50C2-BF75-307C-3AEE-8A3232602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641" y="2095427"/>
            <a:ext cx="1188720" cy="173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62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17AB4-51F3-77FD-4900-DF27DFE14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2E7E25-9108-CAAB-86CB-3D257B5D69A4}"/>
              </a:ext>
            </a:extLst>
          </p:cNvPr>
          <p:cNvSpPr txBox="1"/>
          <p:nvPr/>
        </p:nvSpPr>
        <p:spPr>
          <a:xfrm>
            <a:off x="1768642" y="1339332"/>
            <a:ext cx="64930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Transforming Categorial Data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79778C-3ACF-CA02-C493-C9B8D15D0849}"/>
              </a:ext>
            </a:extLst>
          </p:cNvPr>
          <p:cNvCxnSpPr/>
          <p:nvPr/>
        </p:nvCxnSpPr>
        <p:spPr>
          <a:xfrm>
            <a:off x="1892968" y="1800997"/>
            <a:ext cx="35453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9F795A-3927-CC65-F573-4A84A52F3141}"/>
              </a:ext>
            </a:extLst>
          </p:cNvPr>
          <p:cNvSpPr txBox="1"/>
          <p:nvPr/>
        </p:nvSpPr>
        <p:spPr>
          <a:xfrm>
            <a:off x="1892968" y="2262662"/>
            <a:ext cx="2872740" cy="1538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AF00DB"/>
                </a:solidFill>
                <a:effectLst/>
                <a:latin typeface="+mj-lt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+mj-lt"/>
              </a:rPr>
              <a:t>sklearn.preprocessing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+mj-lt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+mj-lt"/>
              </a:rPr>
              <a:t>LabelEncoder</a:t>
            </a:r>
            <a:endParaRPr lang="en-US" b="0" dirty="0">
              <a:solidFill>
                <a:srgbClr val="000000"/>
              </a:solidFill>
              <a:effectLst/>
              <a:latin typeface="+mj-lt"/>
            </a:endParaRP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le = </a:t>
            </a:r>
            <a:r>
              <a:rPr lang="en-US" b="0" dirty="0" err="1">
                <a:solidFill>
                  <a:srgbClr val="000000"/>
                </a:solidFill>
                <a:effectLst/>
                <a:latin typeface="+mj-lt"/>
              </a:rPr>
              <a:t>LabelEncoder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()</a:t>
            </a:r>
          </a:p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000000"/>
                </a:solidFill>
                <a:effectLst/>
                <a:latin typeface="+mj-lt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+mj-lt"/>
              </a:rPr>
              <a:t>'Sex'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] = </a:t>
            </a:r>
            <a:r>
              <a:rPr lang="en-US" b="0" dirty="0" err="1">
                <a:solidFill>
                  <a:srgbClr val="000000"/>
                </a:solidFill>
                <a:effectLst/>
                <a:latin typeface="+mj-lt"/>
              </a:rPr>
              <a:t>le.fit_transform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+mj-lt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+mj-lt"/>
              </a:rPr>
              <a:t>'Sex'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])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+mj-lt"/>
              </a:rPr>
              <a:t>df.head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())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1BD1C6-43DD-8A68-6279-69C3CA5152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299"/>
          <a:stretch/>
        </p:blipFill>
        <p:spPr>
          <a:xfrm>
            <a:off x="5163820" y="1981201"/>
            <a:ext cx="4345940" cy="297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28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8C7AD-9BBC-B9CA-DA33-B515E7D27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8ECE8A-EF48-A675-DC67-5502BEE886FC}"/>
              </a:ext>
            </a:extLst>
          </p:cNvPr>
          <p:cNvSpPr txBox="1"/>
          <p:nvPr/>
        </p:nvSpPr>
        <p:spPr>
          <a:xfrm>
            <a:off x="1764631" y="1454822"/>
            <a:ext cx="9721516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Feature Engineering</a:t>
            </a:r>
          </a:p>
          <a:p>
            <a:pPr algn="ctr"/>
            <a:endParaRPr lang="en-US" b="1" dirty="0">
              <a:latin typeface="+mj-lt"/>
            </a:endParaRPr>
          </a:p>
          <a:p>
            <a:endParaRPr lang="en-US" sz="2000" b="1" dirty="0">
              <a:latin typeface="+mj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A71A50-EB66-0D02-0FAC-2E33D496F215}"/>
              </a:ext>
            </a:extLst>
          </p:cNvPr>
          <p:cNvCxnSpPr/>
          <p:nvPr/>
        </p:nvCxnSpPr>
        <p:spPr>
          <a:xfrm>
            <a:off x="1764631" y="1912634"/>
            <a:ext cx="5993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089AE1C-B28F-F1AE-E75F-BE1D83315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772" y="2488476"/>
            <a:ext cx="857792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Polynomial Features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Generating new features by calculating polynomial combinations.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Interaction Features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Combining features to create new 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Discretization (Binning)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Converting continuous data into discrete bins.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Log Transformation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Applying a log transform to reduce skewness. </a:t>
            </a:r>
          </a:p>
        </p:txBody>
      </p:sp>
    </p:spTree>
    <p:extLst>
      <p:ext uri="{BB962C8B-B14F-4D97-AF65-F5344CB8AC3E}">
        <p14:creationId xmlns:p14="http://schemas.microsoft.com/office/powerpoint/2010/main" val="2395255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E5046-D844-FA45-755E-C9E4F10A2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401F3F-ED0A-601E-9EDE-2D61946C182E}"/>
              </a:ext>
            </a:extLst>
          </p:cNvPr>
          <p:cNvSpPr txBox="1"/>
          <p:nvPr/>
        </p:nvSpPr>
        <p:spPr>
          <a:xfrm>
            <a:off x="1587651" y="737067"/>
            <a:ext cx="9721516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Feature Engineering</a:t>
            </a:r>
          </a:p>
          <a:p>
            <a:pPr algn="ctr"/>
            <a:endParaRPr lang="en-US" b="1" dirty="0">
              <a:latin typeface="+mj-lt"/>
            </a:endParaRPr>
          </a:p>
          <a:p>
            <a:endParaRPr lang="en-US" sz="2000" b="1" dirty="0">
              <a:latin typeface="+mj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DD69A6-9E58-2BC1-EFE8-45FCCF8A1D98}"/>
              </a:ext>
            </a:extLst>
          </p:cNvPr>
          <p:cNvCxnSpPr/>
          <p:nvPr/>
        </p:nvCxnSpPr>
        <p:spPr>
          <a:xfrm>
            <a:off x="764691" y="1260287"/>
            <a:ext cx="5993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D3338D4-69D2-0CA1-43C5-C793B5487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856" y="1860450"/>
            <a:ext cx="24545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Interaction Features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9B52B2-DE86-A9DB-9407-AD4F612E6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468" y="1480441"/>
            <a:ext cx="5536088" cy="362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71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5657A-195C-CE5F-ABC8-BF0018F49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FC474D-E92B-7D59-18E1-4593862D21CB}"/>
              </a:ext>
            </a:extLst>
          </p:cNvPr>
          <p:cNvSpPr txBox="1"/>
          <p:nvPr/>
        </p:nvSpPr>
        <p:spPr>
          <a:xfrm>
            <a:off x="1833457" y="805893"/>
            <a:ext cx="9721516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Feature Engineering</a:t>
            </a:r>
          </a:p>
          <a:p>
            <a:pPr algn="ctr"/>
            <a:endParaRPr lang="en-US" b="1" dirty="0"/>
          </a:p>
          <a:p>
            <a:endParaRPr lang="en-US" sz="20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EFEA68-3777-D012-A634-82F9582ED32C}"/>
              </a:ext>
            </a:extLst>
          </p:cNvPr>
          <p:cNvCxnSpPr/>
          <p:nvPr/>
        </p:nvCxnSpPr>
        <p:spPr>
          <a:xfrm>
            <a:off x="1010497" y="1329113"/>
            <a:ext cx="5993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7CF1B27-06DB-E1DE-9BF1-DDBAD4DD1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662" y="1929276"/>
            <a:ext cx="10438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PK" b="1" dirty="0">
                <a:latin typeface="Arial" panose="020B0604020202020204" pitchFamily="34" charset="0"/>
              </a:rPr>
              <a:t>Binning</a:t>
            </a:r>
            <a:endParaRPr kumimoji="0" lang="en-PK" altLang="en-PK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20C016-4972-C70A-796D-DC36C5BDECEE}"/>
              </a:ext>
            </a:extLst>
          </p:cNvPr>
          <p:cNvSpPr txBox="1"/>
          <p:nvPr/>
        </p:nvSpPr>
        <p:spPr>
          <a:xfrm>
            <a:off x="1087957" y="2375551"/>
            <a:ext cx="5164622" cy="461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+mj-lt"/>
                <a:cs typeface="Arial" panose="020B0604020202020204" pitchFamily="34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+mj-lt"/>
                <a:cs typeface="Arial" panose="020B0604020202020204" pitchFamily="34" charset="0"/>
              </a:rPr>
              <a:t>AgeBand</a:t>
            </a:r>
            <a:r>
              <a:rPr lang="en-US" b="0" dirty="0">
                <a:solidFill>
                  <a:srgbClr val="A31515"/>
                </a:solidFill>
                <a:effectLst/>
                <a:latin typeface="+mj-lt"/>
                <a:cs typeface="Arial" panose="020B0604020202020204" pitchFamily="34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] = </a:t>
            </a:r>
            <a:r>
              <a:rPr lang="en-US" b="0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pd.cut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+mj-lt"/>
                <a:cs typeface="Arial" panose="020B0604020202020204" pitchFamily="34" charset="0"/>
              </a:rPr>
              <a:t>'Age'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], </a:t>
            </a:r>
            <a:r>
              <a:rPr lang="en-US" b="0" dirty="0">
                <a:solidFill>
                  <a:srgbClr val="116644"/>
                </a:solidFill>
                <a:effectLst/>
                <a:latin typeface="+mj-lt"/>
                <a:cs typeface="Arial" panose="020B0604020202020204" pitchFamily="34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D08ED0-DFAA-E201-21CF-9EA0E15CE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551" y="1574401"/>
            <a:ext cx="4899934" cy="298795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B73E7B4-2A6F-9409-04DB-3AC4E345E188}"/>
              </a:ext>
            </a:extLst>
          </p:cNvPr>
          <p:cNvSpPr/>
          <p:nvPr/>
        </p:nvSpPr>
        <p:spPr>
          <a:xfrm>
            <a:off x="7612626" y="1756134"/>
            <a:ext cx="873760" cy="29019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44166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F4402-5B00-AE6D-B5B7-6A85E5ACE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EA3911-8EC3-3103-826F-4571E7C5CA85}"/>
              </a:ext>
            </a:extLst>
          </p:cNvPr>
          <p:cNvSpPr txBox="1"/>
          <p:nvPr/>
        </p:nvSpPr>
        <p:spPr>
          <a:xfrm>
            <a:off x="1601494" y="1575913"/>
            <a:ext cx="75678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Combining different columns and datasets.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D7445E-C27D-63F0-8FCF-E5A08228BF3B}"/>
              </a:ext>
            </a:extLst>
          </p:cNvPr>
          <p:cNvSpPr txBox="1"/>
          <p:nvPr/>
        </p:nvSpPr>
        <p:spPr>
          <a:xfrm>
            <a:off x="1601494" y="690403"/>
            <a:ext cx="64930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Data Integration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1D2CE3-8107-85D6-8B50-664FD8C7B6C7}"/>
              </a:ext>
            </a:extLst>
          </p:cNvPr>
          <p:cNvCxnSpPr/>
          <p:nvPr/>
        </p:nvCxnSpPr>
        <p:spPr>
          <a:xfrm>
            <a:off x="1725820" y="1152068"/>
            <a:ext cx="35453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4C85BBF-CED2-439F-5BC0-A4D1E210C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173" y="2120568"/>
            <a:ext cx="7201905" cy="7906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6B1D35-ECED-2F96-7E99-FCC54A13459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380" b="13580"/>
          <a:stretch/>
        </p:blipFill>
        <p:spPr>
          <a:xfrm>
            <a:off x="1601494" y="3055798"/>
            <a:ext cx="4381880" cy="154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71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FF1C3-4C7A-D0D5-C2CF-3B1B24641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358EF1-6A69-1C73-D0E9-39867A94640A}"/>
              </a:ext>
            </a:extLst>
          </p:cNvPr>
          <p:cNvSpPr txBox="1"/>
          <p:nvPr/>
        </p:nvSpPr>
        <p:spPr>
          <a:xfrm>
            <a:off x="1650655" y="1516492"/>
            <a:ext cx="75678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For training and testing of our model we split the dataset.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16F79-354E-6CD3-FD45-06A1A81948EC}"/>
              </a:ext>
            </a:extLst>
          </p:cNvPr>
          <p:cNvSpPr txBox="1"/>
          <p:nvPr/>
        </p:nvSpPr>
        <p:spPr>
          <a:xfrm>
            <a:off x="1650655" y="630982"/>
            <a:ext cx="64930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/>
              <a:t>Splittin</a:t>
            </a:r>
            <a:r>
              <a:rPr lang="en-US" sz="2400" b="1" dirty="0"/>
              <a:t> the Dataset</a:t>
            </a:r>
          </a:p>
          <a:p>
            <a:endParaRPr lang="en-US" sz="24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AE03FB-7C1E-46B0-2DF0-331BAB21BCD2}"/>
              </a:ext>
            </a:extLst>
          </p:cNvPr>
          <p:cNvCxnSpPr/>
          <p:nvPr/>
        </p:nvCxnSpPr>
        <p:spPr>
          <a:xfrm>
            <a:off x="1774981" y="1092647"/>
            <a:ext cx="35453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AEC6EE71-9D50-BC19-01E4-3CE817480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655" y="2047682"/>
            <a:ext cx="7392432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05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EC864-D6FB-EADF-2BFA-5574C7C295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645275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35289-937A-C61C-0B57-6410F5704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D9BD6-B65F-9D4B-0066-E3FDCCAC3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25564"/>
            <a:ext cx="9603275" cy="3450613"/>
          </a:xfrm>
        </p:spPr>
        <p:txBody>
          <a:bodyPr/>
          <a:lstStyle/>
          <a:p>
            <a:r>
              <a:rPr lang="en-US" b="1" dirty="0"/>
              <a:t>What is Data Preprocessing?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r>
              <a:rPr lang="en-US" dirty="0"/>
              <a:t> Data preprocessing involves cleaning and transforming raw data into a usable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Goal:</a:t>
            </a:r>
            <a:r>
              <a:rPr lang="en-US" dirty="0"/>
              <a:t> To improve data quality for analysis or model training.</a:t>
            </a:r>
          </a:p>
        </p:txBody>
      </p:sp>
    </p:spTree>
    <p:extLst>
      <p:ext uri="{BB962C8B-B14F-4D97-AF65-F5344CB8AC3E}">
        <p14:creationId xmlns:p14="http://schemas.microsoft.com/office/powerpoint/2010/main" val="2318189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DB592-9BB4-A787-8647-758CEA96F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2BC4E-6C3C-771F-3C9E-4A5EB7F3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22496-D00A-3C65-4710-9ACB6B49F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Data Augmentation?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r>
              <a:rPr lang="en-US" dirty="0"/>
              <a:t> A technique to increase the size of the dataset by creating modified versions of existing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Purpose:</a:t>
            </a:r>
            <a:r>
              <a:rPr lang="en-US" dirty="0"/>
              <a:t> To improve model generalization and prevent overfitting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638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5FE99-130A-96AF-CFBB-43DFDFFA2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E9711-CF43-200C-286C-718C2FAF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  Techniques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CF6FD-6E8A-483F-BF54-09032F62A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3158" y="4999167"/>
            <a:ext cx="9603275" cy="3450613"/>
          </a:xfrm>
        </p:spPr>
        <p:txBody>
          <a:bodyPr/>
          <a:lstStyle/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533B6C-4214-F105-793E-582BB15DE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579" y="2521770"/>
            <a:ext cx="966751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Image Augmentation: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Rotation, flipping, scaling, and zooming.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Text Augmentation: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Synonym replacement, sentence restructuring.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Tabular Augmentation: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Generating new rows based on existing data through slight modifications </a:t>
            </a:r>
          </a:p>
        </p:txBody>
      </p:sp>
    </p:spTree>
    <p:extLst>
      <p:ext uri="{BB962C8B-B14F-4D97-AF65-F5344CB8AC3E}">
        <p14:creationId xmlns:p14="http://schemas.microsoft.com/office/powerpoint/2010/main" val="3919497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BC816-1F44-7659-E81A-7CD4E7E4D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43EA2-AFD5-3AE7-7F06-F09DCD952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  Techniques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0D8F9-4DDB-5FC3-EBB9-35BB149F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029" y="3377518"/>
            <a:ext cx="9603275" cy="3450613"/>
          </a:xfrm>
        </p:spPr>
        <p:txBody>
          <a:bodyPr/>
          <a:lstStyle/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D5CE16-0E1A-09F3-D53B-5088098A7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579" y="2256136"/>
            <a:ext cx="62473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Image Augmentation: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Rotation, flipping, scaling, and zooming.</a:t>
            </a:r>
          </a:p>
        </p:txBody>
      </p:sp>
    </p:spTree>
    <p:extLst>
      <p:ext uri="{BB962C8B-B14F-4D97-AF65-F5344CB8AC3E}">
        <p14:creationId xmlns:p14="http://schemas.microsoft.com/office/powerpoint/2010/main" val="2310311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40D87-BF1A-4172-808E-33B548140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AD4-AB75-FDCD-79F3-654A3CAD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  Techniques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6563F-AC15-3733-84CD-36F937263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3158" y="4999167"/>
            <a:ext cx="9603275" cy="3450613"/>
          </a:xfrm>
        </p:spPr>
        <p:txBody>
          <a:bodyPr/>
          <a:lstStyle/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4E3203-C8B5-E43B-44D5-7B2C68F4B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339" y="2118049"/>
            <a:ext cx="62473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Image Augmentation: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Rotation, flipping, scaling, and zooming.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0DB077-939D-4B21-A226-15A1CB0D9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089" y="2835319"/>
            <a:ext cx="3359412" cy="26973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529078-6979-11D7-B9D5-155972093EFB}"/>
              </a:ext>
            </a:extLst>
          </p:cNvPr>
          <p:cNvSpPr txBox="1"/>
          <p:nvPr/>
        </p:nvSpPr>
        <p:spPr>
          <a:xfrm>
            <a:off x="3554868" y="3732577"/>
            <a:ext cx="181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SAMPLE IMAGE :</a:t>
            </a:r>
            <a:endParaRPr lang="en-PK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9761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67F69-48D3-869F-2FAC-41B5E6640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06C4-D377-8177-8D65-E82C8E4E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  Techniques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77F12-EA6A-31CE-A48F-AC723972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3158" y="4999167"/>
            <a:ext cx="9603275" cy="3450613"/>
          </a:xfrm>
        </p:spPr>
        <p:txBody>
          <a:bodyPr/>
          <a:lstStyle/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2B5696-B82B-16E1-0319-FB72D337A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339" y="2118049"/>
            <a:ext cx="62473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Image Augmentation: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Rotation, flipping, scaling, and zooming.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4D731C-A808-0ED0-1FE9-03DAFD8F686B}"/>
              </a:ext>
            </a:extLst>
          </p:cNvPr>
          <p:cNvSpPr txBox="1"/>
          <p:nvPr/>
        </p:nvSpPr>
        <p:spPr>
          <a:xfrm>
            <a:off x="2698341" y="2567010"/>
            <a:ext cx="252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AUGMENTED IMAGES :</a:t>
            </a:r>
            <a:endParaRPr lang="en-PK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531881-F17A-B8A3-CBDD-43BE39DCD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8900"/>
            <a:ext cx="12192000" cy="162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75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B6450-4C96-9277-B865-714D90EB7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C2FFF-06B7-5DC5-6E1E-EAFCD120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Data AUGMENTATION  Techniques </a:t>
            </a:r>
            <a:endParaRPr lang="en-PK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CEC6F-0E77-6288-9543-801C5D7A0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3158" y="4999167"/>
            <a:ext cx="9603275" cy="345061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44FE39-D332-1429-CA17-396ECABC3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579" y="2295848"/>
            <a:ext cx="6783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Text Augmentation: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Synonym replacement, sentence restructuring.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E08908-E28D-454A-026A-46F8513B2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19" y="2906272"/>
            <a:ext cx="4054191" cy="16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56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550B5-9082-78D1-BAF4-445067026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9430-2AE8-EA2B-2224-D49657810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  Techniques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86EF2-D6AF-BF06-6A64-AB778ABCA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3158" y="4999167"/>
            <a:ext cx="9603275" cy="3450613"/>
          </a:xfrm>
        </p:spPr>
        <p:txBody>
          <a:bodyPr/>
          <a:lstStyle/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F1D9DA-65BA-187B-C441-923E2766C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579" y="2295848"/>
            <a:ext cx="6783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Text Augmentation: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Synonym replacement, sentence restructuring.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0F1B38-9CB3-4C38-E696-97BB039CF9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50" b="1254"/>
          <a:stretch/>
        </p:blipFill>
        <p:spPr>
          <a:xfrm>
            <a:off x="1097280" y="3244622"/>
            <a:ext cx="9479280" cy="9431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A11FD26-2643-837B-0EA5-667809BC9B5D}"/>
              </a:ext>
            </a:extLst>
          </p:cNvPr>
          <p:cNvSpPr/>
          <p:nvPr/>
        </p:nvSpPr>
        <p:spPr>
          <a:xfrm>
            <a:off x="1097280" y="3244622"/>
            <a:ext cx="1920240" cy="10492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1A0CE5-7C56-109F-32AB-6E8857425953}"/>
              </a:ext>
            </a:extLst>
          </p:cNvPr>
          <p:cNvSpPr/>
          <p:nvPr/>
        </p:nvSpPr>
        <p:spPr>
          <a:xfrm>
            <a:off x="8199120" y="3218090"/>
            <a:ext cx="2377440" cy="10492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1838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D9FB0-768C-F701-5811-52BC54FC8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EE9CB-DA58-EAA6-A7E1-B37510AE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  Techniques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205D0-1F20-88E2-8EDD-A555E642A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3158" y="4999167"/>
            <a:ext cx="9603275" cy="345061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10625F-877E-66A7-8378-4BA862B23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554" y="2152298"/>
            <a:ext cx="9585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Tabular Augmentation: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Generating new rows based on existing data through slight modifications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DB721C-90AF-8E5F-35E8-FF123BA0A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528" y="2667000"/>
            <a:ext cx="8009314" cy="249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58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48A9D-BE34-1725-E64C-49143145B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86832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4F3CE9-B0E8-C72E-3532-324C2EEB1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969" y="811342"/>
            <a:ext cx="6273880" cy="40616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C980CB-AD7C-9910-71AC-ABC04273C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593" y="500291"/>
            <a:ext cx="7909927" cy="492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8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1B0CE3-9F7A-4D94-4626-9D4568A26FC2}"/>
              </a:ext>
            </a:extLst>
          </p:cNvPr>
          <p:cNvSpPr txBox="1"/>
          <p:nvPr/>
        </p:nvSpPr>
        <p:spPr>
          <a:xfrm>
            <a:off x="1764631" y="1454822"/>
            <a:ext cx="9721516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Why is Data Preprocessing Necessary?</a:t>
            </a:r>
          </a:p>
          <a:p>
            <a:pPr algn="ctr"/>
            <a:endParaRPr lang="en-US" b="1" dirty="0">
              <a:latin typeface="+mj-lt"/>
            </a:endParaRPr>
          </a:p>
          <a:p>
            <a:endParaRPr lang="en-US" sz="2000" b="1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Accuracy:</a:t>
            </a:r>
            <a:r>
              <a:rPr lang="en-US" sz="2000" dirty="0">
                <a:latin typeface="+mj-lt"/>
              </a:rPr>
              <a:t> Raw data may contain errors or inconsistencies, leading to inaccurate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Efficiency:</a:t>
            </a:r>
            <a:r>
              <a:rPr lang="en-US" sz="2000" dirty="0">
                <a:latin typeface="+mj-lt"/>
              </a:rPr>
              <a:t> Cleaned data helps models learn faster and more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Consistency:</a:t>
            </a:r>
            <a:r>
              <a:rPr lang="en-US" sz="2000" dirty="0">
                <a:latin typeface="+mj-lt"/>
              </a:rPr>
              <a:t> Ensures all data features are on the same scale and format.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3871F7-540C-B59F-289F-FEB31A6EE613}"/>
              </a:ext>
            </a:extLst>
          </p:cNvPr>
          <p:cNvCxnSpPr/>
          <p:nvPr/>
        </p:nvCxnSpPr>
        <p:spPr>
          <a:xfrm>
            <a:off x="1764631" y="1912634"/>
            <a:ext cx="5993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314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D42F43-6665-0E53-1276-F76B197E3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580" y="807531"/>
            <a:ext cx="5768840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56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A65F18-8C97-F87B-5EC5-87409ACC5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76" y="407405"/>
            <a:ext cx="5881318" cy="510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53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ED8104-4A87-A3F9-A4B2-78EE79F18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029" y="453142"/>
            <a:ext cx="5982011" cy="47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853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B0BC24-FD22-7A0E-A173-2FB770343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220" y="342675"/>
            <a:ext cx="6919560" cy="51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5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3F941-008C-AE16-F606-06D686679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3044F-8F24-E31E-0200-18DB4B136CC2}"/>
              </a:ext>
            </a:extLst>
          </p:cNvPr>
          <p:cNvSpPr txBox="1"/>
          <p:nvPr/>
        </p:nvSpPr>
        <p:spPr>
          <a:xfrm>
            <a:off x="2244090" y="2405718"/>
            <a:ext cx="61036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preprocessing </a:t>
            </a:r>
            <a:r>
              <a:rPr lang="en-US" dirty="0"/>
              <a:t>is essential for model accuracy and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augmentation </a:t>
            </a:r>
            <a:r>
              <a:rPr lang="en-US" dirty="0"/>
              <a:t>enhances training by increasing dataset diversity.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Proper preprocessing and augmentation lead to better machine learning models.</a:t>
            </a:r>
          </a:p>
        </p:txBody>
      </p:sp>
    </p:spTree>
    <p:extLst>
      <p:ext uri="{BB962C8B-B14F-4D97-AF65-F5344CB8AC3E}">
        <p14:creationId xmlns:p14="http://schemas.microsoft.com/office/powerpoint/2010/main" val="145141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B6B8D-B482-662F-C292-63B0A0D06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E28CE7-37EB-1822-F753-D40041EED43D}"/>
              </a:ext>
            </a:extLst>
          </p:cNvPr>
          <p:cNvSpPr txBox="1"/>
          <p:nvPr/>
        </p:nvSpPr>
        <p:spPr>
          <a:xfrm>
            <a:off x="1090863" y="1117938"/>
            <a:ext cx="9721516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Types of Data Preprocessing </a:t>
            </a:r>
          </a:p>
          <a:p>
            <a:pPr algn="ctr"/>
            <a:endParaRPr lang="en-US" b="1" dirty="0">
              <a:latin typeface="+mj-lt"/>
            </a:endParaRPr>
          </a:p>
          <a:p>
            <a:pPr algn="ctr"/>
            <a:endParaRPr lang="en-US" b="1" dirty="0">
              <a:latin typeface="+mj-lt"/>
            </a:endParaRPr>
          </a:p>
          <a:p>
            <a:pPr algn="ctr"/>
            <a:endParaRPr lang="en-US" b="1" dirty="0">
              <a:latin typeface="+mj-lt"/>
            </a:endParaRPr>
          </a:p>
          <a:p>
            <a:pPr algn="ctr"/>
            <a:endParaRPr lang="en-US" b="1" dirty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189EF5-4394-16F5-D462-10B83DAE4C8F}"/>
              </a:ext>
            </a:extLst>
          </p:cNvPr>
          <p:cNvCxnSpPr>
            <a:cxnSpLocks/>
          </p:cNvCxnSpPr>
          <p:nvPr/>
        </p:nvCxnSpPr>
        <p:spPr>
          <a:xfrm>
            <a:off x="938721" y="1556085"/>
            <a:ext cx="44835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F2A842-6EFB-3693-153F-6F42511BB22D}"/>
              </a:ext>
            </a:extLst>
          </p:cNvPr>
          <p:cNvSpPr txBox="1"/>
          <p:nvPr/>
        </p:nvSpPr>
        <p:spPr>
          <a:xfrm>
            <a:off x="5422232" y="1669084"/>
            <a:ext cx="7391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Feature Selection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Removing irrelevant or redundant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Feature Engineering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Creating new features 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 Transformation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Discretization (Binning)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Dividing continuous features into discrete bins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 Augmentation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Synthetic data creation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630514FC-705B-61D2-44EE-9CB1A2948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21" y="2042824"/>
            <a:ext cx="369128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Handling Missing Data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Imputation (filling missing values)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Dropping missing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Normalization and Scaling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Min-Max Scaling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Standardization (Z-score scaling)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Feature Encoding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One-Hot Encoding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Label Encoding</a:t>
            </a:r>
          </a:p>
        </p:txBody>
      </p:sp>
    </p:spTree>
    <p:extLst>
      <p:ext uri="{BB962C8B-B14F-4D97-AF65-F5344CB8AC3E}">
        <p14:creationId xmlns:p14="http://schemas.microsoft.com/office/powerpoint/2010/main" val="931897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7E7820-C68C-98AA-9F61-DC157A8B0071}"/>
              </a:ext>
            </a:extLst>
          </p:cNvPr>
          <p:cNvSpPr txBox="1"/>
          <p:nvPr/>
        </p:nvSpPr>
        <p:spPr>
          <a:xfrm>
            <a:off x="1768642" y="2224842"/>
            <a:ext cx="75678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Imputation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Dropping Missing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Interpolation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28D0D6-91FF-8606-9000-139801FC60CE}"/>
              </a:ext>
            </a:extLst>
          </p:cNvPr>
          <p:cNvSpPr txBox="1"/>
          <p:nvPr/>
        </p:nvSpPr>
        <p:spPr>
          <a:xfrm>
            <a:off x="1768642" y="1339332"/>
            <a:ext cx="64930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Handling Missing Data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E78819-3FE1-350C-D1EB-B3CFD1EC9BFB}"/>
              </a:ext>
            </a:extLst>
          </p:cNvPr>
          <p:cNvCxnSpPr/>
          <p:nvPr/>
        </p:nvCxnSpPr>
        <p:spPr>
          <a:xfrm>
            <a:off x="1892968" y="1800997"/>
            <a:ext cx="35453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36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1C5C8-BFC2-EC08-E265-052D22F62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348FDA-8232-DE8A-FA69-2C9ED2A66046}"/>
              </a:ext>
            </a:extLst>
          </p:cNvPr>
          <p:cNvSpPr txBox="1"/>
          <p:nvPr/>
        </p:nvSpPr>
        <p:spPr>
          <a:xfrm>
            <a:off x="1227868" y="2187624"/>
            <a:ext cx="75678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Removing rows or columns with missing values.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7B1B6D-CE85-9A8B-0CB8-B7511240D424}"/>
              </a:ext>
            </a:extLst>
          </p:cNvPr>
          <p:cNvSpPr txBox="1"/>
          <p:nvPr/>
        </p:nvSpPr>
        <p:spPr>
          <a:xfrm>
            <a:off x="1227868" y="1302114"/>
            <a:ext cx="64930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Dropping missing values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B3AF8F-E590-9A03-E742-8B3E37F05C02}"/>
              </a:ext>
            </a:extLst>
          </p:cNvPr>
          <p:cNvCxnSpPr/>
          <p:nvPr/>
        </p:nvCxnSpPr>
        <p:spPr>
          <a:xfrm>
            <a:off x="1352194" y="1763779"/>
            <a:ext cx="35453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536F2BA-4F17-F4E4-46D5-AC48CBF016E9}"/>
              </a:ext>
            </a:extLst>
          </p:cNvPr>
          <p:cNvSpPr txBox="1"/>
          <p:nvPr/>
        </p:nvSpPr>
        <p:spPr>
          <a:xfrm>
            <a:off x="1227868" y="2785436"/>
            <a:ext cx="6101080" cy="834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8000"/>
                </a:solidFill>
                <a:effectLst/>
              </a:rPr>
              <a:t>#drop cabin</a:t>
            </a:r>
            <a:endParaRPr lang="en-US" b="0" dirty="0">
              <a:solidFill>
                <a:srgbClr val="000000"/>
              </a:solidFill>
              <a:effectLst/>
            </a:endParaRPr>
          </a:p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000000"/>
                </a:solidFill>
                <a:effectLst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</a:rPr>
              <a:t>df.drop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</a:rPr>
              <a:t>'Cabin'</a:t>
            </a:r>
            <a:r>
              <a:rPr lang="en-US" b="0" dirty="0">
                <a:solidFill>
                  <a:srgbClr val="000000"/>
                </a:solidFill>
                <a:effectLst/>
              </a:rPr>
              <a:t>, axis=</a:t>
            </a:r>
            <a:r>
              <a:rPr lang="en-US" b="0" dirty="0">
                <a:solidFill>
                  <a:srgbClr val="116644"/>
                </a:solidFill>
                <a:effectLst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548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F60E1-889D-6720-9ADD-E6F4A69E9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51FC17-5638-C377-E100-B934320B5477}"/>
              </a:ext>
            </a:extLst>
          </p:cNvPr>
          <p:cNvSpPr txBox="1"/>
          <p:nvPr/>
        </p:nvSpPr>
        <p:spPr>
          <a:xfrm>
            <a:off x="1365519" y="1566081"/>
            <a:ext cx="75678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Filling in missing values using mean, median, mode, or other values.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6B6992-9EC9-98B9-31C6-2DDC9F0E31BC}"/>
              </a:ext>
            </a:extLst>
          </p:cNvPr>
          <p:cNvSpPr txBox="1"/>
          <p:nvPr/>
        </p:nvSpPr>
        <p:spPr>
          <a:xfrm>
            <a:off x="1365519" y="680571"/>
            <a:ext cx="64930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Imputation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2F2E8-45CA-28A4-77E0-2ED969A1C5AF}"/>
              </a:ext>
            </a:extLst>
          </p:cNvPr>
          <p:cNvCxnSpPr>
            <a:cxnSpLocks/>
          </p:cNvCxnSpPr>
          <p:nvPr/>
        </p:nvCxnSpPr>
        <p:spPr>
          <a:xfrm>
            <a:off x="1489845" y="1142236"/>
            <a:ext cx="35453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277032F-FA56-5F3B-DCE3-5CA9078CD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519" y="2121218"/>
            <a:ext cx="4663844" cy="11857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673077-CB1E-5269-EBCD-8EF036BE2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519" y="3551017"/>
            <a:ext cx="6000237" cy="138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29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4323E-2031-14A5-41E4-4CDC4C8EA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77A13D-2CB1-9E61-56BB-EAF7AA0B8E00}"/>
              </a:ext>
            </a:extLst>
          </p:cNvPr>
          <p:cNvSpPr txBox="1"/>
          <p:nvPr/>
        </p:nvSpPr>
        <p:spPr>
          <a:xfrm>
            <a:off x="1391523" y="1275499"/>
            <a:ext cx="75678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Estimating missing values using nearby data points..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1B2F2-C4A4-203E-EA72-4C1F5FBB546B}"/>
              </a:ext>
            </a:extLst>
          </p:cNvPr>
          <p:cNvSpPr txBox="1"/>
          <p:nvPr/>
        </p:nvSpPr>
        <p:spPr>
          <a:xfrm>
            <a:off x="1267197" y="601912"/>
            <a:ext cx="64930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Interpolation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3A0128-188A-8EE9-4E3B-DD4B0F59F756}"/>
              </a:ext>
            </a:extLst>
          </p:cNvPr>
          <p:cNvCxnSpPr/>
          <p:nvPr/>
        </p:nvCxnSpPr>
        <p:spPr>
          <a:xfrm>
            <a:off x="1391523" y="1063577"/>
            <a:ext cx="35453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EACCD63-7D17-9900-F7AE-9A41E9D70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454" y="1887532"/>
            <a:ext cx="6096528" cy="267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84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89DE8-AC9D-1671-DE92-A6437F36A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E27AAC-E485-A822-6A4A-7114ED54F421}"/>
              </a:ext>
            </a:extLst>
          </p:cNvPr>
          <p:cNvSpPr txBox="1"/>
          <p:nvPr/>
        </p:nvSpPr>
        <p:spPr>
          <a:xfrm>
            <a:off x="1768642" y="2224842"/>
            <a:ext cx="75678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Dropping Duplicate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50640C-72D7-1901-259F-7D314D37EAAE}"/>
              </a:ext>
            </a:extLst>
          </p:cNvPr>
          <p:cNvSpPr txBox="1"/>
          <p:nvPr/>
        </p:nvSpPr>
        <p:spPr>
          <a:xfrm>
            <a:off x="1768642" y="1339332"/>
            <a:ext cx="64930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Data Cleaning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BD364A-104D-E36B-B163-F877343F53A9}"/>
              </a:ext>
            </a:extLst>
          </p:cNvPr>
          <p:cNvCxnSpPr/>
          <p:nvPr/>
        </p:nvCxnSpPr>
        <p:spPr>
          <a:xfrm>
            <a:off x="1892968" y="1800997"/>
            <a:ext cx="35453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C4A67BD-9DB6-60A6-6C1A-6B0A36416CAD}"/>
              </a:ext>
            </a:extLst>
          </p:cNvPr>
          <p:cNvSpPr txBox="1"/>
          <p:nvPr/>
        </p:nvSpPr>
        <p:spPr>
          <a:xfrm>
            <a:off x="1768642" y="2810910"/>
            <a:ext cx="6101080" cy="475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df.drop_duplicates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inplace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df.head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482052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376</TotalTime>
  <Words>674</Words>
  <Application>Microsoft Office PowerPoint</Application>
  <PresentationFormat>Widescreen</PresentationFormat>
  <Paragraphs>114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Courier New</vt:lpstr>
      <vt:lpstr>Gill Sans MT</vt:lpstr>
      <vt:lpstr>Gallery</vt:lpstr>
      <vt:lpstr>Artificial intelligence</vt:lpstr>
      <vt:lpstr>Data Preprocessing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augmentation</vt:lpstr>
      <vt:lpstr>Data AUGMENTATION</vt:lpstr>
      <vt:lpstr>Data AUGMENTATION  Techniques </vt:lpstr>
      <vt:lpstr>Data AUGMENTATION  Techniques </vt:lpstr>
      <vt:lpstr>Data AUGMENTATION  Techniques </vt:lpstr>
      <vt:lpstr>Data AUGMENTATION  Techniques </vt:lpstr>
      <vt:lpstr>Data AUGMENTATION  Techniques </vt:lpstr>
      <vt:lpstr>Data AUGMENTATION  Techniques </vt:lpstr>
      <vt:lpstr>Data AUGMENTATION  Techniques </vt:lpstr>
      <vt:lpstr>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Ifra Fazal</dc:creator>
  <cp:lastModifiedBy>Ifra Fazal</cp:lastModifiedBy>
  <cp:revision>1</cp:revision>
  <dcterms:created xsi:type="dcterms:W3CDTF">2024-11-12T06:40:32Z</dcterms:created>
  <dcterms:modified xsi:type="dcterms:W3CDTF">2024-11-12T13:05:12Z</dcterms:modified>
</cp:coreProperties>
</file>