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5" r:id="rId10"/>
    <p:sldId id="266" r:id="rId11"/>
    <p:sldId id="272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Exo 2" panose="020B0604020202020204" charset="0"/>
      <p:regular r:id="rId25"/>
      <p:bold r:id="rId26"/>
      <p:italic r:id="rId27"/>
      <p:boldItalic r:id="rId28"/>
    </p:embeddedFont>
    <p:embeddedFont>
      <p:font typeface="Press Start 2P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4FE309-EEDF-4EDA-ADAA-2EEEFABD4D8E}">
  <a:tblStyle styleId="{3A4FE309-EEDF-4EDA-ADAA-2EEEFABD4D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42465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e472b6d7_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e472b6d7_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51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2240eb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d2240eb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61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090756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090756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58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e472b6d7_5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e472b6d7_5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212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27f036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27f036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785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1b51f2a6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1b51f2a6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6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e472b6d7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e472b6d7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11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e472b6d7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e472b6d7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81356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e472b6d7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e472b6d7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67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e472b6d7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e472b6d7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78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1b51f2a6_2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1b51f2a6_2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42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e472b6d7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e472b6d7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3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e472b6d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e472b6d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63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090756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090756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8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0867" y="-1"/>
            <a:ext cx="9304866" cy="5143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3"/>
          <p:cNvSpPr txBox="1"/>
          <p:nvPr/>
        </p:nvSpPr>
        <p:spPr>
          <a:xfrm>
            <a:off x="3251100" y="333875"/>
            <a:ext cx="2641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-223100" y="25"/>
            <a:ext cx="9246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10700" y="378800"/>
            <a:ext cx="8564100" cy="3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-502062" y="333875"/>
            <a:ext cx="9803924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" sz="4800" b="1" dirty="0" smtClean="0">
                <a:latin typeface="Open Sans"/>
                <a:ea typeface="Open Sans"/>
                <a:cs typeface="Open Sans"/>
                <a:sym typeface="Open Sans"/>
              </a:rPr>
              <a:t>PROJECT</a:t>
            </a:r>
            <a:r>
              <a:rPr lang="en" sz="4800" b="1" dirty="0">
                <a:latin typeface="Open Sans"/>
                <a:ea typeface="Open Sans"/>
                <a:cs typeface="Open Sans"/>
                <a:sym typeface="Open Sans"/>
              </a:rPr>
              <a:t>: CAR GAME</a:t>
            </a:r>
            <a:endParaRPr sz="3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3000" b="1" dirty="0" smtClean="0">
                <a:latin typeface="Open Sans"/>
                <a:ea typeface="Open Sans"/>
                <a:cs typeface="Open Sans"/>
                <a:sym typeface="Open Sans"/>
              </a:rPr>
              <a:t>  Team </a:t>
            </a:r>
            <a:r>
              <a:rPr lang="en" sz="3000" b="1" dirty="0">
                <a:latin typeface="Open Sans"/>
                <a:ea typeface="Open Sans"/>
                <a:cs typeface="Open Sans"/>
                <a:sym typeface="Open Sans"/>
              </a:rPr>
              <a:t>members: </a:t>
            </a:r>
            <a:endParaRPr sz="3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Open Sans"/>
                <a:ea typeface="Open Sans"/>
                <a:cs typeface="Open Sans"/>
                <a:sym typeface="Open Sans"/>
              </a:rPr>
              <a:t>  1</a:t>
            </a: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. KASHIFA KAWAAKIB HUSSAIN (180041227)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Open Sans"/>
                <a:ea typeface="Open Sans"/>
                <a:cs typeface="Open Sans"/>
                <a:sym typeface="Open Sans"/>
              </a:rPr>
              <a:t>  2</a:t>
            </a: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. IFRAD TOWHID KHAN (180041225)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Open Sans"/>
                <a:ea typeface="Open Sans"/>
                <a:cs typeface="Open Sans"/>
                <a:sym typeface="Open Sans"/>
              </a:rPr>
              <a:t>  3</a:t>
            </a: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. MD. SHAKIB UR RAHMAN (180041211) 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8668" y="410027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0867" y="0"/>
            <a:ext cx="93048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8233109" y="4053266"/>
            <a:ext cx="840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+mj-lt"/>
                <a:ea typeface="Open Sans"/>
                <a:cs typeface="Open Sans"/>
                <a:sym typeface="Open Sans"/>
              </a:rPr>
              <a:t>11</a:t>
            </a:r>
            <a:endParaRPr sz="44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17842" y="524933"/>
            <a:ext cx="8529900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We already made a version of this game in the console three </a:t>
            </a:r>
            <a:r>
              <a:rPr lang="en-US" sz="240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weeks earlier. </a:t>
            </a: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But then we changed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our plan </a:t>
            </a: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and we again made the game with graphics.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Press Start 2P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So from that previous version of the game we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Gained better knowledge about array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Learnt to add </a:t>
            </a:r>
            <a:r>
              <a:rPr lang="en-US" sz="24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A</a:t>
            </a:r>
            <a:r>
              <a:rPr lang="en-US" sz="24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scii</a:t>
            </a: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 arts in the console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Learnt to play sound and many other functions</a:t>
            </a:r>
            <a:endParaRPr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Press Start 2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874932" y="3118283"/>
            <a:ext cx="118534" cy="1295400"/>
            <a:chOff x="6976533" y="1049867"/>
            <a:chExt cx="118534" cy="12954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7035800" y="1049867"/>
              <a:ext cx="0" cy="1176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976533" y="2226733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59866" y="1984527"/>
            <a:ext cx="123816" cy="1351482"/>
            <a:chOff x="2808292" y="1611851"/>
            <a:chExt cx="123816" cy="135148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870200" y="1735667"/>
              <a:ext cx="0" cy="1227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808292" y="1611851"/>
              <a:ext cx="123816" cy="123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31066" y="3118283"/>
            <a:ext cx="118534" cy="1295400"/>
            <a:chOff x="6976533" y="1049867"/>
            <a:chExt cx="118534" cy="1295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035800" y="1049867"/>
              <a:ext cx="0" cy="1176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976533" y="2226733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54092" y="2009785"/>
            <a:ext cx="123816" cy="1351482"/>
            <a:chOff x="2808292" y="1611851"/>
            <a:chExt cx="123816" cy="135148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870200" y="1735667"/>
              <a:ext cx="0" cy="1227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808292" y="1611851"/>
              <a:ext cx="123816" cy="123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4725" y="300225"/>
            <a:ext cx="8520600" cy="10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Timeline after:</a:t>
            </a:r>
            <a:r>
              <a:rPr lang="en" sz="1400" i="1" dirty="0" smtClean="0"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endParaRPr sz="1400" i="1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600" i="1" dirty="0"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323100" y="2983265"/>
          <a:ext cx="8520600" cy="501025"/>
        </p:xfrm>
        <a:graphic>
          <a:graphicData uri="http://schemas.openxmlformats.org/drawingml/2006/table">
            <a:tbl>
              <a:tblPr>
                <a:noFill/>
                <a:tableStyleId>{3A4FE309-EEDF-4EDA-ADAA-2EEEFABD4D8E}</a:tableStyleId>
              </a:tblPr>
              <a:tblGrid>
                <a:gridCol w="1148275"/>
                <a:gridCol w="3112025"/>
                <a:gridCol w="2130150"/>
                <a:gridCol w="2130150"/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22"/>
          <p:cNvSpPr/>
          <p:nvPr/>
        </p:nvSpPr>
        <p:spPr>
          <a:xfrm>
            <a:off x="-150" y="4964825"/>
            <a:ext cx="9144000" cy="17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8226469" y="4275605"/>
            <a:ext cx="919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+mj-lt"/>
                <a:ea typeface="Open Sans"/>
                <a:cs typeface="Open Sans"/>
                <a:sym typeface="Open Sans"/>
              </a:rPr>
              <a:t>12</a:t>
            </a:r>
            <a:endParaRPr sz="44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427" y="164597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29.09.19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16000" y="2162659"/>
            <a:ext cx="1769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Learn graphics in c language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093971" y="3630828"/>
            <a:ext cx="240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Plan the program and start implementing it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658119" y="44671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07.10.19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21774" y="2264523"/>
            <a:ext cx="223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Debugging and testing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430293" y="1661545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14.10.19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993465" y="3730019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Final submission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501985" y="44671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15.10.19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84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0867" y="25"/>
            <a:ext cx="9304866" cy="5143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5" name="Google Shape;155;p24"/>
          <p:cNvSpPr txBox="1"/>
          <p:nvPr/>
        </p:nvSpPr>
        <p:spPr>
          <a:xfrm>
            <a:off x="3251100" y="333875"/>
            <a:ext cx="2641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-223100" y="25"/>
            <a:ext cx="9246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210700" y="378800"/>
            <a:ext cx="8564100" cy="3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59016" y="439463"/>
            <a:ext cx="8465100" cy="4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❏"/>
            </a:pPr>
            <a:r>
              <a:rPr lang="en" sz="3000" b="1" dirty="0">
                <a:latin typeface="Open Sans"/>
                <a:ea typeface="Open Sans"/>
                <a:cs typeface="Open Sans"/>
                <a:sym typeface="Open Sans"/>
              </a:rPr>
              <a:t>PROBLEMS WE FACED: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C graphics was something completely new and we needed to learn it in a short time.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Due to shortage of time we could only work on integrating graphics into our program in the last three weeks of the project.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87906" y="3989351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13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225150" y="378983"/>
            <a:ext cx="86937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3000" b="1" dirty="0">
                <a:latin typeface="Open Sans"/>
                <a:ea typeface="Open Sans"/>
                <a:cs typeface="Open Sans"/>
                <a:sym typeface="Open Sans"/>
              </a:rPr>
              <a:t>FUTURE </a:t>
            </a:r>
            <a:r>
              <a:rPr lang="en" sz="3000" b="1" dirty="0" smtClean="0">
                <a:latin typeface="Open Sans"/>
                <a:ea typeface="Open Sans"/>
                <a:cs typeface="Open Sans"/>
                <a:sym typeface="Open Sans"/>
              </a:rPr>
              <a:t>WORKS:</a:t>
            </a:r>
            <a:endParaRPr sz="3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37725" y="1273583"/>
            <a:ext cx="8693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Making the player lose one ‘life’ each time the car crashes with another car instead of ending the game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Changing the environment on either side of the road as the game </a:t>
            </a:r>
            <a:r>
              <a:rPr lang="en" sz="2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progresses.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Options will be added to select 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car from multiple 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cars and each car will have distinct abilities.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8382" y="4047067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14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26"/>
          <p:cNvCxnSpPr/>
          <p:nvPr/>
        </p:nvCxnSpPr>
        <p:spPr>
          <a:xfrm>
            <a:off x="2664150" y="2633350"/>
            <a:ext cx="1478400" cy="14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1528342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</a:t>
            </a:r>
            <a:endParaRPr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208900" y="4097550"/>
            <a:ext cx="935100" cy="8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+mj-lt"/>
                <a:ea typeface="Open Sans"/>
                <a:cs typeface="Open Sans"/>
                <a:sym typeface="Open Sans"/>
              </a:rPr>
              <a:t>15</a:t>
            </a:r>
            <a:endParaRPr sz="4400" dirty="0">
              <a:latin typeface="+mj-lt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77800" y="1"/>
            <a:ext cx="9321800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4"/>
          <p:cNvSpPr txBox="1"/>
          <p:nvPr/>
        </p:nvSpPr>
        <p:spPr>
          <a:xfrm>
            <a:off x="3251100" y="333875"/>
            <a:ext cx="2641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" y="333875"/>
            <a:ext cx="8774800" cy="480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10700" y="378800"/>
            <a:ext cx="8564100" cy="3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56066" y="250125"/>
            <a:ext cx="90189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❏"/>
            </a:pPr>
            <a:r>
              <a:rPr lang="en" sz="3600" b="1" dirty="0">
                <a:latin typeface="Open Sans"/>
                <a:ea typeface="Open Sans"/>
                <a:cs typeface="Open Sans"/>
                <a:sym typeface="Open Sans"/>
              </a:rPr>
              <a:t>CONTENTS:</a:t>
            </a:r>
            <a:endParaRPr sz="36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Objectives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Basic concept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How we met our objectives</a:t>
            </a:r>
            <a:endParaRPr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Timeline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Problems we faced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Future works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21311" y="4098603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0867" y="0"/>
            <a:ext cx="9304867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5"/>
          <p:cNvSpPr txBox="1"/>
          <p:nvPr/>
        </p:nvSpPr>
        <p:spPr>
          <a:xfrm>
            <a:off x="381000" y="463892"/>
            <a:ext cx="8311799" cy="75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❏"/>
            </a:pPr>
            <a:r>
              <a:rPr lang="en" sz="3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MOTIVATION:</a:t>
            </a:r>
            <a:endParaRPr sz="3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Firstly, we chose to make a game because a game is    something which was and will always be a point of our interest. So, working with one’s own field interest makes it easier to gain motivation and focus more in 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Secondly, we chose a car game in particular because it would allow us to add features as we like and use our creativity to enhance the project. </a:t>
            </a:r>
            <a:endParaRPr sz="2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3371" y="407246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3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0867" y="0"/>
            <a:ext cx="9304866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6"/>
          <p:cNvSpPr txBox="1"/>
          <p:nvPr/>
        </p:nvSpPr>
        <p:spPr>
          <a:xfrm>
            <a:off x="3234167" y="153730"/>
            <a:ext cx="2641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01600" y="447027"/>
            <a:ext cx="8434200" cy="7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❏"/>
            </a:pPr>
            <a:r>
              <a:rPr lang="en" sz="3000" b="1" dirty="0" smtClean="0">
                <a:latin typeface="Open Sans"/>
                <a:ea typeface="Open Sans"/>
                <a:cs typeface="Open Sans"/>
                <a:sym typeface="Open Sans"/>
              </a:rPr>
              <a:t>OBJECTIVES</a:t>
            </a:r>
            <a:r>
              <a:rPr lang="en" sz="3000" b="1" dirty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566" y="1232047"/>
            <a:ext cx="8358000" cy="312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Learn graphics.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Learn to use different functions of c programming.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Learn various use of different external and internal header files and libraries.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Gain better knowledge about how simple games are made and the algorithms used in different car games</a:t>
            </a: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en-US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8427" y="404452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77799" y="0"/>
            <a:ext cx="9321800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6"/>
          <p:cNvSpPr txBox="1"/>
          <p:nvPr/>
        </p:nvSpPr>
        <p:spPr>
          <a:xfrm>
            <a:off x="3234167" y="153730"/>
            <a:ext cx="2641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01800" y="691035"/>
            <a:ext cx="8434200" cy="7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❏"/>
            </a:pPr>
            <a:r>
              <a:rPr lang="en" sz="3000" b="1" dirty="0" smtClean="0">
                <a:latin typeface="Open Sans"/>
                <a:ea typeface="Open Sans"/>
                <a:cs typeface="Open Sans"/>
                <a:sym typeface="Open Sans"/>
              </a:rPr>
              <a:t>BASIC CONCEPT: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467" y="1540933"/>
            <a:ext cx="82465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Basically </a:t>
            </a: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it’s a car game where the main target is to dodge the oncoming cars that </a:t>
            </a: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comes </a:t>
            </a: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from the opposite side.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6572" y="4057163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902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" name="Google Shape;95;p17"/>
          <p:cNvSpPr txBox="1"/>
          <p:nvPr/>
        </p:nvSpPr>
        <p:spPr>
          <a:xfrm>
            <a:off x="8475475" y="4253875"/>
            <a:ext cx="10890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53667" y="271450"/>
            <a:ext cx="8266800" cy="4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❏"/>
            </a:pPr>
            <a:r>
              <a:rPr lang="en" sz="3000" b="1" dirty="0" smtClean="0">
                <a:latin typeface="Open Sans"/>
                <a:ea typeface="Open Sans"/>
                <a:cs typeface="Open Sans"/>
                <a:sym typeface="Open Sans"/>
              </a:rPr>
              <a:t>FEATURES:</a:t>
            </a:r>
            <a:endParaRPr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76200">
              <a:buSzPts val="2400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The game is made in c programming language.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At first the player has to choose an option among start game, controls and exit in the starting interface</a:t>
            </a: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The car can be controlled with the arrow keys and it can move in every </a:t>
            </a: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direction.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The player has to dodge the cars coming from the opposite side.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3378" y="406362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6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l="-1760" r="1760"/>
          <a:stretch/>
        </p:blipFill>
        <p:spPr>
          <a:xfrm>
            <a:off x="-160867" y="25"/>
            <a:ext cx="9304866" cy="5143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8"/>
          <p:cNvSpPr txBox="1"/>
          <p:nvPr/>
        </p:nvSpPr>
        <p:spPr>
          <a:xfrm>
            <a:off x="3251100" y="333875"/>
            <a:ext cx="26418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-223100" y="25"/>
            <a:ext cx="9246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10700" y="378800"/>
            <a:ext cx="8564100" cy="3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10700" y="223100"/>
            <a:ext cx="8465100" cy="4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The player will gain 1 point for dodging each car.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cars coming from the opposite direction are generated randomly by the computer.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While 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playing the game, the difficulty level will be increased from time to time by increasing the speed of the oncoming cars </a:t>
            </a: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and also the speed of the player’s car itself.</a:t>
            </a:r>
          </a:p>
          <a:p>
            <a:pPr marL="457200" indent="-381000">
              <a:buSzPts val="2400"/>
              <a:buFont typeface="Open Sans"/>
              <a:buChar char="●"/>
            </a:pPr>
            <a:endParaRPr lang="en-US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81000">
              <a:buSzPts val="2400"/>
              <a:buFont typeface="Open Sans"/>
              <a:buChar char="●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If the car collides with any of the enemy cars or the side of the road, the game is over. </a:t>
            </a:r>
            <a:endParaRPr lang="en-US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9495" y="407978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7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43250" y="254275"/>
            <a:ext cx="79755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❏"/>
            </a:pPr>
            <a:r>
              <a:rPr lang="en" sz="3000" b="1">
                <a:latin typeface="Open Sans"/>
                <a:ea typeface="Open Sans"/>
                <a:cs typeface="Open Sans"/>
                <a:sym typeface="Open Sans"/>
              </a:rPr>
              <a:t>HOW WE MET OUR OBJECTIVES:</a:t>
            </a:r>
            <a:endParaRPr sz="3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43250" y="954325"/>
            <a:ext cx="8264400" cy="3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We 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were able to learn how a simple game can be made 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c graphics and simply the c programming language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2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We 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were able to understand how various functions in c graphics 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  can 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be used through some research and with a lot 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brainwork.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e now have a better idea about algorithms used in simple games.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76970" y="407246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8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0" y="1231217"/>
            <a:ext cx="809625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4725" y="300225"/>
            <a:ext cx="8520600" cy="10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Press Start 2P"/>
              </a:rPr>
              <a:t>Timeline before:</a:t>
            </a:r>
            <a:r>
              <a:rPr lang="en" sz="1400" i="1" dirty="0" smtClean="0"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endParaRPr sz="1400" i="1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600" i="1" dirty="0"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323100" y="2983265"/>
          <a:ext cx="8520600" cy="501025"/>
        </p:xfrm>
        <a:graphic>
          <a:graphicData uri="http://schemas.openxmlformats.org/drawingml/2006/table">
            <a:tbl>
              <a:tblPr>
                <a:noFill/>
                <a:tableStyleId>{3A4FE309-EEDF-4EDA-ADAA-2EEEFABD4D8E}</a:tableStyleId>
              </a:tblPr>
              <a:tblGrid>
                <a:gridCol w="1148275"/>
                <a:gridCol w="3112025"/>
                <a:gridCol w="2130150"/>
                <a:gridCol w="2130150"/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22"/>
          <p:cNvSpPr/>
          <p:nvPr/>
        </p:nvSpPr>
        <p:spPr>
          <a:xfrm>
            <a:off x="-150" y="4964825"/>
            <a:ext cx="9144000" cy="17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8267319" y="4337825"/>
            <a:ext cx="919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+mj-lt"/>
                <a:ea typeface="Open Sans"/>
                <a:cs typeface="Open Sans"/>
                <a:sym typeface="Open Sans"/>
              </a:rPr>
              <a:t>10</a:t>
            </a:r>
            <a:endParaRPr sz="4400" dirty="0"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843150" y="1696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Debugging and</a:t>
            </a:r>
            <a:endParaRPr sz="18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Testing</a:t>
            </a:r>
            <a:endParaRPr sz="18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8087" y="3512025"/>
            <a:ext cx="1402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72067" y="4445917"/>
            <a:ext cx="112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29.07.19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581</Words>
  <Application>Microsoft Office PowerPoint</Application>
  <PresentationFormat>On-screen Show (16:9)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Economica</vt:lpstr>
      <vt:lpstr>Open Sans</vt:lpstr>
      <vt:lpstr>Arial</vt:lpstr>
      <vt:lpstr>Exo 2</vt:lpstr>
      <vt:lpstr>Wingdings</vt:lpstr>
      <vt:lpstr>Press Start 2P</vt:lpstr>
      <vt:lpstr>Luxe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Timeline before:  </vt:lpstr>
      <vt:lpstr>PowerPoint Presentation</vt:lpstr>
      <vt:lpstr>Timeline after: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Ifrad Khan</cp:lastModifiedBy>
  <cp:revision>15</cp:revision>
  <dcterms:modified xsi:type="dcterms:W3CDTF">2019-10-13T15:27:12Z</dcterms:modified>
</cp:coreProperties>
</file>