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2" r:id="rId2"/>
    <p:sldId id="260" r:id="rId3"/>
    <p:sldId id="273" r:id="rId4"/>
    <p:sldId id="271" r:id="rId5"/>
    <p:sldId id="272" r:id="rId6"/>
    <p:sldId id="268" r:id="rId7"/>
    <p:sldId id="269" r:id="rId8"/>
    <p:sldId id="267" r:id="rId9"/>
    <p:sldId id="270" r:id="rId10"/>
    <p:sldId id="261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ress Start 2P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EF8"/>
    <a:srgbClr val="6A98F8"/>
    <a:srgbClr val="6C9AF8"/>
    <a:srgbClr val="709FF9"/>
    <a:srgbClr val="6A9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FE217-C1AD-4A38-A3BF-5A157124E844}">
  <a:tblStyle styleId="{113FE217-C1AD-4A38-A3BF-5A157124E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25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6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47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1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9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73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1b51f2a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1b51f2a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4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r>
              <a:rPr lang="en" sz="3000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PROJECT:CAR </a:t>
            </a:r>
            <a:r>
              <a:rPr lang="en" sz="3000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 </a:t>
            </a:r>
            <a:endParaRPr lang="en" sz="3000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914400" lvl="0"/>
            <a:endParaRPr lang="en" sz="30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748" y="1977284"/>
            <a:ext cx="824941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Team Members:</a:t>
            </a:r>
            <a:endParaRPr lang="en-US" sz="2000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KASHIFA KAWAAKIB </a:t>
            </a: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HUSSAIN (180041227)</a:t>
            </a: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IFRAD TOWHID KHAN        (180041225)</a:t>
            </a:r>
            <a:endParaRPr lang="en-US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MD.SHAKIB UR </a:t>
            </a: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RAHMAN      (180041211)</a:t>
            </a:r>
            <a:endParaRPr lang="en-US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2664150" y="2633350"/>
            <a:ext cx="14784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75274" y="450150"/>
            <a:ext cx="886872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 Thank </a:t>
            </a:r>
            <a:r>
              <a:rPr lang="en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you</a:t>
            </a:r>
            <a:endParaRPr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423875" y="4331109"/>
            <a:ext cx="9351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550" y="237600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b="1" u="sng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 before</a:t>
            </a:r>
            <a:r>
              <a:rPr lang="en" sz="4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:</a:t>
            </a:r>
            <a:endParaRPr sz="14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680050" y="1617565"/>
            <a:ext cx="0" cy="13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27100" y="1617565"/>
            <a:ext cx="1442688" cy="130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Exo 2"/>
                <a:ea typeface="Exo 2"/>
                <a:cs typeface="Exo 2"/>
                <a:sym typeface="Exo 2"/>
              </a:rPr>
              <a:t>Prepare the pseudo code of the game</a:t>
            </a:r>
            <a:endParaRPr sz="1800" dirty="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>
            <a:off x="1467134" y="3332341"/>
            <a:ext cx="529" cy="10948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514724" y="3793946"/>
            <a:ext cx="1814100" cy="227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The first prototype of the game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V="1">
            <a:off x="3435558" y="1758540"/>
            <a:ext cx="17326" cy="128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507125" y="1835186"/>
            <a:ext cx="18141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Expansion of the tracks to three or four lanes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767480" y="3392463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767480" y="3573295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Addition of some ASCII arts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6869911" y="3049483"/>
            <a:ext cx="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869911" y="2149573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Exo 2"/>
                <a:ea typeface="Exo 2"/>
                <a:cs typeface="Exo 2"/>
                <a:sym typeface="Exo 2"/>
              </a:rPr>
              <a:t>Debugging and Testing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23100" y="2983265"/>
          <a:ext cx="8522700" cy="396210"/>
        </p:xfrm>
        <a:graphic>
          <a:graphicData uri="http://schemas.openxmlformats.org/drawingml/2006/table">
            <a:tbl>
              <a:tblPr>
                <a:noFill/>
                <a:tableStyleId>{113FE217-C1AD-4A38-A3BF-5A157124E844}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8651500" y="442722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550" y="1246624"/>
            <a:ext cx="982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15.07.19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824" y="4495685"/>
            <a:ext cx="9975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29.07.19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5644" y="1375734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12.08.19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14175" y="42843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26.08.19</a:t>
            </a:r>
            <a:endParaRPr lang="en-US" sz="1600" dirty="0"/>
          </a:p>
        </p:txBody>
      </p:sp>
      <p:cxnSp>
        <p:nvCxnSpPr>
          <p:cNvPr id="26" name="Google Shape;95;p17"/>
          <p:cNvCxnSpPr/>
          <p:nvPr/>
        </p:nvCxnSpPr>
        <p:spPr>
          <a:xfrm flipV="1">
            <a:off x="6850848" y="1714288"/>
            <a:ext cx="17326" cy="128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6522101" y="13548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09.09.19</a:t>
            </a:r>
            <a:endParaRPr lang="en-US" sz="1600" dirty="0"/>
          </a:p>
        </p:txBody>
      </p:sp>
      <p:cxnSp>
        <p:nvCxnSpPr>
          <p:cNvPr id="28" name="Google Shape;97;p17"/>
          <p:cNvCxnSpPr/>
          <p:nvPr/>
        </p:nvCxnSpPr>
        <p:spPr>
          <a:xfrm>
            <a:off x="7717671" y="3374996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7717671" y="3460861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Exo 2"/>
                <a:sym typeface="Exo 2"/>
              </a:rPr>
              <a:t>Final </a:t>
            </a:r>
          </a:p>
          <a:p>
            <a:r>
              <a:rPr lang="en-US" sz="1800" dirty="0" smtClean="0">
                <a:latin typeface="Exo 2"/>
                <a:sym typeface="Exo 2"/>
              </a:rPr>
              <a:t>Submission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0687" y="42843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15.10.19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endParaRPr lang="en" sz="30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453" y="1977284"/>
            <a:ext cx="8249416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8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We ar</a:t>
            </a:r>
            <a:r>
              <a:rPr lang="en-US" sz="28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e already ahead of our timeline!!!</a:t>
            </a:r>
            <a:endParaRPr lang="en-US" sz="2800" b="1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93624" y="4619767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</a:t>
            </a:r>
            <a:endParaRPr lang="en-US" sz="2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" y="10098"/>
            <a:ext cx="9135541" cy="5133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9975" y="4606120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26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r>
              <a:rPr lang="en" sz="2400" dirty="0" smtClean="0">
                <a:solidFill>
                  <a:schemeClr val="tx1"/>
                </a:solidFill>
                <a:latin typeface="Press Start 2P"/>
                <a:ea typeface="Open Sans"/>
                <a:cs typeface="Open Sans"/>
                <a:sym typeface="Press Start 2P"/>
              </a:rPr>
              <a:t>PROGRESS AND CHANGES AFTER FIRST PRESENTATION:</a:t>
            </a:r>
            <a:endParaRPr lang="en" sz="24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748" y="1977284"/>
            <a:ext cx="824941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endParaRPr lang="en-US" sz="2400" b="1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1. Added ASCII art.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2. Converted the track from 2 to 4 lanes.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3. Added a starting interface.</a:t>
            </a: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3812" y="0"/>
            <a:ext cx="9317812" cy="516617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4119" y="161075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sz="1600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sz="1600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sz="1600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4. Added </a:t>
            </a:r>
            <a:r>
              <a:rPr lang="en-US" sz="24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a difficulty algorithm.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5. Added </a:t>
            </a:r>
            <a:r>
              <a:rPr lang="en-US" sz="24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sound</a:t>
            </a: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6. Graphics integration on progress.</a:t>
            </a:r>
            <a:endParaRPr lang="en-US" sz="2400" b="1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7286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0" y="1208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u="sng" dirty="0" smtClean="0"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r>
              <a:rPr lang="en-US" sz="4800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Integration of some 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graphics and create a proper theme of the game.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04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2"/>
            <a:ext cx="9144000" cy="513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7272" y="463341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</a:t>
            </a:r>
            <a:endParaRPr lang="en-US" sz="2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7885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153</Words>
  <Application>Microsoft Office PowerPoint</Application>
  <PresentationFormat>On-screen Show (16:9)</PresentationFormat>
  <Paragraphs>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Exo 2</vt:lpstr>
      <vt:lpstr>Economica</vt:lpstr>
      <vt:lpstr>Open Sans</vt:lpstr>
      <vt:lpstr>Wingdings</vt:lpstr>
      <vt:lpstr>Arial</vt:lpstr>
      <vt:lpstr>Press Start 2P</vt:lpstr>
      <vt:lpstr>Luxe</vt:lpstr>
      <vt:lpstr>PowerPoint Presentation</vt:lpstr>
      <vt:lpstr> Timeline before: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Ifrad Khan</cp:lastModifiedBy>
  <cp:revision>27</cp:revision>
  <dcterms:modified xsi:type="dcterms:W3CDTF">2019-09-23T05:35:10Z</dcterms:modified>
</cp:coreProperties>
</file>