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72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Press Start 2P" panose="020B0604020202020204" charset="0"/>
      <p:regular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FE309-EEDF-4EDA-ADAA-2EEEFABD4D8E}">
  <a:tblStyle styleId="{3A4FE309-EEDF-4EDA-ADAA-2EEEFABD4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246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e472b6d7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e472b6d7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1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1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e472b6d7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e472b6d7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12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27f036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27f036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8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1b51f2a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1b51f2a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6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472b6d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472b6d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11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e472b6d7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e472b6d7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7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e472b6d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e472b6d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81356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e472b6d7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e472b6d7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6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1b51f2a6_2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1b51f2a6_2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2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e472b6d7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e472b6d7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e472b6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e472b6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-1"/>
            <a:ext cx="9304866" cy="514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-502062" y="333875"/>
            <a:ext cx="9803924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" sz="4800" b="1" dirty="0" smtClean="0"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: CAR GAME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  Team </a:t>
            </a: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members: 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1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KASHIFA KAWAAKIB HUSSAIN (180041227)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2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IFRAD TOWHID </a:t>
            </a: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KHAN                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(180041225)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3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MD. SHAKIB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UR </a:t>
            </a:r>
            <a:r>
              <a:rPr lang="en" sz="2400" b="1" smtClean="0">
                <a:latin typeface="Open Sans"/>
                <a:ea typeface="Open Sans"/>
                <a:cs typeface="Open Sans"/>
                <a:sym typeface="Open Sans"/>
              </a:rPr>
              <a:t>RAHMAN         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(180041211) 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8668" y="4100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8233109" y="4053266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11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17842" y="524933"/>
            <a:ext cx="852990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 already made a version of this game in the console 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four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 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weeks earlier. But then we changed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our plan 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and we again made the game with graphics.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So from that previous version of the game we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Gained better knowledge about array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Learnt to add </a:t>
            </a:r>
            <a:r>
              <a:rPr lang="en-US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</a:t>
            </a:r>
            <a:r>
              <a:rPr lang="en-US" sz="24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scii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 arts in the console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Learnt to play sound and many other functions</a:t>
            </a:r>
            <a:endParaRPr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874932" y="3118283"/>
            <a:ext cx="118534" cy="1295400"/>
            <a:chOff x="6976533" y="1049867"/>
            <a:chExt cx="118534" cy="12954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35800" y="1049867"/>
              <a:ext cx="0" cy="117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976533" y="2226733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59866" y="1984527"/>
            <a:ext cx="123816" cy="1351482"/>
            <a:chOff x="2808292" y="1611851"/>
            <a:chExt cx="123816" cy="135148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70200" y="1735667"/>
              <a:ext cx="0" cy="12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808292" y="1611851"/>
              <a:ext cx="123816" cy="123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1066" y="3118283"/>
            <a:ext cx="118534" cy="1295400"/>
            <a:chOff x="6976533" y="1049867"/>
            <a:chExt cx="118534" cy="1295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035800" y="1049867"/>
              <a:ext cx="0" cy="117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976533" y="2226733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4092" y="2009785"/>
            <a:ext cx="123816" cy="1351482"/>
            <a:chOff x="2808292" y="1611851"/>
            <a:chExt cx="123816" cy="135148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70200" y="1735667"/>
              <a:ext cx="0" cy="12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08292" y="1611851"/>
              <a:ext cx="123816" cy="123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4725" y="300225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after:</a:t>
            </a: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400" i="1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23100" y="2983265"/>
          <a:ext cx="8520600" cy="501025"/>
        </p:xfrm>
        <a:graphic>
          <a:graphicData uri="http://schemas.openxmlformats.org/drawingml/2006/table">
            <a:tbl>
              <a:tblPr>
                <a:noFill/>
                <a:tableStyleId>{3A4FE309-EEDF-4EDA-ADAA-2EEEFABD4D8E}</a:tableStyleId>
              </a:tblPr>
              <a:tblGrid>
                <a:gridCol w="1148275"/>
                <a:gridCol w="3112025"/>
                <a:gridCol w="2130150"/>
                <a:gridCol w="21301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226469" y="427560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12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27" y="164597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r>
              <a:rPr lang="en-US" sz="1600" dirty="0" smtClean="0"/>
              <a:t>.09.19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16000" y="2162659"/>
            <a:ext cx="176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Learn graphics in c language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93971" y="3630828"/>
            <a:ext cx="240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Plan the program and start implementing it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658119" y="44671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r>
              <a:rPr lang="en-US" sz="1600" dirty="0" smtClean="0"/>
              <a:t>.10.19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21774" y="2264523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Debugging and testing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430293" y="1661545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14.10.19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993465" y="3730019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 submission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01985" y="44671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15.10.19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4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25"/>
            <a:ext cx="9304866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4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59016" y="439463"/>
            <a:ext cx="84651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PROBLEMS WE FACED: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 graphics was something completely new and we needed to learn it in a short time.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Due to shortage of time we could only work on integrating graphics into our program in the last </a:t>
            </a: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four</a:t>
            </a: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weeks of the project.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87906" y="3989351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13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225150" y="378983"/>
            <a:ext cx="86937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FUTURE </a:t>
            </a: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WORKS: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37725" y="1273583"/>
            <a:ext cx="8693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Making the player lose one ‘life’ each time the car crashes with another car instead of ending the game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Changing the environment on either side of the road as the game </a:t>
            </a:r>
            <a:r>
              <a:rPr lang="en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progresses.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Options will be added to select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car from multiple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cars and each car will have distinct abilities.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8382" y="404706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14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6"/>
          <p:cNvCxnSpPr/>
          <p:nvPr/>
        </p:nvCxnSpPr>
        <p:spPr>
          <a:xfrm>
            <a:off x="2664150" y="2633350"/>
            <a:ext cx="14784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528342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  <a:endParaRPr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208900" y="4097550"/>
            <a:ext cx="935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15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7800" y="1"/>
            <a:ext cx="93218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4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" y="333875"/>
            <a:ext cx="8774800" cy="480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56066" y="250125"/>
            <a:ext cx="90189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600" b="1" dirty="0">
                <a:latin typeface="Open Sans"/>
                <a:ea typeface="Open Sans"/>
                <a:cs typeface="Open Sans"/>
                <a:sym typeface="Open Sans"/>
              </a:rPr>
              <a:t>CONTENTS:</a:t>
            </a:r>
            <a:endParaRPr sz="3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Objectives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Basic concept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How we met our objectives</a:t>
            </a:r>
            <a:endParaRPr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Problems we faced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1311" y="409860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7799" y="0"/>
            <a:ext cx="93218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/>
          <p:nvPr/>
        </p:nvSpPr>
        <p:spPr>
          <a:xfrm>
            <a:off x="3234167" y="153730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01800" y="691035"/>
            <a:ext cx="8434200" cy="7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BASIC CONCEPT: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67" y="1540933"/>
            <a:ext cx="82465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Basically 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it’s a car game where the main target is to dodge the oncoming cars that </a:t>
            </a: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comes 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from the opposite side.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6572" y="405716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02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7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5"/>
          <p:cNvSpPr txBox="1"/>
          <p:nvPr/>
        </p:nvSpPr>
        <p:spPr>
          <a:xfrm>
            <a:off x="381000" y="463892"/>
            <a:ext cx="8311799" cy="75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❏"/>
            </a:pPr>
            <a:r>
              <a:rPr lang="en" sz="3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MOTIVATION:</a:t>
            </a:r>
            <a:endParaRPr sz="3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Firstly, we chose to make a game because a game is    something which was and will always be a point of our interest. So, working with one’s own field interest makes it easier to gain motivation and focus more in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Secondly, we chose a car game in particular because it would allow us to add features as we like and use our creativity to enhance the project. </a:t>
            </a:r>
            <a:endParaRPr sz="2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3371" y="407246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6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/>
          <p:nvPr/>
        </p:nvSpPr>
        <p:spPr>
          <a:xfrm>
            <a:off x="3234167" y="153730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1600" y="447027"/>
            <a:ext cx="8434200" cy="7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OBJECTIVES</a:t>
            </a: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566" y="1232047"/>
            <a:ext cx="8358000" cy="312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graphics.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to use different functions of c programming.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various use of different external and internal header files and libraries.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Gain better knowledge about how simple games are made and the algorithms used in different car games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8427" y="404452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5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8475475" y="4253875"/>
            <a:ext cx="1089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53667" y="271450"/>
            <a:ext cx="8266800" cy="4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FEATURES: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76200">
              <a:buSzPts val="24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game is made in c programming language.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At first the player has to choose an option among start game, controls and exit in the starting interface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The car can be controlled with the arrow keys and it can move in every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direction.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player has to dodge the cars coming from the opposite side.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3378" y="406362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25"/>
            <a:ext cx="9304866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8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10700" y="223100"/>
            <a:ext cx="8465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player will gain 1 point for dodging each car.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cars coming from the opposite direction are generated randomly by the computer.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playing the game, the difficulty level will be increased from time to time by increasing the speed of the oncoming cars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and also the speed of the player’s car itself.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If the car collides with any of the enemy cars or the side of the road, the game is over. 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9495" y="407978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7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3250" y="254275"/>
            <a:ext cx="7975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HOW WE MET OUR OBJECTIVES:</a:t>
            </a:r>
            <a:endParaRPr sz="3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43250" y="954325"/>
            <a:ext cx="82644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were able to learn how a simple game can be made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c graphics and simply the c programming language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were able to understand how various functions in c graphics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  can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be used through some research and with a lot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brainwork.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e now have a better idea about algorithms used in simple games.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6970" y="407246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8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1231217"/>
            <a:ext cx="80962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4725" y="300225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before:</a:t>
            </a: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400" i="1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23100" y="2983265"/>
          <a:ext cx="8520600" cy="501025"/>
        </p:xfrm>
        <a:graphic>
          <a:graphicData uri="http://schemas.openxmlformats.org/drawingml/2006/table">
            <a:tbl>
              <a:tblPr>
                <a:noFill/>
                <a:tableStyleId>{3A4FE309-EEDF-4EDA-ADAA-2EEEFABD4D8E}</a:tableStyleId>
              </a:tblPr>
              <a:tblGrid>
                <a:gridCol w="1148275"/>
                <a:gridCol w="3112025"/>
                <a:gridCol w="2130150"/>
                <a:gridCol w="21301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267319" y="433782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10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843150" y="1696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Debugging and</a:t>
            </a:r>
            <a:endParaRPr sz="1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Testing</a:t>
            </a:r>
            <a:endParaRPr sz="1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087" y="3512025"/>
            <a:ext cx="1402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72067" y="4445917"/>
            <a:ext cx="112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29.07.19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581</Words>
  <Application>Microsoft Office PowerPoint</Application>
  <PresentationFormat>On-screen Show (16:9)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Open Sans</vt:lpstr>
      <vt:lpstr>Exo 2</vt:lpstr>
      <vt:lpstr>Press Start 2P</vt:lpstr>
      <vt:lpstr>Arial</vt:lpstr>
      <vt:lpstr>Wingdings</vt:lpstr>
      <vt:lpstr>Economica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 before:  </vt:lpstr>
      <vt:lpstr>PowerPoint Presentation</vt:lpstr>
      <vt:lpstr>Timeline after: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Ifrad Khan</cp:lastModifiedBy>
  <cp:revision>19</cp:revision>
  <dcterms:modified xsi:type="dcterms:W3CDTF">2019-10-14T05:52:55Z</dcterms:modified>
</cp:coreProperties>
</file>