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62" r:id="rId2"/>
    <p:sldId id="257" r:id="rId3"/>
    <p:sldId id="258" r:id="rId4"/>
    <p:sldId id="263" r:id="rId5"/>
    <p:sldId id="266" r:id="rId6"/>
    <p:sldId id="265" r:id="rId7"/>
    <p:sldId id="260" r:id="rId8"/>
    <p:sldId id="267" r:id="rId9"/>
    <p:sldId id="261" r:id="rId10"/>
  </p:sldIdLst>
  <p:sldSz cx="9144000" cy="5143500" type="screen16x9"/>
  <p:notesSz cx="6858000" cy="9144000"/>
  <p:embeddedFontLst>
    <p:embeddedFont>
      <p:font typeface="Open Sans" panose="020B0604020202020204" charset="0"/>
      <p:regular r:id="rId12"/>
      <p:bold r:id="rId13"/>
      <p:italic r:id="rId14"/>
      <p:boldItalic r:id="rId15"/>
    </p:embeddedFont>
    <p:embeddedFont>
      <p:font typeface="Press Start 2P" panose="020B0604020202020204" charset="0"/>
      <p:regular r:id="rId16"/>
    </p:embeddedFont>
    <p:embeddedFont>
      <p:font typeface="Exo 2" panose="020B0604020202020204" charset="0"/>
      <p:regular r:id="rId17"/>
      <p:bold r:id="rId18"/>
      <p:italic r:id="rId19"/>
      <p:boldItalic r:id="rId20"/>
    </p:embeddedFont>
    <p:embeddedFont>
      <p:font typeface="Economica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9EF8"/>
    <a:srgbClr val="6A98F8"/>
    <a:srgbClr val="6C9AF8"/>
    <a:srgbClr val="709FF9"/>
    <a:srgbClr val="6A9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3FE217-C1AD-4A38-A3BF-5A157124E844}">
  <a:tblStyle styleId="{113FE217-C1AD-4A38-A3BF-5A157124E8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524" y="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2254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d2240eb7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d2240eb7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765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d2240eb7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d2240eb7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007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d1b51f2a6_2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d1b51f2a6_2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00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d1b51f2a6_2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d1b51f2a6_2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065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d1b51f2a6_2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d1b51f2a6_2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8634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d1b51f2a6_2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d1b51f2a6_2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87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9090756a_1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9090756a_1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2472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d1b51f2a6_2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d1b51f2a6_2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738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d1b51f2a6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d1b51f2a6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247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l="-1760" r="1760"/>
          <a:stretch/>
        </p:blipFill>
        <p:spPr>
          <a:xfrm>
            <a:off x="-168250" y="0"/>
            <a:ext cx="9312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8546375" y="4289425"/>
            <a:ext cx="8403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36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6475" y="673562"/>
            <a:ext cx="85299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/>
            <a:r>
              <a:rPr lang="en" sz="3000" dirty="0" smtClean="0">
                <a:solidFill>
                  <a:schemeClr val="tx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PROJECT:CAR </a:t>
            </a:r>
            <a:r>
              <a:rPr lang="en" sz="3000" dirty="0">
                <a:solidFill>
                  <a:schemeClr val="tx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GAME </a:t>
            </a:r>
            <a:endParaRPr lang="en" sz="3000" dirty="0" smtClean="0">
              <a:solidFill>
                <a:schemeClr val="tx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914400" lvl="0"/>
            <a:endParaRPr lang="en" sz="3000" dirty="0">
              <a:solidFill>
                <a:schemeClr val="tx1"/>
              </a:solidFill>
              <a:latin typeface="Press Start 2P"/>
              <a:ea typeface="Open Sans"/>
              <a:cs typeface="Open Sans"/>
              <a:sym typeface="Press Start 2P"/>
            </a:endParaRPr>
          </a:p>
          <a:p>
            <a:pPr marL="914400" lvl="0"/>
            <a:endParaRPr sz="3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5748" y="1977284"/>
            <a:ext cx="8249416" cy="271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>
                <a:solidFill>
                  <a:schemeClr val="tx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Team Members:</a:t>
            </a:r>
            <a:endParaRPr lang="en-US" sz="2000" b="1" dirty="0">
              <a:solidFill>
                <a:schemeClr val="tx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495300" lvl="0" indent="-342900">
              <a:spcBef>
                <a:spcPts val="1600"/>
              </a:spcBef>
              <a:buClr>
                <a:schemeClr val="tx1"/>
              </a:buClr>
              <a:buSzPts val="1200"/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KASHIFA KAWAAKIB </a:t>
            </a:r>
            <a:r>
              <a:rPr lang="en-US" b="1" dirty="0" smtClean="0">
                <a:solidFill>
                  <a:schemeClr val="tx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HUSSAIN (180041227)</a:t>
            </a:r>
          </a:p>
          <a:p>
            <a:pPr marL="495300" lvl="0" indent="-342900">
              <a:spcBef>
                <a:spcPts val="1600"/>
              </a:spcBef>
              <a:buClr>
                <a:schemeClr val="tx1"/>
              </a:buClr>
              <a:buSzPts val="1200"/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IFRAD TOWHID KHAN        (180041225)</a:t>
            </a:r>
            <a:endParaRPr lang="en-US" b="1" dirty="0">
              <a:solidFill>
                <a:schemeClr val="tx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495300" indent="-342900">
              <a:spcBef>
                <a:spcPts val="1600"/>
              </a:spcBef>
              <a:buClr>
                <a:schemeClr val="tx1"/>
              </a:buClr>
              <a:buSzPts val="1200"/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MD.SHAKIB UR </a:t>
            </a:r>
            <a:r>
              <a:rPr lang="en-US" b="1" dirty="0" smtClean="0">
                <a:solidFill>
                  <a:schemeClr val="tx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RAHMAN      (180041211)</a:t>
            </a:r>
            <a:endParaRPr lang="en-US" b="1" dirty="0">
              <a:solidFill>
                <a:schemeClr val="tx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495300" lvl="0" indent="-342900">
              <a:spcBef>
                <a:spcPts val="1600"/>
              </a:spcBef>
              <a:buClr>
                <a:schemeClr val="tx1"/>
              </a:buClr>
              <a:buSzPts val="1200"/>
              <a:buFont typeface="+mj-lt"/>
              <a:buAutoNum type="arabicPeriod"/>
            </a:pPr>
            <a:endParaRPr lang="en-US" b="1" dirty="0" smtClean="0">
              <a:solidFill>
                <a:schemeClr val="tx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457200" lvl="0" indent="-304800">
              <a:spcBef>
                <a:spcPts val="1600"/>
              </a:spcBef>
              <a:buClr>
                <a:srgbClr val="FFFFFF"/>
              </a:buClr>
              <a:buSzPts val="1200"/>
              <a:buFont typeface="Press Start 2P"/>
              <a:buAutoNum type="arabicPeriod"/>
            </a:pPr>
            <a:endParaRPr lang="en-US" b="1" dirty="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l="-1760" r="1760"/>
          <a:stretch/>
        </p:blipFill>
        <p:spPr>
          <a:xfrm>
            <a:off x="-173812" y="0"/>
            <a:ext cx="9317812" cy="516617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8546375" y="4289425"/>
            <a:ext cx="8403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14119" y="161075"/>
            <a:ext cx="85299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lvl="0" indent="-6858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4800" b="1" u="sng" dirty="0">
                <a:latin typeface="Open Sans"/>
                <a:ea typeface="Open Sans"/>
                <a:cs typeface="Open Sans"/>
                <a:sym typeface="Open Sans"/>
              </a:rPr>
              <a:t>CONTENTS</a:t>
            </a:r>
            <a:r>
              <a:rPr lang="en" sz="4800" b="1" dirty="0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48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</a:pPr>
            <a:r>
              <a:rPr lang="en" sz="3000" dirty="0">
                <a:latin typeface="Open Sans"/>
                <a:ea typeface="Open Sans"/>
                <a:cs typeface="Open Sans"/>
                <a:sym typeface="Open Sans"/>
              </a:rPr>
              <a:t>Basic i</a:t>
            </a:r>
            <a:r>
              <a:rPr lang="en" sz="3000" dirty="0" smtClean="0">
                <a:latin typeface="Open Sans"/>
                <a:ea typeface="Open Sans"/>
                <a:cs typeface="Open Sans"/>
                <a:sym typeface="Open Sans"/>
              </a:rPr>
              <a:t>dea about the project</a:t>
            </a:r>
            <a:endParaRPr sz="3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</a:pPr>
            <a:r>
              <a:rPr lang="en" sz="3000" dirty="0" smtClean="0">
                <a:latin typeface="Open Sans"/>
                <a:ea typeface="Open Sans"/>
                <a:cs typeface="Open Sans"/>
                <a:sym typeface="Open Sans"/>
              </a:rPr>
              <a:t>Features</a:t>
            </a:r>
            <a:endParaRPr lang="en" sz="30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</a:pPr>
            <a:r>
              <a:rPr lang="en-US" sz="3000" dirty="0" smtClean="0"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3000" dirty="0" smtClean="0">
                <a:latin typeface="Open Sans"/>
                <a:ea typeface="Open Sans"/>
                <a:cs typeface="Open Sans"/>
                <a:sym typeface="Open Sans"/>
              </a:rPr>
              <a:t>nterface of the game</a:t>
            </a:r>
            <a:endParaRPr sz="3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</a:pPr>
            <a:r>
              <a:rPr lang="en" sz="3000" dirty="0" smtClean="0">
                <a:latin typeface="Open Sans"/>
                <a:ea typeface="Open Sans"/>
                <a:cs typeface="Open Sans"/>
                <a:sym typeface="Open Sans"/>
              </a:rPr>
              <a:t>Timeline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</a:pPr>
            <a:r>
              <a:rPr lang="en" sz="3000" dirty="0" smtClean="0">
                <a:latin typeface="Open Sans"/>
                <a:ea typeface="Open Sans"/>
                <a:cs typeface="Open Sans"/>
                <a:sym typeface="Open Sans"/>
              </a:rPr>
              <a:t>Future Works</a:t>
            </a:r>
            <a:endParaRPr sz="3000" dirty="0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" y="0"/>
            <a:ext cx="91438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150" y="120875"/>
            <a:ext cx="9144000" cy="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lvl="0" indent="-6858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4800" b="1" u="sng" dirty="0">
                <a:latin typeface="Open Sans"/>
                <a:ea typeface="Open Sans"/>
                <a:cs typeface="Open Sans"/>
                <a:sym typeface="Open Sans"/>
              </a:rPr>
              <a:t>Basic Idea</a:t>
            </a:r>
            <a:r>
              <a:rPr lang="en" sz="4800" b="1" dirty="0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30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Open Sans"/>
                <a:ea typeface="Open Sans"/>
                <a:cs typeface="Open Sans"/>
                <a:sym typeface="Open Sans"/>
              </a:rPr>
              <a:t>Basically this is a car game where the main aim of the player will be to dodge the oncoming cars and gain points.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2800"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/>
            <a:endParaRPr lang="en-US"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2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8545675" y="4224475"/>
            <a:ext cx="1130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150" y="120875"/>
            <a:ext cx="9144000" cy="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lvl="0" indent="-6858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4800" b="1" u="sng" dirty="0" smtClean="0">
                <a:latin typeface="Open Sans"/>
                <a:ea typeface="Open Sans"/>
                <a:cs typeface="Open Sans"/>
                <a:sym typeface="Open Sans"/>
              </a:rPr>
              <a:t>Features</a:t>
            </a:r>
            <a:r>
              <a:rPr lang="en" sz="4800" b="1" dirty="0" smtClean="0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3000" b="1" dirty="0"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Open Sans"/>
                <a:ea typeface="Open Sans"/>
                <a:cs typeface="Open Sans"/>
                <a:sym typeface="Open Sans"/>
              </a:rPr>
              <a:t>The game is written in C programming language.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Open Sans"/>
                <a:ea typeface="Open Sans"/>
                <a:cs typeface="Open Sans"/>
                <a:sym typeface="Open Sans"/>
              </a:rPr>
              <a:t>The interface of the game is a track with cars on it. The points gained by the player will also show up on the interface.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Open Sans"/>
                <a:ea typeface="Open Sans"/>
                <a:cs typeface="Open Sans"/>
                <a:sym typeface="Open Sans"/>
              </a:rPr>
              <a:t>The computer will generate cars randomly in any one of the lanes which  will approach from the opposite side of the track.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/>
            <a:endParaRPr lang="en-US"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2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8545675" y="4224475"/>
            <a:ext cx="1130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36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1803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150" y="120875"/>
            <a:ext cx="9144000" cy="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lvl="0" indent="-6858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4800" b="1" u="sng" dirty="0" smtClean="0">
                <a:latin typeface="Open Sans"/>
                <a:ea typeface="Open Sans"/>
                <a:cs typeface="Open Sans"/>
                <a:sym typeface="Open Sans"/>
              </a:rPr>
              <a:t>Features</a:t>
            </a:r>
            <a:r>
              <a:rPr lang="en" sz="4800" b="1" dirty="0" smtClean="0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300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The player have to move the stationary car right or left  in order to dodge the oncoming car and by doing so they can gain points.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Open Sans"/>
                <a:ea typeface="Open Sans"/>
                <a:cs typeface="Open Sans"/>
                <a:sym typeface="Open Sans"/>
              </a:rPr>
              <a:t>If the cars collide, the game is over.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Open Sans"/>
                <a:ea typeface="Open Sans"/>
                <a:cs typeface="Open Sans"/>
                <a:sym typeface="Open Sans"/>
              </a:rPr>
              <a:t>The difficulty of the game will be gradually increased with time by increasing the speed of the oncoming cars.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/>
            <a:endParaRPr lang="en-US"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2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8545675" y="4224475"/>
            <a:ext cx="1130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sz="36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332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8545675" y="4224475"/>
            <a:ext cx="1130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sz="3600" dirty="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3408883" y="1812950"/>
            <a:ext cx="0" cy="203362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068215" y="1812950"/>
            <a:ext cx="0" cy="203362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4470071" y="3206798"/>
            <a:ext cx="422095" cy="560531"/>
            <a:chOff x="4536140" y="3206798"/>
            <a:chExt cx="422095" cy="560531"/>
          </a:xfrm>
        </p:grpSpPr>
        <p:sp>
          <p:nvSpPr>
            <p:cNvPr id="37" name="Oval 36"/>
            <p:cNvSpPr/>
            <p:nvPr/>
          </p:nvSpPr>
          <p:spPr>
            <a:xfrm>
              <a:off x="4820717" y="3635655"/>
              <a:ext cx="131674" cy="1316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4536140" y="3635655"/>
              <a:ext cx="131674" cy="1316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4670504" y="3426713"/>
              <a:ext cx="131674" cy="1316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4536140" y="3206798"/>
              <a:ext cx="131674" cy="1316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4826561" y="3206798"/>
              <a:ext cx="131674" cy="1316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480067" y="1252419"/>
            <a:ext cx="422095" cy="560531"/>
            <a:chOff x="4536140" y="3206798"/>
            <a:chExt cx="422095" cy="560531"/>
          </a:xfrm>
        </p:grpSpPr>
        <p:sp>
          <p:nvSpPr>
            <p:cNvPr id="43" name="Oval 42"/>
            <p:cNvSpPr/>
            <p:nvPr/>
          </p:nvSpPr>
          <p:spPr>
            <a:xfrm>
              <a:off x="4820717" y="3635655"/>
              <a:ext cx="131674" cy="1316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4536140" y="3635655"/>
              <a:ext cx="131674" cy="1316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4670504" y="3426713"/>
              <a:ext cx="131674" cy="1316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4536140" y="3206798"/>
              <a:ext cx="131674" cy="1316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4826561" y="3206798"/>
              <a:ext cx="131674" cy="1316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647731" y="1252419"/>
            <a:ext cx="422095" cy="560531"/>
            <a:chOff x="4536140" y="3206798"/>
            <a:chExt cx="422095" cy="560531"/>
          </a:xfrm>
        </p:grpSpPr>
        <p:sp>
          <p:nvSpPr>
            <p:cNvPr id="49" name="Oval 48"/>
            <p:cNvSpPr/>
            <p:nvPr/>
          </p:nvSpPr>
          <p:spPr>
            <a:xfrm>
              <a:off x="4820717" y="3635655"/>
              <a:ext cx="131674" cy="1316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4536140" y="3635655"/>
              <a:ext cx="131674" cy="1316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4670504" y="3426713"/>
              <a:ext cx="131674" cy="1316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4536140" y="3206798"/>
              <a:ext cx="131674" cy="1316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826561" y="3206798"/>
              <a:ext cx="131674" cy="1316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3069412" y="3846576"/>
            <a:ext cx="2584502" cy="560531"/>
          </a:xfrm>
          <a:prstGeom prst="rect">
            <a:avLst/>
          </a:prstGeom>
          <a:solidFill>
            <a:srgbClr val="709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216820" y="1967028"/>
            <a:ext cx="0" cy="173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08883" y="1503848"/>
            <a:ext cx="1659332" cy="310649"/>
          </a:xfrm>
          <a:prstGeom prst="rect">
            <a:avLst/>
          </a:prstGeom>
          <a:solidFill>
            <a:srgbClr val="6C9A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408883" y="1248434"/>
            <a:ext cx="1659332" cy="271317"/>
          </a:xfrm>
          <a:prstGeom prst="rect">
            <a:avLst/>
          </a:prstGeom>
          <a:solidFill>
            <a:srgbClr val="6A9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1140" y="272353"/>
            <a:ext cx="7686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800" b="1" u="sng" dirty="0" smtClean="0">
                <a:latin typeface="Open Sans"/>
                <a:ea typeface="Open Sans"/>
                <a:cs typeface="Open Sans"/>
                <a:sym typeface="Open Sans"/>
              </a:rPr>
              <a:t>Interface of the game</a:t>
            </a:r>
            <a:r>
              <a:rPr lang="en-US" sz="4800" b="1" dirty="0" smtClean="0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n-US" sz="30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407107"/>
            <a:ext cx="9144000" cy="736393"/>
          </a:xfrm>
          <a:prstGeom prst="rect">
            <a:avLst/>
          </a:prstGeom>
          <a:solidFill>
            <a:srgbClr val="6F9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                                                              </a:t>
            </a:r>
            <a:r>
              <a:rPr lang="en-US" sz="36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6</a:t>
            </a:r>
            <a:endParaRPr lang="en-US" sz="3600" dirty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path" presetSubtype="0" repeatCount="2000" accel="49333" decel="50667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-0.09549 0.00092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4" y="3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" presetClass="exit" presetSubtype="4" repeatCount="2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550" y="237600"/>
            <a:ext cx="8520600" cy="10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1400" i="1" dirty="0" smtClean="0"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r>
              <a:rPr lang="en" sz="4800" b="1" u="sng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Timeline</a:t>
            </a:r>
            <a:r>
              <a:rPr lang="en" sz="48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:</a:t>
            </a:r>
            <a:endParaRPr sz="1400" dirty="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sz="1600" i="1" dirty="0"/>
          </a:p>
        </p:txBody>
      </p:sp>
      <p:cxnSp>
        <p:nvCxnSpPr>
          <p:cNvPr id="91" name="Google Shape;91;p17"/>
          <p:cNvCxnSpPr/>
          <p:nvPr/>
        </p:nvCxnSpPr>
        <p:spPr>
          <a:xfrm rot="10800000">
            <a:off x="680050" y="1617565"/>
            <a:ext cx="0" cy="137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727100" y="1617565"/>
            <a:ext cx="1442688" cy="13037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Exo 2"/>
                <a:ea typeface="Exo 2"/>
                <a:cs typeface="Exo 2"/>
                <a:sym typeface="Exo 2"/>
              </a:rPr>
              <a:t>Prepare the pseudo code of the game</a:t>
            </a:r>
            <a:endParaRPr sz="1800" dirty="0"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93" name="Google Shape;93;p17"/>
          <p:cNvCxnSpPr/>
          <p:nvPr/>
        </p:nvCxnSpPr>
        <p:spPr>
          <a:xfrm flipH="1">
            <a:off x="1467134" y="3332341"/>
            <a:ext cx="529" cy="109488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1514724" y="3793946"/>
            <a:ext cx="1814100" cy="2271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The first prototype of the game</a:t>
            </a:r>
            <a:endParaRPr sz="1800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95" name="Google Shape;95;p17"/>
          <p:cNvCxnSpPr/>
          <p:nvPr/>
        </p:nvCxnSpPr>
        <p:spPr>
          <a:xfrm flipV="1">
            <a:off x="3435558" y="1758540"/>
            <a:ext cx="17326" cy="12889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507125" y="1835186"/>
            <a:ext cx="1814100" cy="9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Expansion of the tracks to three or four lanes</a:t>
            </a:r>
            <a:endParaRPr sz="1800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97" name="Google Shape;97;p17"/>
          <p:cNvCxnSpPr/>
          <p:nvPr/>
        </p:nvCxnSpPr>
        <p:spPr>
          <a:xfrm>
            <a:off x="4767480" y="3392463"/>
            <a:ext cx="0" cy="83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4767480" y="3573295"/>
            <a:ext cx="18141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Addition of some ASCII arts</a:t>
            </a:r>
            <a:endParaRPr sz="1800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99" name="Google Shape;99;p17"/>
          <p:cNvCxnSpPr/>
          <p:nvPr/>
        </p:nvCxnSpPr>
        <p:spPr>
          <a:xfrm flipH="1">
            <a:off x="6869911" y="3049483"/>
            <a:ext cx="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6869911" y="2149573"/>
            <a:ext cx="18141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Exo 2"/>
                <a:ea typeface="Exo 2"/>
                <a:cs typeface="Exo 2"/>
                <a:sym typeface="Exo 2"/>
              </a:rPr>
              <a:t>Debugging and Testing</a:t>
            </a:r>
            <a:endParaRPr sz="1800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graphicFrame>
        <p:nvGraphicFramePr>
          <p:cNvPr id="101" name="Google Shape;101;p17"/>
          <p:cNvGraphicFramePr/>
          <p:nvPr/>
        </p:nvGraphicFramePr>
        <p:xfrm>
          <a:off x="323100" y="2983265"/>
          <a:ext cx="8522700" cy="396210"/>
        </p:xfrm>
        <a:graphic>
          <a:graphicData uri="http://schemas.openxmlformats.org/drawingml/2006/table">
            <a:tbl>
              <a:tblPr>
                <a:noFill/>
                <a:tableStyleId>{113FE217-C1AD-4A38-A3BF-5A157124E844}</a:tableStyleId>
              </a:tblPr>
              <a:tblGrid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02" name="Google Shape;102;p17"/>
          <p:cNvSpPr/>
          <p:nvPr/>
        </p:nvSpPr>
        <p:spPr>
          <a:xfrm>
            <a:off x="-150" y="4964825"/>
            <a:ext cx="9144000" cy="17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8651500" y="4427225"/>
            <a:ext cx="9192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sz="36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1550" y="1246624"/>
            <a:ext cx="9829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15.07.19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42824" y="4495685"/>
            <a:ext cx="9975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29.07.19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15644" y="1375734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12.08.19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414175" y="4284326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26.08.19</a:t>
            </a:r>
            <a:endParaRPr lang="en-US" sz="1600" dirty="0"/>
          </a:p>
        </p:txBody>
      </p:sp>
      <p:cxnSp>
        <p:nvCxnSpPr>
          <p:cNvPr id="26" name="Google Shape;95;p17"/>
          <p:cNvCxnSpPr/>
          <p:nvPr/>
        </p:nvCxnSpPr>
        <p:spPr>
          <a:xfrm flipV="1">
            <a:off x="6850848" y="1714288"/>
            <a:ext cx="17326" cy="12889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" name="TextBox 11"/>
          <p:cNvSpPr txBox="1"/>
          <p:nvPr/>
        </p:nvSpPr>
        <p:spPr>
          <a:xfrm>
            <a:off x="6522101" y="1354826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09.09.19</a:t>
            </a:r>
            <a:endParaRPr lang="en-US" sz="1600" dirty="0"/>
          </a:p>
        </p:txBody>
      </p:sp>
      <p:cxnSp>
        <p:nvCxnSpPr>
          <p:cNvPr id="28" name="Google Shape;97;p17"/>
          <p:cNvCxnSpPr/>
          <p:nvPr/>
        </p:nvCxnSpPr>
        <p:spPr>
          <a:xfrm>
            <a:off x="7717671" y="3374996"/>
            <a:ext cx="0" cy="83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" name="TextBox 12"/>
          <p:cNvSpPr txBox="1"/>
          <p:nvPr/>
        </p:nvSpPr>
        <p:spPr>
          <a:xfrm>
            <a:off x="7717671" y="3460861"/>
            <a:ext cx="1394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Exo 2"/>
                <a:sym typeface="Exo 2"/>
              </a:rPr>
              <a:t>Final </a:t>
            </a:r>
          </a:p>
          <a:p>
            <a:r>
              <a:rPr lang="en-US" sz="1800" dirty="0" smtClean="0">
                <a:latin typeface="Exo 2"/>
                <a:sym typeface="Exo 2"/>
              </a:rPr>
              <a:t>Submission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7360687" y="4284326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15.10.19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150" y="120875"/>
            <a:ext cx="9144000" cy="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800" b="1" u="sng" dirty="0" smtClean="0">
                <a:latin typeface="Open Sans"/>
                <a:ea typeface="Open Sans"/>
                <a:cs typeface="Open Sans"/>
                <a:sym typeface="Open Sans"/>
              </a:rPr>
              <a:t>Future works</a:t>
            </a:r>
            <a:r>
              <a:rPr lang="en-US" sz="4800" b="1" dirty="0" smtClean="0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n-US" sz="3000" b="1" dirty="0"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4800" dirty="0">
              <a:latin typeface="Open Sans"/>
              <a:ea typeface="Open Sans"/>
              <a:cs typeface="Open Sans"/>
              <a:sym typeface="Open Sans"/>
            </a:endParaRPr>
          </a:p>
          <a:p>
            <a:pPr marL="800100" lvl="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Open Sans"/>
                <a:ea typeface="Open Sans"/>
                <a:cs typeface="Open Sans"/>
                <a:sym typeface="Open Sans"/>
              </a:rPr>
              <a:t>Expand the track to three or four lanes.</a:t>
            </a:r>
          </a:p>
          <a:p>
            <a:pPr marL="800100" lvl="0" indent="-342900">
              <a:buFont typeface="Wingdings" panose="05000000000000000000" pitchFamily="2" charset="2"/>
              <a:buChar char="Ø"/>
            </a:pPr>
            <a:endParaRPr lang="en-US"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800100" lvl="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Open Sans"/>
                <a:ea typeface="Open Sans"/>
                <a:cs typeface="Open Sans"/>
                <a:sym typeface="Open Sans"/>
              </a:rPr>
              <a:t>Addition of some ASCII arts.</a:t>
            </a:r>
          </a:p>
          <a:p>
            <a:pPr marL="800100" lvl="0" indent="-342900">
              <a:buFont typeface="Wingdings" panose="05000000000000000000" pitchFamily="2" charset="2"/>
              <a:buChar char="Ø"/>
            </a:pPr>
            <a:endParaRPr lang="en-US"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800100" lvl="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Open Sans"/>
                <a:ea typeface="Open Sans"/>
                <a:cs typeface="Open Sans"/>
                <a:sym typeface="Open Sans"/>
              </a:rPr>
              <a:t>Integration of some graphics.</a:t>
            </a:r>
            <a:endParaRPr lang="en-US"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2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8545675" y="4224475"/>
            <a:ext cx="1130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Open Sans"/>
                <a:ea typeface="Open Sans"/>
                <a:cs typeface="Open Sans"/>
                <a:sym typeface="Open Sans"/>
              </a:rPr>
              <a:t>8</a:t>
            </a:r>
            <a:endParaRPr sz="36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5047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" name="Google Shape;109;p18"/>
          <p:cNvCxnSpPr/>
          <p:nvPr/>
        </p:nvCxnSpPr>
        <p:spPr>
          <a:xfrm>
            <a:off x="2664150" y="2633350"/>
            <a:ext cx="1478400" cy="147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275274" y="450150"/>
            <a:ext cx="8868725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 Thank </a:t>
            </a:r>
            <a:r>
              <a:rPr lang="en" dirty="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you</a:t>
            </a:r>
            <a:endParaRPr dirty="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8594025" y="4385700"/>
            <a:ext cx="935100" cy="8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Open Sans"/>
                <a:ea typeface="Open Sans"/>
                <a:cs typeface="Open Sans"/>
                <a:sym typeface="Open Sans"/>
              </a:rPr>
              <a:t>9</a:t>
            </a:r>
            <a:endParaRPr sz="36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270</Words>
  <Application>Microsoft Office PowerPoint</Application>
  <PresentationFormat>On-screen Show (16:9)</PresentationFormat>
  <Paragraphs>71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Open Sans</vt:lpstr>
      <vt:lpstr>Arial</vt:lpstr>
      <vt:lpstr>Wingdings</vt:lpstr>
      <vt:lpstr>Press Start 2P</vt:lpstr>
      <vt:lpstr>Exo 2</vt:lpstr>
      <vt:lpstr>Economica</vt:lpstr>
      <vt:lpstr>Luxe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Timeline: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Ifrad Khan</cp:lastModifiedBy>
  <cp:revision>21</cp:revision>
  <dcterms:modified xsi:type="dcterms:W3CDTF">2019-07-13T05:35:04Z</dcterms:modified>
</cp:coreProperties>
</file>