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6DBD0E-C936-43FD-9AF3-46E6FABB79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9AED7B-1963-4078-ACD1-F7CA85F916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AC203F-CFAE-4ECA-A568-7B767412A8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EF350F-B5D6-43F0-9B2C-5E3DFE86F2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24D333-BAE3-4C0A-8815-E0D77A68F4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9ABCB5E-1EA9-4050-96D0-40D98CD3E8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189F12F-6200-466C-AC30-AA7CE04489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2B1CD6D-04EE-41C3-B0E4-4DDE8898D8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8BB5A34-55B7-42CE-9174-366D1058EF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42667E0-C9D3-425E-A2C3-CB16144810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B7E74CE-3A0E-44B3-B45D-01F579EE60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Table" title=""/>
          <p:cNvGraphicFramePr>
            <a:graphicFrameLocks noGrp="1"/>
          </p:cNvGraphicFramePr>
          <p:nvPr/>
        </p:nvGraphicFramePr>
        <p:xfrm>
          <a:off x="228600" y="228600"/>
          <a:ext cx="86106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838200"/>
                <a:gridCol w="838200"/>
                <a:gridCol w="6477000"/>
              </a:tblGrid>
              <a:tr h="228600">
                <a:tc>
                  <a:txBody>
                    <a:bodyPr lIns="0" tIns="0" rIns="0" bIns="0" anchor="ctr"/>
                    <a:lstStyle/>
                    <a:p>
                      <a:r>
                        <a:t>Row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 lIns="0" tIns="0" rIns="0" bIns="0" anchor="ctr"/>
                    <a:lstStyle/>
                    <a:p>
                      <a:r>
                        <a:t>Last Name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 lIns="0" tIns="0" rIns="0" bIns="0" anchor="ctr"/>
                    <a:lstStyle/>
                    <a:p>
                      <a:r>
                        <a:t>First Name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 lIns="0" tIns="0" rIns="0" bIns="0" anchor="ctr"/>
                    <a:lstStyle/>
                    <a:p>
                      <a:r>
                        <a:t>Description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Office Theme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2023-07-13T13:13:56.006</cp:lastPrinted>
  <dcterms:created xsi:type="dcterms:W3CDTF">2023-07-13T08:13:56Z</dcterms:created>
  <dcterms:modified xsi:type="dcterms:W3CDTF">2023-07-13T08:14:01Z</dcterms:modified>
</cp:coreProperties>
</file>