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  <p:sldMasterId id="2147483716" r:id="rId3"/>
  </p:sldMasterIdLst>
  <p:notesMasterIdLst>
    <p:notesMasterId r:id="rId13"/>
  </p:notesMasterIdLst>
  <p:handoutMasterIdLst>
    <p:handoutMasterId r:id="rId14"/>
  </p:handoutMasterIdLst>
  <p:sldIdLst>
    <p:sldId id="356" r:id="rId4"/>
    <p:sldId id="357" r:id="rId5"/>
    <p:sldId id="365" r:id="rId6"/>
    <p:sldId id="364" r:id="rId7"/>
    <p:sldId id="361" r:id="rId8"/>
    <p:sldId id="362" r:id="rId9"/>
    <p:sldId id="366" r:id="rId10"/>
    <p:sldId id="290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508"/>
  </p:normalViewPr>
  <p:slideViewPr>
    <p:cSldViewPr>
      <p:cViewPr>
        <p:scale>
          <a:sx n="100" d="100"/>
          <a:sy n="100" d="100"/>
        </p:scale>
        <p:origin x="36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7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04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4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1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44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2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2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80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3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">
            <a:extLst>
              <a:ext uri="{FF2B5EF4-FFF2-40B4-BE49-F238E27FC236}">
                <a16:creationId xmlns:a16="http://schemas.microsoft.com/office/drawing/2014/main" id="{DD48D187-9667-F56B-2E1B-EE36F6A03A9A}"/>
              </a:ext>
            </a:extLst>
          </p:cNvPr>
          <p:cNvGrpSpPr/>
          <p:nvPr/>
        </p:nvGrpSpPr>
        <p:grpSpPr>
          <a:xfrm>
            <a:off x="3009130" y="-571375"/>
            <a:ext cx="7091026" cy="4605351"/>
            <a:chOff x="3624467" y="-322522"/>
            <a:chExt cx="5860352" cy="3806075"/>
          </a:xfrm>
        </p:grpSpPr>
        <p:sp>
          <p:nvSpPr>
            <p:cNvPr id="4" name="Freeform 90">
              <a:extLst>
                <a:ext uri="{FF2B5EF4-FFF2-40B4-BE49-F238E27FC236}">
                  <a16:creationId xmlns:a16="http://schemas.microsoft.com/office/drawing/2014/main" id="{700FBD1F-47FE-EAE9-08AB-77379CDE5F5E}"/>
                </a:ext>
              </a:extLst>
            </p:cNvPr>
            <p:cNvSpPr/>
            <p:nvPr/>
          </p:nvSpPr>
          <p:spPr>
            <a:xfrm>
              <a:off x="3624467" y="1317088"/>
              <a:ext cx="835390" cy="954173"/>
            </a:xfrm>
            <a:custGeom>
              <a:avLst/>
              <a:gdLst>
                <a:gd name="connsiteX0" fmla="*/ 417695 w 835390"/>
                <a:gd name="connsiteY0" fmla="*/ 0 h 954173"/>
                <a:gd name="connsiteX1" fmla="*/ 0 w 835390"/>
                <a:gd name="connsiteY1" fmla="*/ 240202 h 954173"/>
                <a:gd name="connsiteX2" fmla="*/ 0 w 835390"/>
                <a:gd name="connsiteY2" fmla="*/ 713307 h 954173"/>
                <a:gd name="connsiteX3" fmla="*/ 417695 w 835390"/>
                <a:gd name="connsiteY3" fmla="*/ 954173 h 954173"/>
                <a:gd name="connsiteX4" fmla="*/ 835391 w 835390"/>
                <a:gd name="connsiteY4" fmla="*/ 713307 h 954173"/>
                <a:gd name="connsiteX5" fmla="*/ 835391 w 835390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63196A2D-9C49-8ED6-606B-FC3AE8CDFF89}"/>
                </a:ext>
              </a:extLst>
            </p:cNvPr>
            <p:cNvSpPr/>
            <p:nvPr/>
          </p:nvSpPr>
          <p:spPr>
            <a:xfrm>
              <a:off x="4713529" y="1913613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6DDAC3D4-DF86-12B0-0799-7099202F958F}"/>
                </a:ext>
              </a:extLst>
            </p:cNvPr>
            <p:cNvSpPr/>
            <p:nvPr/>
          </p:nvSpPr>
          <p:spPr>
            <a:xfrm>
              <a:off x="5815873" y="2529379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5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1B730B64-72FF-DB56-E51D-7474D78B05E3}"/>
                </a:ext>
              </a:extLst>
            </p:cNvPr>
            <p:cNvSpPr/>
            <p:nvPr/>
          </p:nvSpPr>
          <p:spPr>
            <a:xfrm>
              <a:off x="6118686" y="1110727"/>
              <a:ext cx="835390" cy="954836"/>
            </a:xfrm>
            <a:custGeom>
              <a:avLst/>
              <a:gdLst>
                <a:gd name="connsiteX0" fmla="*/ 417696 w 835390"/>
                <a:gd name="connsiteY0" fmla="*/ 0 h 954836"/>
                <a:gd name="connsiteX1" fmla="*/ 0 w 835390"/>
                <a:gd name="connsiteY1" fmla="*/ 240866 h 954836"/>
                <a:gd name="connsiteX2" fmla="*/ 0 w 835390"/>
                <a:gd name="connsiteY2" fmla="*/ 713971 h 954836"/>
                <a:gd name="connsiteX3" fmla="*/ 417696 w 835390"/>
                <a:gd name="connsiteY3" fmla="*/ 954837 h 954836"/>
                <a:gd name="connsiteX4" fmla="*/ 835391 w 835390"/>
                <a:gd name="connsiteY4" fmla="*/ 713971 h 954836"/>
                <a:gd name="connsiteX5" fmla="*/ 835391 w 835390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E5E83567-14C0-CF5A-BD34-7213E738ED75}"/>
                </a:ext>
              </a:extLst>
            </p:cNvPr>
            <p:cNvSpPr/>
            <p:nvPr/>
          </p:nvSpPr>
          <p:spPr>
            <a:xfrm>
              <a:off x="5067475" y="493633"/>
              <a:ext cx="834726" cy="954836"/>
            </a:xfrm>
            <a:custGeom>
              <a:avLst/>
              <a:gdLst>
                <a:gd name="connsiteX0" fmla="*/ 417031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031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743566A2-D456-72FC-72F3-56F5B5E5F0F1}"/>
                </a:ext>
              </a:extLst>
            </p:cNvPr>
            <p:cNvSpPr/>
            <p:nvPr/>
          </p:nvSpPr>
          <p:spPr>
            <a:xfrm>
              <a:off x="7207748" y="1707251"/>
              <a:ext cx="834726" cy="954173"/>
            </a:xfrm>
            <a:custGeom>
              <a:avLst/>
              <a:gdLst>
                <a:gd name="connsiteX0" fmla="*/ 417696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6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C5BD9D91-B9A7-A492-80A7-851831D48213}"/>
                </a:ext>
              </a:extLst>
            </p:cNvPr>
            <p:cNvSpPr/>
            <p:nvPr/>
          </p:nvSpPr>
          <p:spPr>
            <a:xfrm>
              <a:off x="7562358" y="292580"/>
              <a:ext cx="834726" cy="954836"/>
            </a:xfrm>
            <a:custGeom>
              <a:avLst/>
              <a:gdLst>
                <a:gd name="connsiteX0" fmla="*/ 417695 w 834726"/>
                <a:gd name="connsiteY0" fmla="*/ 0 h 954836"/>
                <a:gd name="connsiteX1" fmla="*/ 0 w 834726"/>
                <a:gd name="connsiteY1" fmla="*/ 240202 h 954836"/>
                <a:gd name="connsiteX2" fmla="*/ 0 w 834726"/>
                <a:gd name="connsiteY2" fmla="*/ 713971 h 954836"/>
                <a:gd name="connsiteX3" fmla="*/ 417695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202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17258E3D-976E-938B-56C3-E3455C6BB05C}"/>
                </a:ext>
              </a:extLst>
            </p:cNvPr>
            <p:cNvSpPr/>
            <p:nvPr/>
          </p:nvSpPr>
          <p:spPr>
            <a:xfrm>
              <a:off x="6509819" y="-318541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A40D28FB-D1D0-7000-E3A2-3FA838B9FFC4}"/>
                </a:ext>
              </a:extLst>
            </p:cNvPr>
            <p:cNvSpPr/>
            <p:nvPr/>
          </p:nvSpPr>
          <p:spPr>
            <a:xfrm>
              <a:off x="8650093" y="891758"/>
              <a:ext cx="834726" cy="954836"/>
            </a:xfrm>
            <a:custGeom>
              <a:avLst/>
              <a:gdLst>
                <a:gd name="connsiteX0" fmla="*/ 417696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696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61BC292C-B76C-302E-EB36-23C49141DDBE}"/>
                </a:ext>
              </a:extLst>
            </p:cNvPr>
            <p:cNvGrpSpPr/>
            <p:nvPr/>
          </p:nvGrpSpPr>
          <p:grpSpPr>
            <a:xfrm>
              <a:off x="3624467" y="-322522"/>
              <a:ext cx="5860352" cy="3806075"/>
              <a:chOff x="3624467" y="-322522"/>
              <a:chExt cx="5860352" cy="3806075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B2FD5A2A-218E-3048-5BCA-5B8AEE44D298}"/>
                  </a:ext>
                </a:extLst>
              </p:cNvPr>
              <p:cNvGrpSpPr/>
              <p:nvPr/>
            </p:nvGrpSpPr>
            <p:grpSpPr>
              <a:xfrm>
                <a:off x="3624467" y="-322522"/>
                <a:ext cx="5860352" cy="3806075"/>
                <a:chOff x="3624467" y="-322522"/>
                <a:chExt cx="5860352" cy="3806075"/>
              </a:xfrm>
              <a:noFill/>
            </p:grpSpPr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EEB0A978-B5D2-ECC7-5543-DFC66ACDA5C6}"/>
                    </a:ext>
                  </a:extLst>
                </p:cNvPr>
                <p:cNvGrpSpPr/>
                <p:nvPr/>
              </p:nvGrpSpPr>
              <p:grpSpPr>
                <a:xfrm>
                  <a:off x="4713529" y="1914276"/>
                  <a:ext cx="834726" cy="954173"/>
                  <a:chOff x="4713529" y="1914276"/>
                  <a:chExt cx="834726" cy="954173"/>
                </a:xfrm>
                <a:noFill/>
              </p:grpSpPr>
              <p:sp>
                <p:nvSpPr>
                  <p:cNvPr id="86" name="Freeform 102">
                    <a:extLst>
                      <a:ext uri="{FF2B5EF4-FFF2-40B4-BE49-F238E27FC236}">
                        <a16:creationId xmlns:a16="http://schemas.microsoft.com/office/drawing/2014/main" id="{A252F22C-2212-4890-36C6-83C7B81111C3}"/>
                      </a:ext>
                    </a:extLst>
                  </p:cNvPr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7" name="Freeform 103">
                    <a:extLst>
                      <a:ext uri="{FF2B5EF4-FFF2-40B4-BE49-F238E27FC236}">
                        <a16:creationId xmlns:a16="http://schemas.microsoft.com/office/drawing/2014/main" id="{ED4D8388-56FA-30E7-CCFA-3C3ADF2760D0}"/>
                      </a:ext>
                    </a:extLst>
                  </p:cNvPr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8" name="Freeform 104">
                    <a:extLst>
                      <a:ext uri="{FF2B5EF4-FFF2-40B4-BE49-F238E27FC236}">
                        <a16:creationId xmlns:a16="http://schemas.microsoft.com/office/drawing/2014/main" id="{F09FCACA-E25E-1D55-9D1A-C097810171F7}"/>
                      </a:ext>
                    </a:extLst>
                  </p:cNvPr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5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5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CB71988B-B5B1-5967-ADE5-0FF257C0A432}"/>
                    </a:ext>
                  </a:extLst>
                </p:cNvPr>
                <p:cNvGrpSpPr/>
                <p:nvPr/>
              </p:nvGrpSpPr>
              <p:grpSpPr>
                <a:xfrm>
                  <a:off x="5816537" y="2528716"/>
                  <a:ext cx="834726" cy="954836"/>
                  <a:chOff x="5816537" y="2528716"/>
                  <a:chExt cx="834726" cy="954836"/>
                </a:xfrm>
                <a:noFill/>
              </p:grpSpPr>
              <p:sp>
                <p:nvSpPr>
                  <p:cNvPr id="83" name="Freeform 106">
                    <a:extLst>
                      <a:ext uri="{FF2B5EF4-FFF2-40B4-BE49-F238E27FC236}">
                        <a16:creationId xmlns:a16="http://schemas.microsoft.com/office/drawing/2014/main" id="{6176E026-0EBD-97D1-85E1-F1A5C5F7F5BF}"/>
                      </a:ext>
                    </a:extLst>
                  </p:cNvPr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avLst/>
                    <a:gdLst>
                      <a:gd name="connsiteX0" fmla="*/ 417031 w 417031"/>
                      <a:gd name="connsiteY0" fmla="*/ 713971 h 713970"/>
                      <a:gd name="connsiteX1" fmla="*/ 0 w 417031"/>
                      <a:gd name="connsiteY1" fmla="*/ 473105 h 713970"/>
                      <a:gd name="connsiteX2" fmla="*/ 0 w 417031"/>
                      <a:gd name="connsiteY2" fmla="*/ 0 h 713970"/>
                      <a:gd name="connsiteX3" fmla="*/ 417031 w 417031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4" name="Freeform 107">
                    <a:extLst>
                      <a:ext uri="{FF2B5EF4-FFF2-40B4-BE49-F238E27FC236}">
                        <a16:creationId xmlns:a16="http://schemas.microsoft.com/office/drawing/2014/main" id="{0EBE6E96-CD00-AA11-67DC-48C80E22A65E}"/>
                      </a:ext>
                    </a:extLst>
                  </p:cNvPr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105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5" name="Freeform 108">
                    <a:extLst>
                      <a:ext uri="{FF2B5EF4-FFF2-40B4-BE49-F238E27FC236}">
                        <a16:creationId xmlns:a16="http://schemas.microsoft.com/office/drawing/2014/main" id="{677A085F-2F2D-6589-7483-3F4F8408E36E}"/>
                      </a:ext>
                    </a:extLst>
                  </p:cNvPr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107CECB4-9F29-5628-3525-10D89A43966C}"/>
                    </a:ext>
                  </a:extLst>
                </p:cNvPr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  <a:noFill/>
              </p:grpSpPr>
              <p:sp>
                <p:nvSpPr>
                  <p:cNvPr id="80" name="Freeform 110">
                    <a:extLst>
                      <a:ext uri="{FF2B5EF4-FFF2-40B4-BE49-F238E27FC236}">
                        <a16:creationId xmlns:a16="http://schemas.microsoft.com/office/drawing/2014/main" id="{8D2DA875-8C62-825D-8965-14065566C4E6}"/>
                      </a:ext>
                    </a:extLst>
                  </p:cNvPr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1" name="Freeform 111">
                    <a:extLst>
                      <a:ext uri="{FF2B5EF4-FFF2-40B4-BE49-F238E27FC236}">
                        <a16:creationId xmlns:a16="http://schemas.microsoft.com/office/drawing/2014/main" id="{FF637AD6-BA41-B5FB-AA72-7ABC47AEC8E1}"/>
                      </a:ext>
                    </a:extLst>
                  </p:cNvPr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2" name="Freeform 112">
                    <a:extLst>
                      <a:ext uri="{FF2B5EF4-FFF2-40B4-BE49-F238E27FC236}">
                        <a16:creationId xmlns:a16="http://schemas.microsoft.com/office/drawing/2014/main" id="{4EBD6BF2-AC0D-188E-1185-E606FA473303}"/>
                      </a:ext>
                    </a:extLst>
                  </p:cNvPr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6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6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5BB6FB89-82C2-4441-D5FC-B3DD2C3D7E00}"/>
                    </a:ext>
                  </a:extLst>
                </p:cNvPr>
                <p:cNvGrpSpPr/>
                <p:nvPr/>
              </p:nvGrpSpPr>
              <p:grpSpPr>
                <a:xfrm>
                  <a:off x="7207748" y="1707251"/>
                  <a:ext cx="834726" cy="954173"/>
                  <a:chOff x="7207748" y="1707251"/>
                  <a:chExt cx="834726" cy="954173"/>
                </a:xfrm>
                <a:noFill/>
              </p:grpSpPr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0AEBEE7-6E8A-4C3D-6E3C-07A857B91BB4}"/>
                      </a:ext>
                    </a:extLst>
                  </p:cNvPr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avLst/>
                    <a:gdLst>
                      <a:gd name="connsiteX0" fmla="*/ 417696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6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8" name="Freeform 115">
                    <a:extLst>
                      <a:ext uri="{FF2B5EF4-FFF2-40B4-BE49-F238E27FC236}">
                        <a16:creationId xmlns:a16="http://schemas.microsoft.com/office/drawing/2014/main" id="{63F0F6FD-9140-6EA0-C346-30B72698A2CF}"/>
                      </a:ext>
                    </a:extLst>
                  </p:cNvPr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116">
                    <a:extLst>
                      <a:ext uri="{FF2B5EF4-FFF2-40B4-BE49-F238E27FC236}">
                        <a16:creationId xmlns:a16="http://schemas.microsoft.com/office/drawing/2014/main" id="{E9D21D85-D528-0426-BCF8-F353BD7DF962}"/>
                      </a:ext>
                    </a:extLst>
                  </p:cNvPr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E6D38761-FB87-C80C-5BAF-73F930A1964D}"/>
                    </a:ext>
                  </a:extLst>
                </p:cNvPr>
                <p:cNvGrpSpPr/>
                <p:nvPr/>
              </p:nvGrpSpPr>
              <p:grpSpPr>
                <a:xfrm>
                  <a:off x="3624467" y="1317088"/>
                  <a:ext cx="835390" cy="954173"/>
                  <a:chOff x="3624467" y="1317088"/>
                  <a:chExt cx="835390" cy="954173"/>
                </a:xfrm>
                <a:noFill/>
              </p:grpSpPr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1116BC1E-A53F-AE34-7A23-09C96DC3C358}"/>
                      </a:ext>
                    </a:extLst>
                  </p:cNvPr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F36B1AC9-6B90-028C-0A77-15CA060C6C03}"/>
                      </a:ext>
                    </a:extLst>
                  </p:cNvPr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5 w 417695"/>
                      <a:gd name="connsiteY1" fmla="*/ 473105 h 713971"/>
                      <a:gd name="connsiteX2" fmla="*/ 417695 w 417695"/>
                      <a:gd name="connsiteY2" fmla="*/ 0 h 713971"/>
                      <a:gd name="connsiteX3" fmla="*/ 0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0612719B-7FCF-270B-530D-2F13BB061F8B}"/>
                      </a:ext>
                    </a:extLst>
                  </p:cNvPr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5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5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8" name="Graphic 5">
                  <a:extLst>
                    <a:ext uri="{FF2B5EF4-FFF2-40B4-BE49-F238E27FC236}">
                      <a16:creationId xmlns:a16="http://schemas.microsoft.com/office/drawing/2014/main" id="{5191161D-9F44-AD72-F140-BE0782537BAA}"/>
                    </a:ext>
                  </a:extLst>
                </p:cNvPr>
                <p:cNvGrpSpPr/>
                <p:nvPr/>
              </p:nvGrpSpPr>
              <p:grpSpPr>
                <a:xfrm>
                  <a:off x="5067475" y="493633"/>
                  <a:ext cx="834726" cy="954836"/>
                  <a:chOff x="5067475" y="493633"/>
                  <a:chExt cx="834726" cy="954836"/>
                </a:xfrm>
                <a:noFill/>
              </p:grpSpPr>
              <p:sp>
                <p:nvSpPr>
                  <p:cNvPr id="71" name="Freeform 122">
                    <a:extLst>
                      <a:ext uri="{FF2B5EF4-FFF2-40B4-BE49-F238E27FC236}">
                        <a16:creationId xmlns:a16="http://schemas.microsoft.com/office/drawing/2014/main" id="{4FEB3B7A-CAD2-9D37-D626-AE4EF353C6E8}"/>
                      </a:ext>
                    </a:extLst>
                  </p:cNvPr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avLst/>
                    <a:gdLst>
                      <a:gd name="connsiteX0" fmla="*/ 417031 w 417031"/>
                      <a:gd name="connsiteY0" fmla="*/ 713971 h 713971"/>
                      <a:gd name="connsiteX1" fmla="*/ 0 w 417031"/>
                      <a:gd name="connsiteY1" fmla="*/ 473105 h 713971"/>
                      <a:gd name="connsiteX2" fmla="*/ 0 w 417031"/>
                      <a:gd name="connsiteY2" fmla="*/ 0 h 713971"/>
                      <a:gd name="connsiteX3" fmla="*/ 417031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2" name="Freeform 123">
                    <a:extLst>
                      <a:ext uri="{FF2B5EF4-FFF2-40B4-BE49-F238E27FC236}">
                        <a16:creationId xmlns:a16="http://schemas.microsoft.com/office/drawing/2014/main" id="{384EE63D-C183-1A4E-F27F-1C8308AE0F3C}"/>
                      </a:ext>
                    </a:extLst>
                  </p:cNvPr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6 w 417695"/>
                      <a:gd name="connsiteY1" fmla="*/ 473105 h 713971"/>
                      <a:gd name="connsiteX2" fmla="*/ 417696 w 417695"/>
                      <a:gd name="connsiteY2" fmla="*/ 0 h 713971"/>
                      <a:gd name="connsiteX3" fmla="*/ 0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124">
                    <a:extLst>
                      <a:ext uri="{FF2B5EF4-FFF2-40B4-BE49-F238E27FC236}">
                        <a16:creationId xmlns:a16="http://schemas.microsoft.com/office/drawing/2014/main" id="{F9EFBC30-AC82-D5DD-B5ED-C5BC90887450}"/>
                      </a:ext>
                    </a:extLst>
                  </p:cNvPr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9" name="Graphic 5">
                  <a:extLst>
                    <a:ext uri="{FF2B5EF4-FFF2-40B4-BE49-F238E27FC236}">
                      <a16:creationId xmlns:a16="http://schemas.microsoft.com/office/drawing/2014/main" id="{632B1960-D4E9-30BD-A763-767ACD74025C}"/>
                    </a:ext>
                  </a:extLst>
                </p:cNvPr>
                <p:cNvGrpSpPr/>
                <p:nvPr/>
              </p:nvGrpSpPr>
              <p:grpSpPr>
                <a:xfrm>
                  <a:off x="7561694" y="293907"/>
                  <a:ext cx="834726" cy="954173"/>
                  <a:chOff x="7561694" y="293907"/>
                  <a:chExt cx="834726" cy="954173"/>
                </a:xfrm>
                <a:noFill/>
              </p:grpSpPr>
              <p:sp>
                <p:nvSpPr>
                  <p:cNvPr id="68" name="Freeform 126">
                    <a:extLst>
                      <a:ext uri="{FF2B5EF4-FFF2-40B4-BE49-F238E27FC236}">
                        <a16:creationId xmlns:a16="http://schemas.microsoft.com/office/drawing/2014/main" id="{1102CDCB-A5DB-7DD9-44A8-F4C3B46363E4}"/>
                      </a:ext>
                    </a:extLst>
                  </p:cNvPr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avLst/>
                    <a:gdLst>
                      <a:gd name="connsiteX0" fmla="*/ 417032 w 417031"/>
                      <a:gd name="connsiteY0" fmla="*/ 713971 h 713970"/>
                      <a:gd name="connsiteX1" fmla="*/ 0 w 417031"/>
                      <a:gd name="connsiteY1" fmla="*/ 473769 h 713970"/>
                      <a:gd name="connsiteX2" fmla="*/ 0 w 417031"/>
                      <a:gd name="connsiteY2" fmla="*/ 0 h 713970"/>
                      <a:gd name="connsiteX3" fmla="*/ 417032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9" name="Freeform 127">
                    <a:extLst>
                      <a:ext uri="{FF2B5EF4-FFF2-40B4-BE49-F238E27FC236}">
                        <a16:creationId xmlns:a16="http://schemas.microsoft.com/office/drawing/2014/main" id="{30ADF785-A878-B44C-02E9-F90C6EA723E9}"/>
                      </a:ext>
                    </a:extLst>
                  </p:cNvPr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128">
                    <a:extLst>
                      <a:ext uri="{FF2B5EF4-FFF2-40B4-BE49-F238E27FC236}">
                        <a16:creationId xmlns:a16="http://schemas.microsoft.com/office/drawing/2014/main" id="{0F5E887F-ECDE-253C-4AFC-A6A771347456}"/>
                      </a:ext>
                    </a:extLst>
                  </p:cNvPr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032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032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0" name="Graphic 5">
                  <a:extLst>
                    <a:ext uri="{FF2B5EF4-FFF2-40B4-BE49-F238E27FC236}">
                      <a16:creationId xmlns:a16="http://schemas.microsoft.com/office/drawing/2014/main" id="{9DCC5B27-289D-28AD-51EF-A6141E7E5858}"/>
                    </a:ext>
                  </a:extLst>
                </p:cNvPr>
                <p:cNvGrpSpPr/>
                <p:nvPr/>
              </p:nvGrpSpPr>
              <p:grpSpPr>
                <a:xfrm>
                  <a:off x="8650093" y="891095"/>
                  <a:ext cx="834726" cy="954173"/>
                  <a:chOff x="8650093" y="891095"/>
                  <a:chExt cx="834726" cy="954173"/>
                </a:xfrm>
                <a:noFill/>
              </p:grpSpPr>
              <p:sp>
                <p:nvSpPr>
                  <p:cNvPr id="65" name="Freeform 130">
                    <a:extLst>
                      <a:ext uri="{FF2B5EF4-FFF2-40B4-BE49-F238E27FC236}">
                        <a16:creationId xmlns:a16="http://schemas.microsoft.com/office/drawing/2014/main" id="{DD4540E7-8F60-C0C9-DB01-EB464F6B33B1}"/>
                      </a:ext>
                    </a:extLst>
                  </p:cNvPr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6" name="Freeform 131">
                    <a:extLst>
                      <a:ext uri="{FF2B5EF4-FFF2-40B4-BE49-F238E27FC236}">
                        <a16:creationId xmlns:a16="http://schemas.microsoft.com/office/drawing/2014/main" id="{EDEF984F-AC83-CB80-5DD4-70ABA95463A1}"/>
                      </a:ext>
                    </a:extLst>
                  </p:cNvPr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avLst/>
                    <a:gdLst>
                      <a:gd name="connsiteX0" fmla="*/ 0 w 417031"/>
                      <a:gd name="connsiteY0" fmla="*/ 713971 h 713970"/>
                      <a:gd name="connsiteX1" fmla="*/ 417031 w 417031"/>
                      <a:gd name="connsiteY1" fmla="*/ 473769 h 713970"/>
                      <a:gd name="connsiteX2" fmla="*/ 417031 w 417031"/>
                      <a:gd name="connsiteY2" fmla="*/ 0 h 713970"/>
                      <a:gd name="connsiteX3" fmla="*/ 0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132">
                    <a:extLst>
                      <a:ext uri="{FF2B5EF4-FFF2-40B4-BE49-F238E27FC236}">
                        <a16:creationId xmlns:a16="http://schemas.microsoft.com/office/drawing/2014/main" id="{5CDAA46E-6CCC-8D43-8BE3-30FA74C750A4}"/>
                      </a:ext>
                    </a:extLst>
                  </p:cNvPr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0315FACF-F9B4-A0F1-F5B7-3D07B3976E04}"/>
                    </a:ext>
                  </a:extLst>
                </p:cNvPr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  <a:noFill/>
              </p:grpSpPr>
              <p:sp>
                <p:nvSpPr>
                  <p:cNvPr id="62" name="Freeform 134">
                    <a:extLst>
                      <a:ext uri="{FF2B5EF4-FFF2-40B4-BE49-F238E27FC236}">
                        <a16:creationId xmlns:a16="http://schemas.microsoft.com/office/drawing/2014/main" id="{6E307B82-FF6C-618D-AD0A-221A35ACA9E8}"/>
                      </a:ext>
                    </a:extLst>
                  </p:cNvPr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3" name="Freeform 135">
                    <a:extLst>
                      <a:ext uri="{FF2B5EF4-FFF2-40B4-BE49-F238E27FC236}">
                        <a16:creationId xmlns:a16="http://schemas.microsoft.com/office/drawing/2014/main" id="{AE10BCC5-0CA3-363A-6450-3541A946C810}"/>
                      </a:ext>
                    </a:extLst>
                  </p:cNvPr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105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136">
                    <a:extLst>
                      <a:ext uri="{FF2B5EF4-FFF2-40B4-BE49-F238E27FC236}">
                        <a16:creationId xmlns:a16="http://schemas.microsoft.com/office/drawing/2014/main" id="{CEE05EE8-7463-3F6A-D5BE-A5CF84773CC6}"/>
                      </a:ext>
                    </a:extLst>
                  </p:cNvPr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695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695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7" name="Graphic 5">
                <a:extLst>
                  <a:ext uri="{FF2B5EF4-FFF2-40B4-BE49-F238E27FC236}">
                    <a16:creationId xmlns:a16="http://schemas.microsoft.com/office/drawing/2014/main" id="{2D0DE902-D69E-5793-D0B0-4EF9ACA473AD}"/>
                  </a:ext>
                </a:extLst>
              </p:cNvPr>
              <p:cNvGrpSpPr/>
              <p:nvPr/>
            </p:nvGrpSpPr>
            <p:grpSpPr>
              <a:xfrm>
                <a:off x="8033842" y="1447806"/>
                <a:ext cx="843359" cy="494338"/>
                <a:chOff x="8033842" y="1447806"/>
                <a:chExt cx="843359" cy="494338"/>
              </a:xfrm>
              <a:solidFill>
                <a:srgbClr val="CAC7D8"/>
              </a:solidFill>
            </p:grpSpPr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29608BE3-ADB5-8B86-DEC7-30EE1245FCF7}"/>
                    </a:ext>
                  </a:extLst>
                </p:cNvPr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avLst/>
                  <a:gdLst>
                    <a:gd name="connsiteX0" fmla="*/ 0 w 824765"/>
                    <a:gd name="connsiteY0" fmla="*/ 475759 h 475759"/>
                    <a:gd name="connsiteX1" fmla="*/ 824766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A7FCDB93-8F20-3F7B-1430-074C5A2AE47D}"/>
                    </a:ext>
                  </a:extLst>
                </p:cNvPr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373C4310-C6FF-6307-8D17-3C898157F794}"/>
                  </a:ext>
                </a:extLst>
              </p:cNvPr>
              <p:cNvGrpSpPr/>
              <p:nvPr/>
            </p:nvGrpSpPr>
            <p:grpSpPr>
              <a:xfrm>
                <a:off x="6626030" y="2285859"/>
                <a:ext cx="806172" cy="469124"/>
                <a:chOff x="6626030" y="2285859"/>
                <a:chExt cx="806172" cy="469124"/>
              </a:xfrm>
              <a:solidFill>
                <a:srgbClr val="CAC7D8"/>
              </a:solidFill>
            </p:grpSpPr>
            <p:sp>
              <p:nvSpPr>
                <p:cNvPr id="49" name="Freeform 141">
                  <a:extLst>
                    <a:ext uri="{FF2B5EF4-FFF2-40B4-BE49-F238E27FC236}">
                      <a16:creationId xmlns:a16="http://schemas.microsoft.com/office/drawing/2014/main" id="{5FA5A401-3CD4-00E4-E1A3-6F9D2410E5EA}"/>
                    </a:ext>
                  </a:extLst>
                </p:cNvPr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0" name="Freeform 142">
                  <a:extLst>
                    <a:ext uri="{FF2B5EF4-FFF2-40B4-BE49-F238E27FC236}">
                      <a16:creationId xmlns:a16="http://schemas.microsoft.com/office/drawing/2014/main" id="{2AB2142F-0B45-A6F8-37C6-554A48FB7E61}"/>
                    </a:ext>
                  </a:extLst>
                </p:cNvPr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avLst/>
                  <a:gdLst>
                    <a:gd name="connsiteX0" fmla="*/ 0 w 787578"/>
                    <a:gd name="connsiteY0" fmla="*/ 455190 h 455189"/>
                    <a:gd name="connsiteX1" fmla="*/ 787578 w 787578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5189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25651EC0-1A5D-1D85-AB1F-9E9378C0EA9D}"/>
                  </a:ext>
                </a:extLst>
              </p:cNvPr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  <a:solidFill>
                <a:srgbClr val="CAC7D8"/>
              </a:solidFill>
            </p:grpSpPr>
            <p:sp>
              <p:nvSpPr>
                <p:cNvPr id="47" name="Freeform 144">
                  <a:extLst>
                    <a:ext uri="{FF2B5EF4-FFF2-40B4-BE49-F238E27FC236}">
                      <a16:creationId xmlns:a16="http://schemas.microsoft.com/office/drawing/2014/main" id="{4E67AC3E-9C3C-1082-3885-7209D56DFD47}"/>
                    </a:ext>
                  </a:extLst>
                </p:cNvPr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avLst/>
                  <a:gdLst>
                    <a:gd name="connsiteX0" fmla="*/ 0 w 824765"/>
                    <a:gd name="connsiteY0" fmla="*/ 476423 h 476423"/>
                    <a:gd name="connsiteX1" fmla="*/ 824766 w 824765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6423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145">
                  <a:extLst>
                    <a:ext uri="{FF2B5EF4-FFF2-40B4-BE49-F238E27FC236}">
                      <a16:creationId xmlns:a16="http://schemas.microsoft.com/office/drawing/2014/main" id="{B27698FD-1888-B8BF-6176-E5772CC3AB86}"/>
                    </a:ext>
                  </a:extLst>
                </p:cNvPr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AB725179-3BC8-F891-ACA8-EFB2886DA72B}"/>
                  </a:ext>
                </a:extLst>
              </p:cNvPr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  <a:solidFill>
                <a:srgbClr val="CAC7D8"/>
              </a:solidFill>
            </p:grpSpPr>
            <p:sp>
              <p:nvSpPr>
                <p:cNvPr id="45" name="Freeform 147">
                  <a:extLst>
                    <a:ext uri="{FF2B5EF4-FFF2-40B4-BE49-F238E27FC236}">
                      <a16:creationId xmlns:a16="http://schemas.microsoft.com/office/drawing/2014/main" id="{27058CCD-A4A2-E7EE-5BD4-2E64FD5A987B}"/>
                    </a:ext>
                  </a:extLst>
                </p:cNvPr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148">
                  <a:extLst>
                    <a:ext uri="{FF2B5EF4-FFF2-40B4-BE49-F238E27FC236}">
                      <a16:creationId xmlns:a16="http://schemas.microsoft.com/office/drawing/2014/main" id="{AC7E10C9-DE70-288F-84E3-B6D5154536BB}"/>
                    </a:ext>
                  </a:extLst>
                </p:cNvPr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3F464EC8-BF3F-BB6C-A90D-661D55D62424}"/>
                  </a:ext>
                </a:extLst>
              </p:cNvPr>
              <p:cNvGrpSpPr/>
              <p:nvPr/>
            </p:nvGrpSpPr>
            <p:grpSpPr>
              <a:xfrm>
                <a:off x="4251342" y="1877118"/>
                <a:ext cx="843359" cy="494338"/>
                <a:chOff x="4251342" y="1877118"/>
                <a:chExt cx="843359" cy="494338"/>
              </a:xfrm>
              <a:solidFill>
                <a:srgbClr val="CAC7D8"/>
              </a:solidFill>
            </p:grpSpPr>
            <p:sp>
              <p:nvSpPr>
                <p:cNvPr id="43" name="Freeform 150">
                  <a:extLst>
                    <a:ext uri="{FF2B5EF4-FFF2-40B4-BE49-F238E27FC236}">
                      <a16:creationId xmlns:a16="http://schemas.microsoft.com/office/drawing/2014/main" id="{5FEA28DF-E3AD-8278-8412-B5D53417E548}"/>
                    </a:ext>
                  </a:extLst>
                </p:cNvPr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avLst/>
                  <a:gdLst>
                    <a:gd name="connsiteX0" fmla="*/ 824766 w 824765"/>
                    <a:gd name="connsiteY0" fmla="*/ 475760 h 475759"/>
                    <a:gd name="connsiteX1" fmla="*/ 0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151">
                  <a:extLst>
                    <a:ext uri="{FF2B5EF4-FFF2-40B4-BE49-F238E27FC236}">
                      <a16:creationId xmlns:a16="http://schemas.microsoft.com/office/drawing/2014/main" id="{9DDD79D2-264A-38B2-1F56-1DD54D3EA0FD}"/>
                    </a:ext>
                  </a:extLst>
                </p:cNvPr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09C31274-CE68-7713-58E3-A6C1617B3530}"/>
                  </a:ext>
                </a:extLst>
              </p:cNvPr>
              <p:cNvGrpSpPr/>
              <p:nvPr/>
            </p:nvGrpSpPr>
            <p:grpSpPr>
              <a:xfrm>
                <a:off x="5328451" y="2484258"/>
                <a:ext cx="806836" cy="468460"/>
                <a:chOff x="5328451" y="2484258"/>
                <a:chExt cx="806836" cy="468460"/>
              </a:xfrm>
              <a:solidFill>
                <a:srgbClr val="CAC7D8"/>
              </a:solidFill>
            </p:grpSpPr>
            <p:sp>
              <p:nvSpPr>
                <p:cNvPr id="41" name="Freeform 153">
                  <a:extLst>
                    <a:ext uri="{FF2B5EF4-FFF2-40B4-BE49-F238E27FC236}">
                      <a16:creationId xmlns:a16="http://schemas.microsoft.com/office/drawing/2014/main" id="{62365B7A-0B19-99EA-7EDE-C1A83A81053E}"/>
                    </a:ext>
                  </a:extLst>
                </p:cNvPr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154">
                  <a:extLst>
                    <a:ext uri="{FF2B5EF4-FFF2-40B4-BE49-F238E27FC236}">
                      <a16:creationId xmlns:a16="http://schemas.microsoft.com/office/drawing/2014/main" id="{EF9DD3B7-2759-5403-3AA9-B5941CF13328}"/>
                    </a:ext>
                  </a:extLst>
                </p:cNvPr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avLst/>
                  <a:gdLst>
                    <a:gd name="connsiteX0" fmla="*/ 788242 w 788242"/>
                    <a:gd name="connsiteY0" fmla="*/ 454526 h 454526"/>
                    <a:gd name="connsiteX1" fmla="*/ 0 w 788242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4526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48E419C6-53C4-B25A-6620-B78125514AFA}"/>
                  </a:ext>
                </a:extLst>
              </p:cNvPr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  <a:solidFill>
                <a:srgbClr val="CAC7D8"/>
              </a:solidFill>
            </p:grpSpPr>
            <p:sp>
              <p:nvSpPr>
                <p:cNvPr id="39" name="Freeform 156">
                  <a:extLst>
                    <a:ext uri="{FF2B5EF4-FFF2-40B4-BE49-F238E27FC236}">
                      <a16:creationId xmlns:a16="http://schemas.microsoft.com/office/drawing/2014/main" id="{64D7DB66-E361-489C-76F7-942146D61F08}"/>
                    </a:ext>
                  </a:extLst>
                </p:cNvPr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avLst/>
                  <a:gdLst>
                    <a:gd name="connsiteX0" fmla="*/ 825430 w 825429"/>
                    <a:gd name="connsiteY0" fmla="*/ 475759 h 475759"/>
                    <a:gd name="connsiteX1" fmla="*/ 0 w 825429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575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157">
                  <a:extLst>
                    <a:ext uri="{FF2B5EF4-FFF2-40B4-BE49-F238E27FC236}">
                      <a16:creationId xmlns:a16="http://schemas.microsoft.com/office/drawing/2014/main" id="{20368323-C3A7-DB53-F7BD-9EEB628C65C0}"/>
                    </a:ext>
                  </a:extLst>
                </p:cNvPr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7AB8AF76-E5F5-2184-9F03-06B2D4B8DF3B}"/>
                  </a:ext>
                </a:extLst>
              </p:cNvPr>
              <p:cNvGrpSpPr/>
              <p:nvPr/>
            </p:nvGrpSpPr>
            <p:grpSpPr>
              <a:xfrm>
                <a:off x="6762163" y="1695307"/>
                <a:ext cx="445586" cy="255463"/>
                <a:chOff x="6762163" y="1695307"/>
                <a:chExt cx="445586" cy="255463"/>
              </a:xfrm>
              <a:solidFill>
                <a:srgbClr val="CAC7D8"/>
              </a:solidFill>
            </p:grpSpPr>
            <p:sp>
              <p:nvSpPr>
                <p:cNvPr id="37" name="Freeform 159">
                  <a:extLst>
                    <a:ext uri="{FF2B5EF4-FFF2-40B4-BE49-F238E27FC236}">
                      <a16:creationId xmlns:a16="http://schemas.microsoft.com/office/drawing/2014/main" id="{75A831E8-471B-FADF-7C52-0DED96F3CB45}"/>
                    </a:ext>
                  </a:extLst>
                </p:cNvPr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160">
                  <a:extLst>
                    <a:ext uri="{FF2B5EF4-FFF2-40B4-BE49-F238E27FC236}">
                      <a16:creationId xmlns:a16="http://schemas.microsoft.com/office/drawing/2014/main" id="{4CCDF15F-7C0A-18DC-CFAC-1D72FDBA4E20}"/>
                    </a:ext>
                  </a:extLst>
                </p:cNvPr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avLst/>
                  <a:gdLst>
                    <a:gd name="connsiteX0" fmla="*/ 426992 w 426992"/>
                    <a:gd name="connsiteY0" fmla="*/ 241529 h 241529"/>
                    <a:gd name="connsiteX1" fmla="*/ 0 w 426992"/>
                    <a:gd name="connsiteY1" fmla="*/ 0 h 24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6992" h="241529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F864515E-B57E-4D58-CDA7-B58AF33557CE}"/>
                  </a:ext>
                </a:extLst>
              </p:cNvPr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  <a:solidFill>
                <a:srgbClr val="CAC7D8"/>
              </a:solidFill>
            </p:grpSpPr>
            <p:sp>
              <p:nvSpPr>
                <p:cNvPr id="35" name="Freeform 162">
                  <a:extLst>
                    <a:ext uri="{FF2B5EF4-FFF2-40B4-BE49-F238E27FC236}">
                      <a16:creationId xmlns:a16="http://schemas.microsoft.com/office/drawing/2014/main" id="{06AE364E-3DE8-AD76-7297-B2A05775950B}"/>
                    </a:ext>
                  </a:extLst>
                </p:cNvPr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avLst/>
                  <a:gdLst>
                    <a:gd name="connsiteX0" fmla="*/ 825430 w 825429"/>
                    <a:gd name="connsiteY0" fmla="*/ 476423 h 476423"/>
                    <a:gd name="connsiteX1" fmla="*/ 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163">
                  <a:extLst>
                    <a:ext uri="{FF2B5EF4-FFF2-40B4-BE49-F238E27FC236}">
                      <a16:creationId xmlns:a16="http://schemas.microsoft.com/office/drawing/2014/main" id="{32CCE6BE-6CBE-8311-B75C-92F111F3D198}"/>
                    </a:ext>
                  </a:extLst>
                </p:cNvPr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5E453734-7A59-A42F-AC44-626D3455C9D8}"/>
                  </a:ext>
                </a:extLst>
              </p:cNvPr>
              <p:cNvGrpSpPr/>
              <p:nvPr/>
            </p:nvGrpSpPr>
            <p:grpSpPr>
              <a:xfrm>
                <a:off x="8215132" y="877824"/>
                <a:ext cx="806836" cy="469124"/>
                <a:chOff x="8215132" y="877824"/>
                <a:chExt cx="806836" cy="469124"/>
              </a:xfrm>
              <a:solidFill>
                <a:srgbClr val="CAC7D8"/>
              </a:solidFill>
            </p:grpSpPr>
            <p:sp>
              <p:nvSpPr>
                <p:cNvPr id="33" name="Freeform 165">
                  <a:extLst>
                    <a:ext uri="{FF2B5EF4-FFF2-40B4-BE49-F238E27FC236}">
                      <a16:creationId xmlns:a16="http://schemas.microsoft.com/office/drawing/2014/main" id="{B4F39650-E64D-2919-52E3-E0A7D79AEDA5}"/>
                    </a:ext>
                  </a:extLst>
                </p:cNvPr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166">
                  <a:extLst>
                    <a:ext uri="{FF2B5EF4-FFF2-40B4-BE49-F238E27FC236}">
                      <a16:creationId xmlns:a16="http://schemas.microsoft.com/office/drawing/2014/main" id="{DE01DBB0-D16C-28D5-2653-F3A198B1F1A2}"/>
                    </a:ext>
                  </a:extLst>
                </p:cNvPr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avLst/>
                  <a:gdLst>
                    <a:gd name="connsiteX0" fmla="*/ 788242 w 788242"/>
                    <a:gd name="connsiteY0" fmla="*/ 455190 h 455189"/>
                    <a:gd name="connsiteX1" fmla="*/ 0 w 788242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5189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1F7AD55A-9A33-F22C-FF8B-0D7091562585}"/>
                  </a:ext>
                </a:extLst>
              </p:cNvPr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  <a:solidFill>
                <a:srgbClr val="CAC7D8"/>
              </a:solidFill>
            </p:grpSpPr>
            <p:sp>
              <p:nvSpPr>
                <p:cNvPr id="31" name="Freeform 168">
                  <a:extLst>
                    <a:ext uri="{FF2B5EF4-FFF2-40B4-BE49-F238E27FC236}">
                      <a16:creationId xmlns:a16="http://schemas.microsoft.com/office/drawing/2014/main" id="{E7906FEB-41EB-04EE-28D4-5FC493D2D402}"/>
                    </a:ext>
                  </a:extLst>
                </p:cNvPr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avLst/>
                  <a:gdLst>
                    <a:gd name="connsiteX0" fmla="*/ 0 w 825429"/>
                    <a:gd name="connsiteY0" fmla="*/ 476423 h 476423"/>
                    <a:gd name="connsiteX1" fmla="*/ 82543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169">
                  <a:extLst>
                    <a:ext uri="{FF2B5EF4-FFF2-40B4-BE49-F238E27FC236}">
                      <a16:creationId xmlns:a16="http://schemas.microsoft.com/office/drawing/2014/main" id="{B58EB024-2006-1D32-D688-839B0C3DD6A6}"/>
                    </a:ext>
                  </a:extLst>
                </p:cNvPr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61BE588B-57CF-0627-FE7A-9ECEA1156174}"/>
                  </a:ext>
                </a:extLst>
              </p:cNvPr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  <a:solidFill>
                <a:srgbClr val="CAC7D8"/>
              </a:solidFill>
            </p:grpSpPr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id="{130FD49F-7299-944F-006D-06993BE5A23B}"/>
                    </a:ext>
                  </a:extLst>
                </p:cNvPr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id="{92E5D796-66C9-6540-5857-A1D0D3B1C0A6}"/>
                    </a:ext>
                  </a:extLst>
                </p:cNvPr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7389-96CB-4843-8B74-C86339E3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</p:spPr>
        <p:txBody>
          <a:bodyPr/>
          <a:lstStyle/>
          <a:p>
            <a:r>
              <a:rPr lang="en-BR" sz="6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1F639-F8F2-9749-BF6D-57027465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87" y="4370294"/>
            <a:ext cx="5294313" cy="255681"/>
          </a:xfrm>
        </p:spPr>
        <p:txBody>
          <a:bodyPr/>
          <a:lstStyle/>
          <a:p>
            <a:r>
              <a:rPr lang="en-BR" sz="1400" b="0" dirty="0">
                <a:solidFill>
                  <a:schemeClr val="bg1"/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Intro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BITCOIN SLIDE 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noProof="1"/>
              <a:t>You can enter your own text here. Click here to edit this text. You can edit text here.</a:t>
            </a:r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1">
            <a:extLst>
              <a:ext uri="{FF2B5EF4-FFF2-40B4-BE49-F238E27FC236}">
                <a16:creationId xmlns:a16="http://schemas.microsoft.com/office/drawing/2014/main" id="{B376DE3E-4318-E542-2D61-D97ECED491BA}"/>
              </a:ext>
            </a:extLst>
          </p:cNvPr>
          <p:cNvSpPr/>
          <p:nvPr/>
        </p:nvSpPr>
        <p:spPr>
          <a:xfrm>
            <a:off x="6588444" y="323785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9" name="Rounded Rectangle 11">
            <a:extLst>
              <a:ext uri="{FF2B5EF4-FFF2-40B4-BE49-F238E27FC236}">
                <a16:creationId xmlns:a16="http://schemas.microsoft.com/office/drawing/2014/main" id="{FA0EB6E8-3330-0286-C999-0AC9DDED1C44}"/>
              </a:ext>
            </a:extLst>
          </p:cNvPr>
          <p:cNvSpPr/>
          <p:nvPr/>
        </p:nvSpPr>
        <p:spPr>
          <a:xfrm>
            <a:off x="4606848" y="324802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6" name="Rounded Rectangle 11">
            <a:extLst>
              <a:ext uri="{FF2B5EF4-FFF2-40B4-BE49-F238E27FC236}">
                <a16:creationId xmlns:a16="http://schemas.microsoft.com/office/drawing/2014/main" id="{FE62C516-6232-02EB-4282-2033C45B4D0B}"/>
              </a:ext>
            </a:extLst>
          </p:cNvPr>
          <p:cNvSpPr/>
          <p:nvPr/>
        </p:nvSpPr>
        <p:spPr>
          <a:xfrm>
            <a:off x="2499610" y="324547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C916B0A6-51CD-4EBD-3D51-832DF69D45D2}"/>
              </a:ext>
            </a:extLst>
          </p:cNvPr>
          <p:cNvSpPr/>
          <p:nvPr/>
        </p:nvSpPr>
        <p:spPr>
          <a:xfrm>
            <a:off x="495154" y="325564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How a Blockchain works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983903D-3A8F-0D4E-A17F-43A19F86B84F}"/>
              </a:ext>
            </a:extLst>
          </p:cNvPr>
          <p:cNvSpPr txBox="1">
            <a:spLocks/>
          </p:cNvSpPr>
          <p:nvPr/>
        </p:nvSpPr>
        <p:spPr>
          <a:xfrm>
            <a:off x="670871" y="3427120"/>
            <a:ext cx="1293351" cy="409447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requested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4235E0EE-4D5C-BC4E-A21D-702194D9E761}"/>
              </a:ext>
            </a:extLst>
          </p:cNvPr>
          <p:cNvSpPr txBox="1">
            <a:spLocks/>
          </p:cNvSpPr>
          <p:nvPr/>
        </p:nvSpPr>
        <p:spPr>
          <a:xfrm>
            <a:off x="2393940" y="3380705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block representing the transaction is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520C9CD-B7F8-A748-A8EE-A6647FF61CA5}"/>
              </a:ext>
            </a:extLst>
          </p:cNvPr>
          <p:cNvSpPr txBox="1">
            <a:spLocks/>
          </p:cNvSpPr>
          <p:nvPr/>
        </p:nvSpPr>
        <p:spPr>
          <a:xfrm>
            <a:off x="4495800" y="3404299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block is sent to every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network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4AC984C-DB3E-9F4F-9FA2-C4F907094A9D}"/>
              </a:ext>
            </a:extLst>
          </p:cNvPr>
          <p:cNvSpPr txBox="1">
            <a:spLocks/>
          </p:cNvSpPr>
          <p:nvPr/>
        </p:nvSpPr>
        <p:spPr>
          <a:xfrm>
            <a:off x="6781800" y="3443476"/>
            <a:ext cx="1422685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validate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transaction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aphic 6">
            <a:extLst>
              <a:ext uri="{FF2B5EF4-FFF2-40B4-BE49-F238E27FC236}">
                <a16:creationId xmlns:a16="http://schemas.microsoft.com/office/drawing/2014/main" id="{5B869912-7243-EC4B-BCB0-E914F774B4F6}"/>
              </a:ext>
            </a:extLst>
          </p:cNvPr>
          <p:cNvGrpSpPr/>
          <p:nvPr/>
        </p:nvGrpSpPr>
        <p:grpSpPr>
          <a:xfrm>
            <a:off x="611651" y="2193147"/>
            <a:ext cx="1415891" cy="1142893"/>
            <a:chOff x="1099525" y="1940061"/>
            <a:chExt cx="879157" cy="709647"/>
          </a:xfrm>
        </p:grpSpPr>
        <p:grpSp>
          <p:nvGrpSpPr>
            <p:cNvPr id="5" name="Graphic 6">
              <a:extLst>
                <a:ext uri="{FF2B5EF4-FFF2-40B4-BE49-F238E27FC236}">
                  <a16:creationId xmlns:a16="http://schemas.microsoft.com/office/drawing/2014/main" id="{FCE7E4A5-3640-3241-8D59-0705F7D2192F}"/>
                </a:ext>
              </a:extLst>
            </p:cNvPr>
            <p:cNvGrpSpPr/>
            <p:nvPr/>
          </p:nvGrpSpPr>
          <p:grpSpPr>
            <a:xfrm>
              <a:off x="1099525" y="1940061"/>
              <a:ext cx="879157" cy="709647"/>
              <a:chOff x="1099525" y="1940061"/>
              <a:chExt cx="879157" cy="709647"/>
            </a:xfrm>
            <a:noFill/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DEE0BF1-479C-BC4F-BD0E-EFF417587664}"/>
                  </a:ext>
                </a:extLst>
              </p:cNvPr>
              <p:cNvSpPr/>
              <p:nvPr/>
            </p:nvSpPr>
            <p:spPr>
              <a:xfrm>
                <a:off x="1099525" y="1940061"/>
                <a:ext cx="878473" cy="509154"/>
              </a:xfrm>
              <a:custGeom>
                <a:avLst/>
                <a:gdLst>
                  <a:gd name="connsiteX0" fmla="*/ 877790 w 878473"/>
                  <a:gd name="connsiteY0" fmla="*/ 509155 h 509154"/>
                  <a:gd name="connsiteX1" fmla="*/ 0 w 878473"/>
                  <a:gd name="connsiteY1" fmla="*/ 509155 h 509154"/>
                  <a:gd name="connsiteX2" fmla="*/ 0 w 878473"/>
                  <a:gd name="connsiteY2" fmla="*/ 48917 h 509154"/>
                  <a:gd name="connsiteX3" fmla="*/ 48538 w 878473"/>
                  <a:gd name="connsiteY3" fmla="*/ 0 h 509154"/>
                  <a:gd name="connsiteX4" fmla="*/ 829936 w 878473"/>
                  <a:gd name="connsiteY4" fmla="*/ 0 h 509154"/>
                  <a:gd name="connsiteX5" fmla="*/ 878474 w 878473"/>
                  <a:gd name="connsiteY5" fmla="*/ 48917 h 509154"/>
                  <a:gd name="connsiteX6" fmla="*/ 878474 w 878473"/>
                  <a:gd name="connsiteY6" fmla="*/ 509155 h 50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473" h="509154">
                    <a:moveTo>
                      <a:pt x="877790" y="509155"/>
                    </a:moveTo>
                    <a:lnTo>
                      <a:pt x="0" y="509155"/>
                    </a:lnTo>
                    <a:lnTo>
                      <a:pt x="0" y="48917"/>
                    </a:lnTo>
                    <a:cubicBezTo>
                      <a:pt x="0" y="22047"/>
                      <a:pt x="21876" y="0"/>
                      <a:pt x="48538" y="0"/>
                    </a:cubicBezTo>
                    <a:lnTo>
                      <a:pt x="829936" y="0"/>
                    </a:lnTo>
                    <a:cubicBezTo>
                      <a:pt x="856597" y="0"/>
                      <a:pt x="878474" y="22047"/>
                      <a:pt x="878474" y="48917"/>
                    </a:cubicBezTo>
                    <a:lnTo>
                      <a:pt x="878474" y="509155"/>
                    </a:ln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C622A10-98CF-BF42-9A05-24E91B4E2286}"/>
                  </a:ext>
                </a:extLst>
              </p:cNvPr>
              <p:cNvSpPr/>
              <p:nvPr/>
            </p:nvSpPr>
            <p:spPr>
              <a:xfrm>
                <a:off x="1132339" y="1973132"/>
                <a:ext cx="812160" cy="443012"/>
              </a:xfrm>
              <a:custGeom>
                <a:avLst/>
                <a:gdLst>
                  <a:gd name="connsiteX0" fmla="*/ 782081 w 812160"/>
                  <a:gd name="connsiteY0" fmla="*/ 443013 h 443012"/>
                  <a:gd name="connsiteX1" fmla="*/ 30080 w 812160"/>
                  <a:gd name="connsiteY1" fmla="*/ 443013 h 443012"/>
                  <a:gd name="connsiteX2" fmla="*/ 0 w 812160"/>
                  <a:gd name="connsiteY2" fmla="*/ 412698 h 443012"/>
                  <a:gd name="connsiteX3" fmla="*/ 0 w 812160"/>
                  <a:gd name="connsiteY3" fmla="*/ 30315 h 443012"/>
                  <a:gd name="connsiteX4" fmla="*/ 30080 w 812160"/>
                  <a:gd name="connsiteY4" fmla="*/ 0 h 443012"/>
                  <a:gd name="connsiteX5" fmla="*/ 782081 w 812160"/>
                  <a:gd name="connsiteY5" fmla="*/ 0 h 443012"/>
                  <a:gd name="connsiteX6" fmla="*/ 812161 w 812160"/>
                  <a:gd name="connsiteY6" fmla="*/ 30315 h 443012"/>
                  <a:gd name="connsiteX7" fmla="*/ 812161 w 812160"/>
                  <a:gd name="connsiteY7" fmla="*/ 412698 h 443012"/>
                  <a:gd name="connsiteX8" fmla="*/ 782081 w 812160"/>
                  <a:gd name="connsiteY8" fmla="*/ 443013 h 4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160" h="443012">
                    <a:moveTo>
                      <a:pt x="782081" y="443013"/>
                    </a:moveTo>
                    <a:lnTo>
                      <a:pt x="30080" y="443013"/>
                    </a:lnTo>
                    <a:cubicBezTo>
                      <a:pt x="13673" y="443013"/>
                      <a:pt x="0" y="429233"/>
                      <a:pt x="0" y="412698"/>
                    </a:cubicBezTo>
                    <a:lnTo>
                      <a:pt x="0" y="30315"/>
                    </a:lnTo>
                    <a:cubicBezTo>
                      <a:pt x="0" y="13780"/>
                      <a:pt x="13673" y="0"/>
                      <a:pt x="30080" y="0"/>
                    </a:cubicBezTo>
                    <a:lnTo>
                      <a:pt x="782081" y="0"/>
                    </a:lnTo>
                    <a:cubicBezTo>
                      <a:pt x="798488" y="0"/>
                      <a:pt x="812161" y="13780"/>
                      <a:pt x="812161" y="30315"/>
                    </a:cubicBezTo>
                    <a:lnTo>
                      <a:pt x="812161" y="412698"/>
                    </a:lnTo>
                    <a:cubicBezTo>
                      <a:pt x="812161" y="429922"/>
                      <a:pt x="798488" y="443013"/>
                      <a:pt x="782081" y="443013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97C5AD3-980A-4F44-920A-14A185127CE7}"/>
                  </a:ext>
                </a:extLst>
              </p:cNvPr>
              <p:cNvSpPr/>
              <p:nvPr/>
            </p:nvSpPr>
            <p:spPr>
              <a:xfrm>
                <a:off x="1099525" y="2449216"/>
                <a:ext cx="879157" cy="200492"/>
              </a:xfrm>
              <a:custGeom>
                <a:avLst/>
                <a:gdLst>
                  <a:gd name="connsiteX0" fmla="*/ 0 w 879157"/>
                  <a:gd name="connsiteY0" fmla="*/ 0 h 200492"/>
                  <a:gd name="connsiteX1" fmla="*/ 0 w 879157"/>
                  <a:gd name="connsiteY1" fmla="*/ 42028 h 200492"/>
                  <a:gd name="connsiteX2" fmla="*/ 41702 w 879157"/>
                  <a:gd name="connsiteY2" fmla="*/ 84055 h 200492"/>
                  <a:gd name="connsiteX3" fmla="*/ 343186 w 879157"/>
                  <a:gd name="connsiteY3" fmla="*/ 84055 h 200492"/>
                  <a:gd name="connsiteX4" fmla="*/ 315157 w 879157"/>
                  <a:gd name="connsiteY4" fmla="*/ 181201 h 200492"/>
                  <a:gd name="connsiteX5" fmla="*/ 266619 w 879157"/>
                  <a:gd name="connsiteY5" fmla="*/ 181201 h 200492"/>
                  <a:gd name="connsiteX6" fmla="*/ 254313 w 879157"/>
                  <a:gd name="connsiteY6" fmla="*/ 193603 h 200492"/>
                  <a:gd name="connsiteX7" fmla="*/ 261149 w 879157"/>
                  <a:gd name="connsiteY7" fmla="*/ 200493 h 200492"/>
                  <a:gd name="connsiteX8" fmla="*/ 624844 w 879157"/>
                  <a:gd name="connsiteY8" fmla="*/ 200493 h 200492"/>
                  <a:gd name="connsiteX9" fmla="*/ 631681 w 879157"/>
                  <a:gd name="connsiteY9" fmla="*/ 193603 h 200492"/>
                  <a:gd name="connsiteX10" fmla="*/ 619375 w 879157"/>
                  <a:gd name="connsiteY10" fmla="*/ 181201 h 200492"/>
                  <a:gd name="connsiteX11" fmla="*/ 570837 w 879157"/>
                  <a:gd name="connsiteY11" fmla="*/ 181201 h 200492"/>
                  <a:gd name="connsiteX12" fmla="*/ 542808 w 879157"/>
                  <a:gd name="connsiteY12" fmla="*/ 84055 h 200492"/>
                  <a:gd name="connsiteX13" fmla="*/ 837456 w 879157"/>
                  <a:gd name="connsiteY13" fmla="*/ 84055 h 200492"/>
                  <a:gd name="connsiteX14" fmla="*/ 879158 w 879157"/>
                  <a:gd name="connsiteY14" fmla="*/ 42028 h 200492"/>
                  <a:gd name="connsiteX15" fmla="*/ 879158 w 879157"/>
                  <a:gd name="connsiteY15" fmla="*/ 0 h 20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9157" h="200492">
                    <a:moveTo>
                      <a:pt x="0" y="0"/>
                    </a:moveTo>
                    <a:lnTo>
                      <a:pt x="0" y="42028"/>
                    </a:lnTo>
                    <a:cubicBezTo>
                      <a:pt x="0" y="65453"/>
                      <a:pt x="18458" y="84055"/>
                      <a:pt x="41702" y="84055"/>
                    </a:cubicBezTo>
                    <a:lnTo>
                      <a:pt x="343186" y="84055"/>
                    </a:lnTo>
                    <a:lnTo>
                      <a:pt x="315157" y="181201"/>
                    </a:lnTo>
                    <a:lnTo>
                      <a:pt x="266619" y="181201"/>
                    </a:lnTo>
                    <a:cubicBezTo>
                      <a:pt x="259782" y="181201"/>
                      <a:pt x="254313" y="186713"/>
                      <a:pt x="254313" y="193603"/>
                    </a:cubicBezTo>
                    <a:cubicBezTo>
                      <a:pt x="254313" y="197048"/>
                      <a:pt x="257048" y="200493"/>
                      <a:pt x="261149" y="200493"/>
                    </a:cubicBezTo>
                    <a:lnTo>
                      <a:pt x="624844" y="200493"/>
                    </a:lnTo>
                    <a:cubicBezTo>
                      <a:pt x="628263" y="200493"/>
                      <a:pt x="631681" y="197737"/>
                      <a:pt x="631681" y="193603"/>
                    </a:cubicBezTo>
                    <a:cubicBezTo>
                      <a:pt x="631681" y="186713"/>
                      <a:pt x="626212" y="181201"/>
                      <a:pt x="619375" y="181201"/>
                    </a:cubicBezTo>
                    <a:lnTo>
                      <a:pt x="570837" y="181201"/>
                    </a:lnTo>
                    <a:lnTo>
                      <a:pt x="542808" y="84055"/>
                    </a:lnTo>
                    <a:lnTo>
                      <a:pt x="837456" y="84055"/>
                    </a:lnTo>
                    <a:cubicBezTo>
                      <a:pt x="860699" y="84055"/>
                      <a:pt x="879158" y="65453"/>
                      <a:pt x="879158" y="42028"/>
                    </a:cubicBezTo>
                    <a:lnTo>
                      <a:pt x="879158" y="0"/>
                    </a:lnTo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BF8E902-9C03-3146-B599-F759C7EB3753}"/>
                  </a:ext>
                </a:extLst>
              </p:cNvPr>
              <p:cNvSpPr/>
              <p:nvPr/>
            </p:nvSpPr>
            <p:spPr>
              <a:xfrm>
                <a:off x="1521329" y="2474019"/>
                <a:ext cx="34181" cy="34448"/>
              </a:xfrm>
              <a:custGeom>
                <a:avLst/>
                <a:gdLst>
                  <a:gd name="connsiteX0" fmla="*/ 34182 w 34181"/>
                  <a:gd name="connsiteY0" fmla="*/ 17224 h 34448"/>
                  <a:gd name="connsiteX1" fmla="*/ 17091 w 34181"/>
                  <a:gd name="connsiteY1" fmla="*/ 34449 h 34448"/>
                  <a:gd name="connsiteX2" fmla="*/ 0 w 34181"/>
                  <a:gd name="connsiteY2" fmla="*/ 17224 h 34448"/>
                  <a:gd name="connsiteX3" fmla="*/ 17091 w 34181"/>
                  <a:gd name="connsiteY3" fmla="*/ 0 h 34448"/>
                  <a:gd name="connsiteX4" fmla="*/ 34182 w 34181"/>
                  <a:gd name="connsiteY4" fmla="*/ 17224 h 3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81" h="34448">
                    <a:moveTo>
                      <a:pt x="34182" y="17224"/>
                    </a:moveTo>
                    <a:cubicBezTo>
                      <a:pt x="34182" y="26737"/>
                      <a:pt x="26530" y="34449"/>
                      <a:pt x="17091" y="34449"/>
                    </a:cubicBezTo>
                    <a:cubicBezTo>
                      <a:pt x="7652" y="34449"/>
                      <a:pt x="0" y="26737"/>
                      <a:pt x="0" y="17224"/>
                    </a:cubicBezTo>
                    <a:cubicBezTo>
                      <a:pt x="0" y="7712"/>
                      <a:pt x="7652" y="0"/>
                      <a:pt x="17091" y="0"/>
                    </a:cubicBezTo>
                    <a:cubicBezTo>
                      <a:pt x="26530" y="0"/>
                      <a:pt x="34182" y="7712"/>
                      <a:pt x="34182" y="17224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7D3017FE-0D79-E549-9A0B-FC0158978E31}"/>
                  </a:ext>
                </a:extLst>
              </p:cNvPr>
              <p:cNvSpPr/>
              <p:nvPr/>
            </p:nvSpPr>
            <p:spPr>
              <a:xfrm>
                <a:off x="1414681" y="2630417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E6704A-CB0E-D741-AB88-27E03D71465B}"/>
                  </a:ext>
                </a:extLst>
              </p:cNvPr>
              <p:cNvSpPr/>
              <p:nvPr/>
            </p:nvSpPr>
            <p:spPr>
              <a:xfrm>
                <a:off x="1451598" y="2533271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9015AEF0-4C26-174F-8752-AA01306426F9}"/>
                </a:ext>
              </a:extLst>
            </p:cNvPr>
            <p:cNvGrpSpPr/>
            <p:nvPr/>
          </p:nvGrpSpPr>
          <p:grpSpPr>
            <a:xfrm>
              <a:off x="1415365" y="2082680"/>
              <a:ext cx="246109" cy="223228"/>
              <a:chOff x="1415365" y="2082680"/>
              <a:chExt cx="246109" cy="223228"/>
            </a:xfrm>
            <a:solidFill>
              <a:srgbClr val="8854ED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EDD66E3-5C88-AC4B-8E89-DAAED4577460}"/>
                  </a:ext>
                </a:extLst>
              </p:cNvPr>
              <p:cNvSpPr/>
              <p:nvPr/>
            </p:nvSpPr>
            <p:spPr>
              <a:xfrm>
                <a:off x="1415365" y="2082680"/>
                <a:ext cx="160349" cy="223228"/>
              </a:xfrm>
              <a:custGeom>
                <a:avLst/>
                <a:gdLst>
                  <a:gd name="connsiteX0" fmla="*/ 147666 w 160349"/>
                  <a:gd name="connsiteY0" fmla="*/ 68898 h 223228"/>
                  <a:gd name="connsiteX1" fmla="*/ 98444 w 160349"/>
                  <a:gd name="connsiteY1" fmla="*/ 33760 h 223228"/>
                  <a:gd name="connsiteX2" fmla="*/ 98444 w 160349"/>
                  <a:gd name="connsiteY2" fmla="*/ 0 h 223228"/>
                  <a:gd name="connsiteX3" fmla="*/ 77935 w 160349"/>
                  <a:gd name="connsiteY3" fmla="*/ 0 h 223228"/>
                  <a:gd name="connsiteX4" fmla="*/ 77935 w 160349"/>
                  <a:gd name="connsiteY4" fmla="*/ 33071 h 223228"/>
                  <a:gd name="connsiteX5" fmla="*/ 61527 w 160349"/>
                  <a:gd name="connsiteY5" fmla="*/ 33071 h 223228"/>
                  <a:gd name="connsiteX6" fmla="*/ 61527 w 160349"/>
                  <a:gd name="connsiteY6" fmla="*/ 0 h 223228"/>
                  <a:gd name="connsiteX7" fmla="*/ 41018 w 160349"/>
                  <a:gd name="connsiteY7" fmla="*/ 0 h 223228"/>
                  <a:gd name="connsiteX8" fmla="*/ 41018 w 160349"/>
                  <a:gd name="connsiteY8" fmla="*/ 33760 h 223228"/>
                  <a:gd name="connsiteX9" fmla="*/ 28029 w 160349"/>
                  <a:gd name="connsiteY9" fmla="*/ 33760 h 223228"/>
                  <a:gd name="connsiteX10" fmla="*/ 28029 w 160349"/>
                  <a:gd name="connsiteY10" fmla="*/ 33760 h 223228"/>
                  <a:gd name="connsiteX11" fmla="*/ 0 w 160349"/>
                  <a:gd name="connsiteY11" fmla="*/ 33760 h 223228"/>
                  <a:gd name="connsiteX12" fmla="*/ 0 w 160349"/>
                  <a:gd name="connsiteY12" fmla="*/ 55807 h 223228"/>
                  <a:gd name="connsiteX13" fmla="*/ 15040 w 160349"/>
                  <a:gd name="connsiteY13" fmla="*/ 55807 h 223228"/>
                  <a:gd name="connsiteX14" fmla="*/ 26662 w 160349"/>
                  <a:gd name="connsiteY14" fmla="*/ 64764 h 223228"/>
                  <a:gd name="connsiteX15" fmla="*/ 26662 w 160349"/>
                  <a:gd name="connsiteY15" fmla="*/ 103347 h 223228"/>
                  <a:gd name="connsiteX16" fmla="*/ 26662 w 160349"/>
                  <a:gd name="connsiteY16" fmla="*/ 157087 h 223228"/>
                  <a:gd name="connsiteX17" fmla="*/ 19142 w 160349"/>
                  <a:gd name="connsiteY17" fmla="*/ 163977 h 223228"/>
                  <a:gd name="connsiteX18" fmla="*/ 4102 w 160349"/>
                  <a:gd name="connsiteY18" fmla="*/ 163977 h 223228"/>
                  <a:gd name="connsiteX19" fmla="*/ 0 w 160349"/>
                  <a:gd name="connsiteY19" fmla="*/ 188780 h 223228"/>
                  <a:gd name="connsiteX20" fmla="*/ 26662 w 160349"/>
                  <a:gd name="connsiteY20" fmla="*/ 188780 h 223228"/>
                  <a:gd name="connsiteX21" fmla="*/ 41018 w 160349"/>
                  <a:gd name="connsiteY21" fmla="*/ 188780 h 223228"/>
                  <a:gd name="connsiteX22" fmla="*/ 41018 w 160349"/>
                  <a:gd name="connsiteY22" fmla="*/ 223229 h 223228"/>
                  <a:gd name="connsiteX23" fmla="*/ 61527 w 160349"/>
                  <a:gd name="connsiteY23" fmla="*/ 223229 h 223228"/>
                  <a:gd name="connsiteX24" fmla="*/ 61527 w 160349"/>
                  <a:gd name="connsiteY24" fmla="*/ 189469 h 223228"/>
                  <a:gd name="connsiteX25" fmla="*/ 77935 w 160349"/>
                  <a:gd name="connsiteY25" fmla="*/ 189469 h 223228"/>
                  <a:gd name="connsiteX26" fmla="*/ 77935 w 160349"/>
                  <a:gd name="connsiteY26" fmla="*/ 223229 h 223228"/>
                  <a:gd name="connsiteX27" fmla="*/ 98444 w 160349"/>
                  <a:gd name="connsiteY27" fmla="*/ 223229 h 223228"/>
                  <a:gd name="connsiteX28" fmla="*/ 98444 w 160349"/>
                  <a:gd name="connsiteY28" fmla="*/ 188780 h 223228"/>
                  <a:gd name="connsiteX29" fmla="*/ 159971 w 160349"/>
                  <a:gd name="connsiteY29" fmla="*/ 145374 h 223228"/>
                  <a:gd name="connsiteX30" fmla="*/ 130575 w 160349"/>
                  <a:gd name="connsiteY30" fmla="*/ 102658 h 223228"/>
                  <a:gd name="connsiteX31" fmla="*/ 147666 w 160349"/>
                  <a:gd name="connsiteY31" fmla="*/ 68898 h 223228"/>
                  <a:gd name="connsiteX32" fmla="*/ 147666 w 160349"/>
                  <a:gd name="connsiteY32" fmla="*/ 68898 h 223228"/>
                  <a:gd name="connsiteX33" fmla="*/ 118953 w 160349"/>
                  <a:gd name="connsiteY33" fmla="*/ 141929 h 223228"/>
                  <a:gd name="connsiteX34" fmla="*/ 61527 w 160349"/>
                  <a:gd name="connsiteY34" fmla="*/ 164666 h 223228"/>
                  <a:gd name="connsiteX35" fmla="*/ 61527 w 160349"/>
                  <a:gd name="connsiteY35" fmla="*/ 119193 h 223228"/>
                  <a:gd name="connsiteX36" fmla="*/ 118953 w 160349"/>
                  <a:gd name="connsiteY36" fmla="*/ 141929 h 223228"/>
                  <a:gd name="connsiteX37" fmla="*/ 118953 w 160349"/>
                  <a:gd name="connsiteY37" fmla="*/ 141929 h 223228"/>
                  <a:gd name="connsiteX38" fmla="*/ 109382 w 160349"/>
                  <a:gd name="connsiteY38" fmla="*/ 78543 h 223228"/>
                  <a:gd name="connsiteX39" fmla="*/ 61527 w 160349"/>
                  <a:gd name="connsiteY39" fmla="*/ 99213 h 223228"/>
                  <a:gd name="connsiteX40" fmla="*/ 61527 w 160349"/>
                  <a:gd name="connsiteY40" fmla="*/ 57874 h 223228"/>
                  <a:gd name="connsiteX41" fmla="*/ 109382 w 160349"/>
                  <a:gd name="connsiteY41" fmla="*/ 78543 h 22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60349" h="223228">
                    <a:moveTo>
                      <a:pt x="147666" y="68898"/>
                    </a:moveTo>
                    <a:cubicBezTo>
                      <a:pt x="145615" y="44784"/>
                      <a:pt x="124422" y="36516"/>
                      <a:pt x="98444" y="33760"/>
                    </a:cubicBezTo>
                    <a:lnTo>
                      <a:pt x="98444" y="0"/>
                    </a:lnTo>
                    <a:lnTo>
                      <a:pt x="77935" y="0"/>
                    </a:lnTo>
                    <a:lnTo>
                      <a:pt x="77935" y="33071"/>
                    </a:lnTo>
                    <a:cubicBezTo>
                      <a:pt x="72466" y="33071"/>
                      <a:pt x="66996" y="33071"/>
                      <a:pt x="61527" y="33071"/>
                    </a:cubicBezTo>
                    <a:lnTo>
                      <a:pt x="61527" y="0"/>
                    </a:lnTo>
                    <a:lnTo>
                      <a:pt x="41018" y="0"/>
                    </a:lnTo>
                    <a:lnTo>
                      <a:pt x="41018" y="33760"/>
                    </a:lnTo>
                    <a:cubicBezTo>
                      <a:pt x="36916" y="33760"/>
                      <a:pt x="32131" y="33760"/>
                      <a:pt x="28029" y="33760"/>
                    </a:cubicBezTo>
                    <a:lnTo>
                      <a:pt x="28029" y="33760"/>
                    </a:lnTo>
                    <a:lnTo>
                      <a:pt x="0" y="33760"/>
                    </a:lnTo>
                    <a:lnTo>
                      <a:pt x="0" y="55807"/>
                    </a:lnTo>
                    <a:cubicBezTo>
                      <a:pt x="0" y="55807"/>
                      <a:pt x="15040" y="55807"/>
                      <a:pt x="15040" y="55807"/>
                    </a:cubicBezTo>
                    <a:cubicBezTo>
                      <a:pt x="23244" y="55807"/>
                      <a:pt x="25978" y="60630"/>
                      <a:pt x="26662" y="64764"/>
                    </a:cubicBezTo>
                    <a:lnTo>
                      <a:pt x="26662" y="103347"/>
                    </a:lnTo>
                    <a:lnTo>
                      <a:pt x="26662" y="157087"/>
                    </a:lnTo>
                    <a:cubicBezTo>
                      <a:pt x="25978" y="159843"/>
                      <a:pt x="24611" y="163977"/>
                      <a:pt x="19142" y="163977"/>
                    </a:cubicBezTo>
                    <a:cubicBezTo>
                      <a:pt x="19142" y="163977"/>
                      <a:pt x="4102" y="163977"/>
                      <a:pt x="4102" y="163977"/>
                    </a:cubicBezTo>
                    <a:lnTo>
                      <a:pt x="0" y="188780"/>
                    </a:lnTo>
                    <a:lnTo>
                      <a:pt x="26662" y="188780"/>
                    </a:lnTo>
                    <a:cubicBezTo>
                      <a:pt x="31447" y="188780"/>
                      <a:pt x="36233" y="188780"/>
                      <a:pt x="41018" y="188780"/>
                    </a:cubicBezTo>
                    <a:lnTo>
                      <a:pt x="41018" y="223229"/>
                    </a:lnTo>
                    <a:lnTo>
                      <a:pt x="61527" y="223229"/>
                    </a:lnTo>
                    <a:lnTo>
                      <a:pt x="61527" y="189469"/>
                    </a:lnTo>
                    <a:cubicBezTo>
                      <a:pt x="66996" y="189469"/>
                      <a:pt x="72466" y="189469"/>
                      <a:pt x="77935" y="189469"/>
                    </a:cubicBezTo>
                    <a:lnTo>
                      <a:pt x="77935" y="223229"/>
                    </a:lnTo>
                    <a:lnTo>
                      <a:pt x="98444" y="223229"/>
                    </a:lnTo>
                    <a:lnTo>
                      <a:pt x="98444" y="188780"/>
                    </a:lnTo>
                    <a:cubicBezTo>
                      <a:pt x="132626" y="186713"/>
                      <a:pt x="156553" y="177756"/>
                      <a:pt x="159971" y="145374"/>
                    </a:cubicBezTo>
                    <a:cubicBezTo>
                      <a:pt x="162706" y="119193"/>
                      <a:pt x="150400" y="107481"/>
                      <a:pt x="130575" y="102658"/>
                    </a:cubicBezTo>
                    <a:cubicBezTo>
                      <a:pt x="142197" y="97835"/>
                      <a:pt x="149717" y="86811"/>
                      <a:pt x="147666" y="68898"/>
                    </a:cubicBezTo>
                    <a:lnTo>
                      <a:pt x="147666" y="68898"/>
                    </a:lnTo>
                    <a:close/>
                    <a:moveTo>
                      <a:pt x="118953" y="141929"/>
                    </a:moveTo>
                    <a:cubicBezTo>
                      <a:pt x="118953" y="167422"/>
                      <a:pt x="75884" y="164666"/>
                      <a:pt x="61527" y="164666"/>
                    </a:cubicBezTo>
                    <a:lnTo>
                      <a:pt x="61527" y="119193"/>
                    </a:lnTo>
                    <a:cubicBezTo>
                      <a:pt x="75884" y="119882"/>
                      <a:pt x="118953" y="115748"/>
                      <a:pt x="118953" y="141929"/>
                    </a:cubicBezTo>
                    <a:lnTo>
                      <a:pt x="118953" y="141929"/>
                    </a:lnTo>
                    <a:close/>
                    <a:moveTo>
                      <a:pt x="109382" y="78543"/>
                    </a:moveTo>
                    <a:cubicBezTo>
                      <a:pt x="109382" y="101969"/>
                      <a:pt x="73149" y="99213"/>
                      <a:pt x="61527" y="99213"/>
                    </a:cubicBezTo>
                    <a:lnTo>
                      <a:pt x="61527" y="57874"/>
                    </a:lnTo>
                    <a:cubicBezTo>
                      <a:pt x="73149" y="57874"/>
                      <a:pt x="109382" y="53740"/>
                      <a:pt x="109382" y="78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223FE5B-B5BF-3D4B-BEAF-4F60030E65BB}"/>
                  </a:ext>
                </a:extLst>
              </p:cNvPr>
              <p:cNvSpPr/>
              <p:nvPr/>
            </p:nvSpPr>
            <p:spPr>
              <a:xfrm>
                <a:off x="1608834" y="2089570"/>
                <a:ext cx="52640" cy="210138"/>
              </a:xfrm>
              <a:custGeom>
                <a:avLst/>
                <a:gdLst>
                  <a:gd name="connsiteX0" fmla="*/ 26662 w 52640"/>
                  <a:gd name="connsiteY0" fmla="*/ 210138 h 210138"/>
                  <a:gd name="connsiteX1" fmla="*/ 7520 w 52640"/>
                  <a:gd name="connsiteY1" fmla="*/ 203248 h 210138"/>
                  <a:gd name="connsiteX2" fmla="*/ 0 w 52640"/>
                  <a:gd name="connsiteY2" fmla="*/ 186024 h 210138"/>
                  <a:gd name="connsiteX3" fmla="*/ 7520 w 52640"/>
                  <a:gd name="connsiteY3" fmla="*/ 168800 h 210138"/>
                  <a:gd name="connsiteX4" fmla="*/ 26662 w 52640"/>
                  <a:gd name="connsiteY4" fmla="*/ 161910 h 210138"/>
                  <a:gd name="connsiteX5" fmla="*/ 45120 w 52640"/>
                  <a:gd name="connsiteY5" fmla="*/ 168800 h 210138"/>
                  <a:gd name="connsiteX6" fmla="*/ 52640 w 52640"/>
                  <a:gd name="connsiteY6" fmla="*/ 186024 h 210138"/>
                  <a:gd name="connsiteX7" fmla="*/ 45120 w 52640"/>
                  <a:gd name="connsiteY7" fmla="*/ 203248 h 210138"/>
                  <a:gd name="connsiteX8" fmla="*/ 26662 w 52640"/>
                  <a:gd name="connsiteY8" fmla="*/ 210138 h 210138"/>
                  <a:gd name="connsiteX9" fmla="*/ 49906 w 52640"/>
                  <a:gd name="connsiteY9" fmla="*/ 10335 h 210138"/>
                  <a:gd name="connsiteX10" fmla="*/ 45120 w 52640"/>
                  <a:gd name="connsiteY10" fmla="*/ 133662 h 210138"/>
                  <a:gd name="connsiteX11" fmla="*/ 35549 w 52640"/>
                  <a:gd name="connsiteY11" fmla="*/ 143307 h 210138"/>
                  <a:gd name="connsiteX12" fmla="*/ 17775 w 52640"/>
                  <a:gd name="connsiteY12" fmla="*/ 143307 h 210138"/>
                  <a:gd name="connsiteX13" fmla="*/ 8204 w 52640"/>
                  <a:gd name="connsiteY13" fmla="*/ 133662 h 210138"/>
                  <a:gd name="connsiteX14" fmla="*/ 3418 w 52640"/>
                  <a:gd name="connsiteY14" fmla="*/ 10335 h 210138"/>
                  <a:gd name="connsiteX15" fmla="*/ 12989 w 52640"/>
                  <a:gd name="connsiteY15" fmla="*/ 0 h 210138"/>
                  <a:gd name="connsiteX16" fmla="*/ 40335 w 52640"/>
                  <a:gd name="connsiteY16" fmla="*/ 0 h 210138"/>
                  <a:gd name="connsiteX17" fmla="*/ 49906 w 52640"/>
                  <a:gd name="connsiteY17" fmla="*/ 10335 h 21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40" h="210138">
                    <a:moveTo>
                      <a:pt x="26662" y="210138"/>
                    </a:moveTo>
                    <a:cubicBezTo>
                      <a:pt x="19142" y="210138"/>
                      <a:pt x="12989" y="208071"/>
                      <a:pt x="7520" y="203248"/>
                    </a:cubicBezTo>
                    <a:cubicBezTo>
                      <a:pt x="2735" y="198426"/>
                      <a:pt x="0" y="192914"/>
                      <a:pt x="0" y="186024"/>
                    </a:cubicBezTo>
                    <a:cubicBezTo>
                      <a:pt x="0" y="179134"/>
                      <a:pt x="2735" y="173622"/>
                      <a:pt x="7520" y="168800"/>
                    </a:cubicBezTo>
                    <a:cubicBezTo>
                      <a:pt x="12305" y="164666"/>
                      <a:pt x="19142" y="161910"/>
                      <a:pt x="26662" y="161910"/>
                    </a:cubicBezTo>
                    <a:cubicBezTo>
                      <a:pt x="34182" y="161910"/>
                      <a:pt x="40335" y="163977"/>
                      <a:pt x="45120" y="168800"/>
                    </a:cubicBezTo>
                    <a:cubicBezTo>
                      <a:pt x="49906" y="172933"/>
                      <a:pt x="52640" y="179134"/>
                      <a:pt x="52640" y="186024"/>
                    </a:cubicBezTo>
                    <a:cubicBezTo>
                      <a:pt x="52640" y="192914"/>
                      <a:pt x="49906" y="198426"/>
                      <a:pt x="45120" y="203248"/>
                    </a:cubicBezTo>
                    <a:cubicBezTo>
                      <a:pt x="41018" y="208071"/>
                      <a:pt x="34865" y="210138"/>
                      <a:pt x="26662" y="210138"/>
                    </a:cubicBezTo>
                    <a:close/>
                    <a:moveTo>
                      <a:pt x="49906" y="10335"/>
                    </a:moveTo>
                    <a:lnTo>
                      <a:pt x="45120" y="133662"/>
                    </a:lnTo>
                    <a:cubicBezTo>
                      <a:pt x="45120" y="139174"/>
                      <a:pt x="40335" y="143307"/>
                      <a:pt x="35549" y="143307"/>
                    </a:cubicBezTo>
                    <a:lnTo>
                      <a:pt x="17775" y="143307"/>
                    </a:lnTo>
                    <a:cubicBezTo>
                      <a:pt x="12305" y="143307"/>
                      <a:pt x="8204" y="139174"/>
                      <a:pt x="8204" y="133662"/>
                    </a:cubicBezTo>
                    <a:lnTo>
                      <a:pt x="3418" y="10335"/>
                    </a:lnTo>
                    <a:cubicBezTo>
                      <a:pt x="3418" y="4823"/>
                      <a:pt x="7520" y="0"/>
                      <a:pt x="12989" y="0"/>
                    </a:cubicBezTo>
                    <a:lnTo>
                      <a:pt x="40335" y="0"/>
                    </a:lnTo>
                    <a:cubicBezTo>
                      <a:pt x="45804" y="0"/>
                      <a:pt x="49906" y="4823"/>
                      <a:pt x="49906" y="103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19" name="Graphic 8">
            <a:extLst>
              <a:ext uri="{FF2B5EF4-FFF2-40B4-BE49-F238E27FC236}">
                <a16:creationId xmlns:a16="http://schemas.microsoft.com/office/drawing/2014/main" id="{5CD05F33-0DAF-7D4A-B4C8-13FD8325643F}"/>
              </a:ext>
            </a:extLst>
          </p:cNvPr>
          <p:cNvGrpSpPr/>
          <p:nvPr/>
        </p:nvGrpSpPr>
        <p:grpSpPr>
          <a:xfrm>
            <a:off x="2822415" y="2210946"/>
            <a:ext cx="1038264" cy="1034529"/>
            <a:chOff x="3063470" y="1983736"/>
            <a:chExt cx="644680" cy="642361"/>
          </a:xfrm>
          <a:noFill/>
        </p:grpSpPr>
        <p:grpSp>
          <p:nvGrpSpPr>
            <p:cNvPr id="20" name="Graphic 8">
              <a:extLst>
                <a:ext uri="{FF2B5EF4-FFF2-40B4-BE49-F238E27FC236}">
                  <a16:creationId xmlns:a16="http://schemas.microsoft.com/office/drawing/2014/main" id="{BBA61650-F820-304C-BDD9-FB1F05AE93A2}"/>
                </a:ext>
              </a:extLst>
            </p:cNvPr>
            <p:cNvGrpSpPr/>
            <p:nvPr/>
          </p:nvGrpSpPr>
          <p:grpSpPr>
            <a:xfrm>
              <a:off x="3200096" y="2082929"/>
              <a:ext cx="372116" cy="423452"/>
              <a:chOff x="3200096" y="2082929"/>
              <a:chExt cx="372116" cy="423452"/>
            </a:xfrm>
            <a:noFill/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96F4DB2-CB78-E44B-BE93-A17D8E502947}"/>
                  </a:ext>
                </a:extLst>
              </p:cNvPr>
              <p:cNvSpPr/>
              <p:nvPr/>
            </p:nvSpPr>
            <p:spPr>
              <a:xfrm>
                <a:off x="3200096" y="2189647"/>
                <a:ext cx="186058" cy="316734"/>
              </a:xfrm>
              <a:custGeom>
                <a:avLst/>
                <a:gdLst>
                  <a:gd name="connsiteX0" fmla="*/ 186058 w 186058"/>
                  <a:gd name="connsiteY0" fmla="*/ 316734 h 316734"/>
                  <a:gd name="connsiteX1" fmla="*/ 0 w 186058"/>
                  <a:gd name="connsiteY1" fmla="*/ 210016 h 316734"/>
                  <a:gd name="connsiteX2" fmla="*/ 0 w 186058"/>
                  <a:gd name="connsiteY2" fmla="*/ 0 h 316734"/>
                  <a:gd name="connsiteX3" fmla="*/ 186058 w 186058"/>
                  <a:gd name="connsiteY3" fmla="*/ 106718 h 31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058" h="316734">
                    <a:moveTo>
                      <a:pt x="186058" y="316734"/>
                    </a:moveTo>
                    <a:lnTo>
                      <a:pt x="0" y="210016"/>
                    </a:lnTo>
                    <a:lnTo>
                      <a:pt x="0" y="0"/>
                    </a:lnTo>
                    <a:lnTo>
                      <a:pt x="186058" y="106718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E52EA8-F67E-E74A-B5B1-8F9D831EB04A}"/>
                  </a:ext>
                </a:extLst>
              </p:cNvPr>
              <p:cNvSpPr/>
              <p:nvPr/>
            </p:nvSpPr>
            <p:spPr>
              <a:xfrm>
                <a:off x="3386154" y="2189647"/>
                <a:ext cx="186058" cy="316734"/>
              </a:xfrm>
              <a:custGeom>
                <a:avLst/>
                <a:gdLst>
                  <a:gd name="connsiteX0" fmla="*/ 0 w 186058"/>
                  <a:gd name="connsiteY0" fmla="*/ 316734 h 316734"/>
                  <a:gd name="connsiteX1" fmla="*/ 186058 w 186058"/>
                  <a:gd name="connsiteY1" fmla="*/ 210016 h 316734"/>
                  <a:gd name="connsiteX2" fmla="*/ 186058 w 186058"/>
                  <a:gd name="connsiteY2" fmla="*/ 0 h 316734"/>
                  <a:gd name="connsiteX3" fmla="*/ 0 w 186058"/>
                  <a:gd name="connsiteY3" fmla="*/ 106718 h 31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058" h="316734">
                    <a:moveTo>
                      <a:pt x="0" y="316734"/>
                    </a:moveTo>
                    <a:lnTo>
                      <a:pt x="186058" y="210016"/>
                    </a:lnTo>
                    <a:lnTo>
                      <a:pt x="186058" y="0"/>
                    </a:lnTo>
                    <a:lnTo>
                      <a:pt x="0" y="106718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BFA1964-BC39-9843-9231-50813A336155}"/>
                  </a:ext>
                </a:extLst>
              </p:cNvPr>
              <p:cNvSpPr/>
              <p:nvPr/>
            </p:nvSpPr>
            <p:spPr>
              <a:xfrm>
                <a:off x="3200096" y="2082929"/>
                <a:ext cx="372116" cy="213436"/>
              </a:xfrm>
              <a:custGeom>
                <a:avLst/>
                <a:gdLst>
                  <a:gd name="connsiteX0" fmla="*/ 372116 w 372116"/>
                  <a:gd name="connsiteY0" fmla="*/ 106718 h 213436"/>
                  <a:gd name="connsiteX1" fmla="*/ 186058 w 372116"/>
                  <a:gd name="connsiteY1" fmla="*/ 213437 h 213436"/>
                  <a:gd name="connsiteX2" fmla="*/ 0 w 372116"/>
                  <a:gd name="connsiteY2" fmla="*/ 106718 h 213436"/>
                  <a:gd name="connsiteX3" fmla="*/ 186058 w 372116"/>
                  <a:gd name="connsiteY3" fmla="*/ 0 h 21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16" h="213436">
                    <a:moveTo>
                      <a:pt x="372116" y="106718"/>
                    </a:moveTo>
                    <a:lnTo>
                      <a:pt x="186058" y="213437"/>
                    </a:lnTo>
                    <a:lnTo>
                      <a:pt x="0" y="106718"/>
                    </a:lnTo>
                    <a:lnTo>
                      <a:pt x="186058" y="0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4" name="Graphic 8">
              <a:extLst>
                <a:ext uri="{FF2B5EF4-FFF2-40B4-BE49-F238E27FC236}">
                  <a16:creationId xmlns:a16="http://schemas.microsoft.com/office/drawing/2014/main" id="{65F68D6F-4B88-294A-A84C-44D6BFA149F9}"/>
                </a:ext>
              </a:extLst>
            </p:cNvPr>
            <p:cNvGrpSpPr/>
            <p:nvPr/>
          </p:nvGrpSpPr>
          <p:grpSpPr>
            <a:xfrm>
              <a:off x="3386154" y="1983736"/>
              <a:ext cx="6865" cy="642361"/>
              <a:chOff x="3386154" y="1983736"/>
              <a:chExt cx="6865" cy="642361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D144449-F479-9049-854C-5F0F14329F67}"/>
                  </a:ext>
                </a:extLst>
              </p:cNvPr>
              <p:cNvSpPr/>
              <p:nvPr/>
            </p:nvSpPr>
            <p:spPr>
              <a:xfrm>
                <a:off x="3386154" y="1983736"/>
                <a:ext cx="6865" cy="49254"/>
              </a:xfrm>
              <a:custGeom>
                <a:avLst/>
                <a:gdLst>
                  <a:gd name="connsiteX0" fmla="*/ 0 w 6865"/>
                  <a:gd name="connsiteY0" fmla="*/ 0 h 49254"/>
                  <a:gd name="connsiteX1" fmla="*/ 0 w 6865"/>
                  <a:gd name="connsiteY1" fmla="*/ 49255 h 4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65" h="49254">
                    <a:moveTo>
                      <a:pt x="0" y="0"/>
                    </a:moveTo>
                    <a:lnTo>
                      <a:pt x="0" y="49255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CFC7F78-079D-0E40-BAA8-98F7E782B4DF}"/>
                  </a:ext>
                </a:extLst>
              </p:cNvPr>
              <p:cNvSpPr/>
              <p:nvPr/>
            </p:nvSpPr>
            <p:spPr>
              <a:xfrm>
                <a:off x="3386154" y="2577527"/>
                <a:ext cx="6865" cy="48570"/>
              </a:xfrm>
              <a:custGeom>
                <a:avLst/>
                <a:gdLst>
                  <a:gd name="connsiteX0" fmla="*/ 0 w 6865"/>
                  <a:gd name="connsiteY0" fmla="*/ 0 h 48570"/>
                  <a:gd name="connsiteX1" fmla="*/ 0 w 6865"/>
                  <a:gd name="connsiteY1" fmla="*/ 48571 h 4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65" h="48570">
                    <a:moveTo>
                      <a:pt x="0" y="0"/>
                    </a:moveTo>
                    <a:lnTo>
                      <a:pt x="0" y="48571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7" name="Graphic 8">
              <a:extLst>
                <a:ext uri="{FF2B5EF4-FFF2-40B4-BE49-F238E27FC236}">
                  <a16:creationId xmlns:a16="http://schemas.microsoft.com/office/drawing/2014/main" id="{B14C1B49-C3E1-5C47-A9A4-E7F5033F0081}"/>
                </a:ext>
              </a:extLst>
            </p:cNvPr>
            <p:cNvGrpSpPr/>
            <p:nvPr/>
          </p:nvGrpSpPr>
          <p:grpSpPr>
            <a:xfrm>
              <a:off x="3224812" y="2026833"/>
              <a:ext cx="322683" cy="556850"/>
              <a:chOff x="3224812" y="2026833"/>
              <a:chExt cx="322683" cy="55685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75D8B11-1F6D-1141-B7C1-E224DD6BCFBE}"/>
                  </a:ext>
                </a:extLst>
              </p:cNvPr>
              <p:cNvSpPr/>
              <p:nvPr/>
            </p:nvSpPr>
            <p:spPr>
              <a:xfrm>
                <a:off x="3224812" y="2026833"/>
                <a:ext cx="24716" cy="42413"/>
              </a:xfrm>
              <a:custGeom>
                <a:avLst/>
                <a:gdLst>
                  <a:gd name="connsiteX0" fmla="*/ 0 w 24716"/>
                  <a:gd name="connsiteY0" fmla="*/ 0 h 42413"/>
                  <a:gd name="connsiteX1" fmla="*/ 24716 w 24716"/>
                  <a:gd name="connsiteY1" fmla="*/ 42414 h 4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2413">
                    <a:moveTo>
                      <a:pt x="0" y="0"/>
                    </a:moveTo>
                    <a:lnTo>
                      <a:pt x="24716" y="42414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D50994-AF41-9248-93E2-B1AB20E33B15}"/>
                  </a:ext>
                </a:extLst>
              </p:cNvPr>
              <p:cNvSpPr/>
              <p:nvPr/>
            </p:nvSpPr>
            <p:spPr>
              <a:xfrm>
                <a:off x="3522780" y="2540586"/>
                <a:ext cx="24716" cy="43097"/>
              </a:xfrm>
              <a:custGeom>
                <a:avLst/>
                <a:gdLst>
                  <a:gd name="connsiteX0" fmla="*/ 0 w 24716"/>
                  <a:gd name="connsiteY0" fmla="*/ 0 h 43097"/>
                  <a:gd name="connsiteX1" fmla="*/ 24716 w 24716"/>
                  <a:gd name="connsiteY1" fmla="*/ 43098 h 4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3097">
                    <a:moveTo>
                      <a:pt x="0" y="0"/>
                    </a:moveTo>
                    <a:lnTo>
                      <a:pt x="24716" y="43098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0" name="Graphic 8">
              <a:extLst>
                <a:ext uri="{FF2B5EF4-FFF2-40B4-BE49-F238E27FC236}">
                  <a16:creationId xmlns:a16="http://schemas.microsoft.com/office/drawing/2014/main" id="{C05E1D8D-EE60-EC46-90F8-FA7CE776C228}"/>
                </a:ext>
              </a:extLst>
            </p:cNvPr>
            <p:cNvGrpSpPr/>
            <p:nvPr/>
          </p:nvGrpSpPr>
          <p:grpSpPr>
            <a:xfrm>
              <a:off x="3106724" y="2144497"/>
              <a:ext cx="558860" cy="321523"/>
              <a:chOff x="3106724" y="2144497"/>
              <a:chExt cx="558860" cy="321523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F5B556A-C74C-CE45-BB1B-24F8FDAE7C55}"/>
                  </a:ext>
                </a:extLst>
              </p:cNvPr>
              <p:cNvSpPr/>
              <p:nvPr/>
            </p:nvSpPr>
            <p:spPr>
              <a:xfrm>
                <a:off x="3106724" y="2144497"/>
                <a:ext cx="42566" cy="24627"/>
              </a:xfrm>
              <a:custGeom>
                <a:avLst/>
                <a:gdLst>
                  <a:gd name="connsiteX0" fmla="*/ 0 w 42566"/>
                  <a:gd name="connsiteY0" fmla="*/ 0 h 24627"/>
                  <a:gd name="connsiteX1" fmla="*/ 42567 w 42566"/>
                  <a:gd name="connsiteY1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66" h="24627">
                    <a:moveTo>
                      <a:pt x="0" y="0"/>
                    </a:moveTo>
                    <a:lnTo>
                      <a:pt x="42567" y="24627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89D24D8-32D2-F843-9E61-F27011D756D5}"/>
                  </a:ext>
                </a:extLst>
              </p:cNvPr>
              <p:cNvSpPr/>
              <p:nvPr/>
            </p:nvSpPr>
            <p:spPr>
              <a:xfrm>
                <a:off x="3622331" y="2441393"/>
                <a:ext cx="43253" cy="24627"/>
              </a:xfrm>
              <a:custGeom>
                <a:avLst/>
                <a:gdLst>
                  <a:gd name="connsiteX0" fmla="*/ 0 w 43253"/>
                  <a:gd name="connsiteY0" fmla="*/ 0 h 24627"/>
                  <a:gd name="connsiteX1" fmla="*/ 43253 w 43253"/>
                  <a:gd name="connsiteY1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3" h="24627">
                    <a:moveTo>
                      <a:pt x="0" y="0"/>
                    </a:moveTo>
                    <a:lnTo>
                      <a:pt x="43253" y="24627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3" name="Graphic 8">
              <a:extLst>
                <a:ext uri="{FF2B5EF4-FFF2-40B4-BE49-F238E27FC236}">
                  <a16:creationId xmlns:a16="http://schemas.microsoft.com/office/drawing/2014/main" id="{3813053B-4C1C-AA4A-8A88-03C44F3D2433}"/>
                </a:ext>
              </a:extLst>
            </p:cNvPr>
            <p:cNvGrpSpPr/>
            <p:nvPr/>
          </p:nvGrpSpPr>
          <p:grpSpPr>
            <a:xfrm>
              <a:off x="3063470" y="2305259"/>
              <a:ext cx="644680" cy="6840"/>
              <a:chOff x="3063470" y="2305259"/>
              <a:chExt cx="644680" cy="6840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F3FB6850-AFD9-A747-AAAF-E7AB33D74455}"/>
                  </a:ext>
                </a:extLst>
              </p:cNvPr>
              <p:cNvSpPr/>
              <p:nvPr/>
            </p:nvSpPr>
            <p:spPr>
              <a:xfrm>
                <a:off x="3063470" y="2305259"/>
                <a:ext cx="49432" cy="6840"/>
              </a:xfrm>
              <a:custGeom>
                <a:avLst/>
                <a:gdLst>
                  <a:gd name="connsiteX0" fmla="*/ 0 w 49432"/>
                  <a:gd name="connsiteY0" fmla="*/ 0 h 6840"/>
                  <a:gd name="connsiteX1" fmla="*/ 49432 w 49432"/>
                  <a:gd name="connsiteY1" fmla="*/ 0 h 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2" h="6840">
                    <a:moveTo>
                      <a:pt x="0" y="0"/>
                    </a:moveTo>
                    <a:lnTo>
                      <a:pt x="49432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A25EFCC-1234-7F48-A9E3-4E6E9FB86374}"/>
                  </a:ext>
                </a:extLst>
              </p:cNvPr>
              <p:cNvSpPr/>
              <p:nvPr/>
            </p:nvSpPr>
            <p:spPr>
              <a:xfrm>
                <a:off x="3659405" y="2305259"/>
                <a:ext cx="48745" cy="6840"/>
              </a:xfrm>
              <a:custGeom>
                <a:avLst/>
                <a:gdLst>
                  <a:gd name="connsiteX0" fmla="*/ 0 w 48745"/>
                  <a:gd name="connsiteY0" fmla="*/ 0 h 6840"/>
                  <a:gd name="connsiteX1" fmla="*/ 48746 w 48745"/>
                  <a:gd name="connsiteY1" fmla="*/ 0 h 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45" h="6840">
                    <a:moveTo>
                      <a:pt x="0" y="0"/>
                    </a:moveTo>
                    <a:lnTo>
                      <a:pt x="4874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6" name="Graphic 8">
              <a:extLst>
                <a:ext uri="{FF2B5EF4-FFF2-40B4-BE49-F238E27FC236}">
                  <a16:creationId xmlns:a16="http://schemas.microsoft.com/office/drawing/2014/main" id="{3BFDE17B-ED1D-354C-8F01-7716A4638C6B}"/>
                </a:ext>
              </a:extLst>
            </p:cNvPr>
            <p:cNvGrpSpPr/>
            <p:nvPr/>
          </p:nvGrpSpPr>
          <p:grpSpPr>
            <a:xfrm>
              <a:off x="3106724" y="2144497"/>
              <a:ext cx="558860" cy="321523"/>
              <a:chOff x="3106724" y="2144497"/>
              <a:chExt cx="558860" cy="321523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7A5ED5A2-713D-E141-AB21-AC8AC27CA850}"/>
                  </a:ext>
                </a:extLst>
              </p:cNvPr>
              <p:cNvSpPr/>
              <p:nvPr/>
            </p:nvSpPr>
            <p:spPr>
              <a:xfrm>
                <a:off x="3106724" y="2441393"/>
                <a:ext cx="42566" cy="24627"/>
              </a:xfrm>
              <a:custGeom>
                <a:avLst/>
                <a:gdLst>
                  <a:gd name="connsiteX0" fmla="*/ 0 w 42566"/>
                  <a:gd name="connsiteY0" fmla="*/ 24627 h 24627"/>
                  <a:gd name="connsiteX1" fmla="*/ 42567 w 42566"/>
                  <a:gd name="connsiteY1" fmla="*/ 0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66" h="24627">
                    <a:moveTo>
                      <a:pt x="0" y="24627"/>
                    </a:moveTo>
                    <a:lnTo>
                      <a:pt x="42567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A5F68C6-CD35-014B-89FC-D7702C350C19}"/>
                  </a:ext>
                </a:extLst>
              </p:cNvPr>
              <p:cNvSpPr/>
              <p:nvPr/>
            </p:nvSpPr>
            <p:spPr>
              <a:xfrm>
                <a:off x="3622331" y="2144497"/>
                <a:ext cx="43253" cy="24627"/>
              </a:xfrm>
              <a:custGeom>
                <a:avLst/>
                <a:gdLst>
                  <a:gd name="connsiteX0" fmla="*/ 0 w 43253"/>
                  <a:gd name="connsiteY0" fmla="*/ 24627 h 24627"/>
                  <a:gd name="connsiteX1" fmla="*/ 43253 w 43253"/>
                  <a:gd name="connsiteY1" fmla="*/ 0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3" h="24627">
                    <a:moveTo>
                      <a:pt x="0" y="24627"/>
                    </a:moveTo>
                    <a:lnTo>
                      <a:pt x="43253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711CFC0A-B86A-0D41-A89E-273047DAB6C3}"/>
                </a:ext>
              </a:extLst>
            </p:cNvPr>
            <p:cNvGrpSpPr/>
            <p:nvPr/>
          </p:nvGrpSpPr>
          <p:grpSpPr>
            <a:xfrm>
              <a:off x="3224812" y="2026833"/>
              <a:ext cx="322683" cy="556850"/>
              <a:chOff x="3224812" y="2026833"/>
              <a:chExt cx="322683" cy="556850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2192283-8A26-FE47-B0B7-DF04194CE8B5}"/>
                  </a:ext>
                </a:extLst>
              </p:cNvPr>
              <p:cNvSpPr/>
              <p:nvPr/>
            </p:nvSpPr>
            <p:spPr>
              <a:xfrm>
                <a:off x="3224812" y="2540586"/>
                <a:ext cx="24716" cy="43097"/>
              </a:xfrm>
              <a:custGeom>
                <a:avLst/>
                <a:gdLst>
                  <a:gd name="connsiteX0" fmla="*/ 0 w 24716"/>
                  <a:gd name="connsiteY0" fmla="*/ 43098 h 43097"/>
                  <a:gd name="connsiteX1" fmla="*/ 24716 w 24716"/>
                  <a:gd name="connsiteY1" fmla="*/ 0 h 4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3097">
                    <a:moveTo>
                      <a:pt x="0" y="43098"/>
                    </a:moveTo>
                    <a:lnTo>
                      <a:pt x="2471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B1870DA2-FF22-5F4E-A05B-FD7C8DFB04CB}"/>
                  </a:ext>
                </a:extLst>
              </p:cNvPr>
              <p:cNvSpPr/>
              <p:nvPr/>
            </p:nvSpPr>
            <p:spPr>
              <a:xfrm>
                <a:off x="3522780" y="2026833"/>
                <a:ext cx="24716" cy="42413"/>
              </a:xfrm>
              <a:custGeom>
                <a:avLst/>
                <a:gdLst>
                  <a:gd name="connsiteX0" fmla="*/ 0 w 24716"/>
                  <a:gd name="connsiteY0" fmla="*/ 42414 h 42413"/>
                  <a:gd name="connsiteX1" fmla="*/ 24716 w 24716"/>
                  <a:gd name="connsiteY1" fmla="*/ 0 h 4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2413">
                    <a:moveTo>
                      <a:pt x="0" y="42414"/>
                    </a:moveTo>
                    <a:lnTo>
                      <a:pt x="2471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52" name="Graphic 12">
            <a:extLst>
              <a:ext uri="{FF2B5EF4-FFF2-40B4-BE49-F238E27FC236}">
                <a16:creationId xmlns:a16="http://schemas.microsoft.com/office/drawing/2014/main" id="{FB8CA685-B790-3E4A-9B9C-C5A8A00D7C16}"/>
              </a:ext>
            </a:extLst>
          </p:cNvPr>
          <p:cNvGrpSpPr/>
          <p:nvPr/>
        </p:nvGrpSpPr>
        <p:grpSpPr>
          <a:xfrm>
            <a:off x="4849109" y="2411672"/>
            <a:ext cx="1323091" cy="845878"/>
            <a:chOff x="4720871" y="2023104"/>
            <a:chExt cx="1093464" cy="635521"/>
          </a:xfrm>
          <a:noFill/>
        </p:grpSpPr>
        <p:grpSp>
          <p:nvGrpSpPr>
            <p:cNvPr id="53" name="Graphic 12">
              <a:extLst>
                <a:ext uri="{FF2B5EF4-FFF2-40B4-BE49-F238E27FC236}">
                  <a16:creationId xmlns:a16="http://schemas.microsoft.com/office/drawing/2014/main" id="{8EB51498-6024-374D-991E-74F1FB296ABF}"/>
                </a:ext>
              </a:extLst>
            </p:cNvPr>
            <p:cNvGrpSpPr/>
            <p:nvPr/>
          </p:nvGrpSpPr>
          <p:grpSpPr>
            <a:xfrm>
              <a:off x="4739358" y="2023104"/>
              <a:ext cx="264978" cy="211384"/>
              <a:chOff x="4739358" y="2023104"/>
              <a:chExt cx="264978" cy="211384"/>
            </a:xfrm>
            <a:noFill/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D63DCEC-0E92-3F48-8992-F7D93DFA69CA}"/>
                  </a:ext>
                </a:extLst>
              </p:cNvPr>
              <p:cNvSpPr/>
              <p:nvPr/>
            </p:nvSpPr>
            <p:spPr>
              <a:xfrm>
                <a:off x="4757160" y="2037470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CF6556-6810-5C43-BF96-C844EDBE6E75}"/>
                  </a:ext>
                </a:extLst>
              </p:cNvPr>
              <p:cNvSpPr/>
              <p:nvPr/>
            </p:nvSpPr>
            <p:spPr>
              <a:xfrm>
                <a:off x="4739358" y="2023104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3009 w 264978"/>
                  <a:gd name="connsiteY16" fmla="*/ 177180 h 211384"/>
                  <a:gd name="connsiteX17" fmla="*/ 685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3009" y="177180"/>
                    </a:lnTo>
                    <a:cubicBezTo>
                      <a:pt x="6162" y="177180"/>
                      <a:pt x="685" y="171707"/>
                      <a:pt x="685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947C75F-A21E-AE44-AA79-0F83E03DC3E8}"/>
                  </a:ext>
                </a:extLst>
              </p:cNvPr>
              <p:cNvSpPr/>
              <p:nvPr/>
            </p:nvSpPr>
            <p:spPr>
              <a:xfrm>
                <a:off x="4866712" y="2182498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7" name="Graphic 12">
              <a:extLst>
                <a:ext uri="{FF2B5EF4-FFF2-40B4-BE49-F238E27FC236}">
                  <a16:creationId xmlns:a16="http://schemas.microsoft.com/office/drawing/2014/main" id="{23B9F10A-47ED-A743-8D6D-94F0E36D85E2}"/>
                </a:ext>
              </a:extLst>
            </p:cNvPr>
            <p:cNvGrpSpPr/>
            <p:nvPr/>
          </p:nvGrpSpPr>
          <p:grpSpPr>
            <a:xfrm>
              <a:off x="5549357" y="2023104"/>
              <a:ext cx="264978" cy="211384"/>
              <a:chOff x="5549357" y="2023104"/>
              <a:chExt cx="264978" cy="211384"/>
            </a:xfrm>
            <a:noFill/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804D76-FE98-CB40-BD3D-694AB7927EAF}"/>
                  </a:ext>
                </a:extLst>
              </p:cNvPr>
              <p:cNvSpPr/>
              <p:nvPr/>
            </p:nvSpPr>
            <p:spPr>
              <a:xfrm>
                <a:off x="5567159" y="2037470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A8D75CD-E822-4E4C-B298-A25FD1B2284B}"/>
                  </a:ext>
                </a:extLst>
              </p:cNvPr>
              <p:cNvSpPr/>
              <p:nvPr/>
            </p:nvSpPr>
            <p:spPr>
              <a:xfrm>
                <a:off x="5549357" y="2023104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DCFDE3B-B77C-814C-A2F5-928197A97B7F}"/>
                  </a:ext>
                </a:extLst>
              </p:cNvPr>
              <p:cNvSpPr/>
              <p:nvPr/>
            </p:nvSpPr>
            <p:spPr>
              <a:xfrm>
                <a:off x="5676711" y="2182498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1" name="Graphic 12">
              <a:extLst>
                <a:ext uri="{FF2B5EF4-FFF2-40B4-BE49-F238E27FC236}">
                  <a16:creationId xmlns:a16="http://schemas.microsoft.com/office/drawing/2014/main" id="{1A73970E-CABB-C247-8D9A-773BE3568A2C}"/>
                </a:ext>
              </a:extLst>
            </p:cNvPr>
            <p:cNvGrpSpPr/>
            <p:nvPr/>
          </p:nvGrpSpPr>
          <p:grpSpPr>
            <a:xfrm>
              <a:off x="5549357" y="2447241"/>
              <a:ext cx="264978" cy="211384"/>
              <a:chOff x="5549357" y="2447241"/>
              <a:chExt cx="264978" cy="211384"/>
            </a:xfrm>
            <a:noFill/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EA7738C-B4F3-C742-9EB7-602115FC7374}"/>
                  </a:ext>
                </a:extLst>
              </p:cNvPr>
              <p:cNvSpPr/>
              <p:nvPr/>
            </p:nvSpPr>
            <p:spPr>
              <a:xfrm>
                <a:off x="5567159" y="2461607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52454E3-3BD0-F148-9EE2-CEED30BA9084}"/>
                  </a:ext>
                </a:extLst>
              </p:cNvPr>
              <p:cNvSpPr/>
              <p:nvPr/>
            </p:nvSpPr>
            <p:spPr>
              <a:xfrm>
                <a:off x="5549357" y="2447241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0D04D9E-F3E3-A240-88EB-04C900CD5C75}"/>
                  </a:ext>
                </a:extLst>
              </p:cNvPr>
              <p:cNvSpPr/>
              <p:nvPr/>
            </p:nvSpPr>
            <p:spPr>
              <a:xfrm>
                <a:off x="5676711" y="2606635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5" name="Graphic 12">
              <a:extLst>
                <a:ext uri="{FF2B5EF4-FFF2-40B4-BE49-F238E27FC236}">
                  <a16:creationId xmlns:a16="http://schemas.microsoft.com/office/drawing/2014/main" id="{F6F10672-DA7F-0742-8D84-D29BE5A6089E}"/>
                </a:ext>
              </a:extLst>
            </p:cNvPr>
            <p:cNvGrpSpPr/>
            <p:nvPr/>
          </p:nvGrpSpPr>
          <p:grpSpPr>
            <a:xfrm>
              <a:off x="4720871" y="2447241"/>
              <a:ext cx="264978" cy="211384"/>
              <a:chOff x="4720871" y="2447241"/>
              <a:chExt cx="264978" cy="211384"/>
            </a:xfrm>
            <a:noFill/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36C54DF-A13E-9E41-AF06-52C9DC88E069}"/>
                  </a:ext>
                </a:extLst>
              </p:cNvPr>
              <p:cNvSpPr/>
              <p:nvPr/>
            </p:nvSpPr>
            <p:spPr>
              <a:xfrm>
                <a:off x="4738673" y="2461607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6636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5BF7B91-64C6-0747-A533-19C1BDF03ED1}"/>
                  </a:ext>
                </a:extLst>
              </p:cNvPr>
              <p:cNvSpPr/>
              <p:nvPr/>
            </p:nvSpPr>
            <p:spPr>
              <a:xfrm>
                <a:off x="4720871" y="2447241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184D235A-89DD-8844-BA18-90F782CEDBAA}"/>
                  </a:ext>
                </a:extLst>
              </p:cNvPr>
              <p:cNvSpPr/>
              <p:nvPr/>
            </p:nvSpPr>
            <p:spPr>
              <a:xfrm>
                <a:off x="4847540" y="2606635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9" name="Graphic 12">
              <a:extLst>
                <a:ext uri="{FF2B5EF4-FFF2-40B4-BE49-F238E27FC236}">
                  <a16:creationId xmlns:a16="http://schemas.microsoft.com/office/drawing/2014/main" id="{48252772-E74F-E140-B5E1-B1D01D1604F4}"/>
                </a:ext>
              </a:extLst>
            </p:cNvPr>
            <p:cNvGrpSpPr/>
            <p:nvPr/>
          </p:nvGrpSpPr>
          <p:grpSpPr>
            <a:xfrm>
              <a:off x="5121420" y="2164027"/>
              <a:ext cx="313592" cy="358464"/>
              <a:chOff x="5121420" y="2164027"/>
              <a:chExt cx="313592" cy="358464"/>
            </a:xfrm>
            <a:noFill/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48F5560-9B01-9B42-953B-70D1BD7CBEFE}"/>
                  </a:ext>
                </a:extLst>
              </p:cNvPr>
              <p:cNvSpPr/>
              <p:nvPr/>
            </p:nvSpPr>
            <p:spPr>
              <a:xfrm>
                <a:off x="5121420" y="2254327"/>
                <a:ext cx="156796" cy="268164"/>
              </a:xfrm>
              <a:custGeom>
                <a:avLst/>
                <a:gdLst>
                  <a:gd name="connsiteX0" fmla="*/ 156796 w 156796"/>
                  <a:gd name="connsiteY0" fmla="*/ 268164 h 268164"/>
                  <a:gd name="connsiteX1" fmla="*/ 0 w 156796"/>
                  <a:gd name="connsiteY1" fmla="*/ 177864 h 268164"/>
                  <a:gd name="connsiteX2" fmla="*/ 0 w 156796"/>
                  <a:gd name="connsiteY2" fmla="*/ 0 h 268164"/>
                  <a:gd name="connsiteX3" fmla="*/ 156796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156796" y="268164"/>
                    </a:moveTo>
                    <a:lnTo>
                      <a:pt x="0" y="177864"/>
                    </a:lnTo>
                    <a:lnTo>
                      <a:pt x="0" y="0"/>
                    </a:lnTo>
                    <a:lnTo>
                      <a:pt x="156796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F3B1D81-2447-A848-B38B-BDF99D41288F}"/>
                  </a:ext>
                </a:extLst>
              </p:cNvPr>
              <p:cNvSpPr/>
              <p:nvPr/>
            </p:nvSpPr>
            <p:spPr>
              <a:xfrm>
                <a:off x="5278216" y="2254327"/>
                <a:ext cx="156796" cy="268164"/>
              </a:xfrm>
              <a:custGeom>
                <a:avLst/>
                <a:gdLst>
                  <a:gd name="connsiteX0" fmla="*/ 0 w 156796"/>
                  <a:gd name="connsiteY0" fmla="*/ 268164 h 268164"/>
                  <a:gd name="connsiteX1" fmla="*/ 156796 w 156796"/>
                  <a:gd name="connsiteY1" fmla="*/ 177864 h 268164"/>
                  <a:gd name="connsiteX2" fmla="*/ 156796 w 156796"/>
                  <a:gd name="connsiteY2" fmla="*/ 0 h 268164"/>
                  <a:gd name="connsiteX3" fmla="*/ 0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0" y="268164"/>
                    </a:moveTo>
                    <a:lnTo>
                      <a:pt x="156796" y="177864"/>
                    </a:lnTo>
                    <a:lnTo>
                      <a:pt x="156796" y="0"/>
                    </a:lnTo>
                    <a:lnTo>
                      <a:pt x="0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C3B0F23-252A-4546-9701-2C918A3FD32B}"/>
                  </a:ext>
                </a:extLst>
              </p:cNvPr>
              <p:cNvSpPr/>
              <p:nvPr/>
            </p:nvSpPr>
            <p:spPr>
              <a:xfrm>
                <a:off x="5121420" y="2164027"/>
                <a:ext cx="313592" cy="180600"/>
              </a:xfrm>
              <a:custGeom>
                <a:avLst/>
                <a:gdLst>
                  <a:gd name="connsiteX0" fmla="*/ 313592 w 313592"/>
                  <a:gd name="connsiteY0" fmla="*/ 90300 h 180600"/>
                  <a:gd name="connsiteX1" fmla="*/ 156796 w 313592"/>
                  <a:gd name="connsiteY1" fmla="*/ 180600 h 180600"/>
                  <a:gd name="connsiteX2" fmla="*/ 0 w 313592"/>
                  <a:gd name="connsiteY2" fmla="*/ 90300 h 180600"/>
                  <a:gd name="connsiteX3" fmla="*/ 156796 w 313592"/>
                  <a:gd name="connsiteY3" fmla="*/ 0 h 18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92" h="180600">
                    <a:moveTo>
                      <a:pt x="313592" y="90300"/>
                    </a:moveTo>
                    <a:lnTo>
                      <a:pt x="156796" y="180600"/>
                    </a:lnTo>
                    <a:lnTo>
                      <a:pt x="0" y="90300"/>
                    </a:lnTo>
                    <a:lnTo>
                      <a:pt x="15679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3" name="Graphic 12">
              <a:extLst>
                <a:ext uri="{FF2B5EF4-FFF2-40B4-BE49-F238E27FC236}">
                  <a16:creationId xmlns:a16="http://schemas.microsoft.com/office/drawing/2014/main" id="{F33D8031-B184-1048-BD71-1ED75A126908}"/>
                </a:ext>
              </a:extLst>
            </p:cNvPr>
            <p:cNvGrpSpPr/>
            <p:nvPr/>
          </p:nvGrpSpPr>
          <p:grpSpPr>
            <a:xfrm>
              <a:off x="5463770" y="2432191"/>
              <a:ext cx="65046" cy="29415"/>
              <a:chOff x="5463770" y="2432191"/>
              <a:chExt cx="65046" cy="29415"/>
            </a:xfrm>
            <a:noFill/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825EA89-E5C0-CA48-A884-FB583B61E75C}"/>
                  </a:ext>
                </a:extLst>
              </p:cNvPr>
              <p:cNvSpPr/>
              <p:nvPr/>
            </p:nvSpPr>
            <p:spPr>
              <a:xfrm>
                <a:off x="5463770" y="2432191"/>
                <a:ext cx="52037" cy="17102"/>
              </a:xfrm>
              <a:custGeom>
                <a:avLst/>
                <a:gdLst>
                  <a:gd name="connsiteX0" fmla="*/ 0 w 52037"/>
                  <a:gd name="connsiteY0" fmla="*/ 0 h 17102"/>
                  <a:gd name="connsiteX1" fmla="*/ 52037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0"/>
                    </a:moveTo>
                    <a:lnTo>
                      <a:pt x="52037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17BA1F7E-9380-3341-BCB1-D057E4272274}"/>
                  </a:ext>
                </a:extLst>
              </p:cNvPr>
              <p:cNvSpPr/>
              <p:nvPr/>
            </p:nvSpPr>
            <p:spPr>
              <a:xfrm>
                <a:off x="5512383" y="2436296"/>
                <a:ext cx="16432" cy="25311"/>
              </a:xfrm>
              <a:custGeom>
                <a:avLst/>
                <a:gdLst>
                  <a:gd name="connsiteX0" fmla="*/ 0 w 16432"/>
                  <a:gd name="connsiteY0" fmla="*/ 25311 h 25311"/>
                  <a:gd name="connsiteX1" fmla="*/ 16433 w 16432"/>
                  <a:gd name="connsiteY1" fmla="*/ 16418 h 25311"/>
                  <a:gd name="connsiteX2" fmla="*/ 8216 w 16432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32" h="25311">
                    <a:moveTo>
                      <a:pt x="0" y="25311"/>
                    </a:moveTo>
                    <a:lnTo>
                      <a:pt x="16433" y="16418"/>
                    </a:lnTo>
                    <a:lnTo>
                      <a:pt x="821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6" name="Graphic 12">
              <a:extLst>
                <a:ext uri="{FF2B5EF4-FFF2-40B4-BE49-F238E27FC236}">
                  <a16:creationId xmlns:a16="http://schemas.microsoft.com/office/drawing/2014/main" id="{C5F9F89C-1245-634D-8DE5-BDA4FDB34503}"/>
                </a:ext>
              </a:extLst>
            </p:cNvPr>
            <p:cNvGrpSpPr/>
            <p:nvPr/>
          </p:nvGrpSpPr>
          <p:grpSpPr>
            <a:xfrm>
              <a:off x="5024878" y="2432191"/>
              <a:ext cx="65046" cy="29415"/>
              <a:chOff x="5024878" y="2432191"/>
              <a:chExt cx="65046" cy="29415"/>
            </a:xfrm>
            <a:noFill/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4349FC34-1090-824F-B233-3C935A6E67F1}"/>
                  </a:ext>
                </a:extLst>
              </p:cNvPr>
              <p:cNvSpPr/>
              <p:nvPr/>
            </p:nvSpPr>
            <p:spPr>
              <a:xfrm>
                <a:off x="5037887" y="2432191"/>
                <a:ext cx="52037" cy="17102"/>
              </a:xfrm>
              <a:custGeom>
                <a:avLst/>
                <a:gdLst>
                  <a:gd name="connsiteX0" fmla="*/ 52037 w 52037"/>
                  <a:gd name="connsiteY0" fmla="*/ 0 h 17102"/>
                  <a:gd name="connsiteX1" fmla="*/ 0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0"/>
                    </a:moveTo>
                    <a:lnTo>
                      <a:pt x="0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BF63252-D5CE-5F41-B582-40622064875D}"/>
                  </a:ext>
                </a:extLst>
              </p:cNvPr>
              <p:cNvSpPr/>
              <p:nvPr/>
            </p:nvSpPr>
            <p:spPr>
              <a:xfrm>
                <a:off x="5024878" y="2436296"/>
                <a:ext cx="17117" cy="25311"/>
              </a:xfrm>
              <a:custGeom>
                <a:avLst/>
                <a:gdLst>
                  <a:gd name="connsiteX0" fmla="*/ 17117 w 17117"/>
                  <a:gd name="connsiteY0" fmla="*/ 25311 h 25311"/>
                  <a:gd name="connsiteX1" fmla="*/ 0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17117" y="25311"/>
                    </a:moveTo>
                    <a:lnTo>
                      <a:pt x="0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9" name="Graphic 12">
              <a:extLst>
                <a:ext uri="{FF2B5EF4-FFF2-40B4-BE49-F238E27FC236}">
                  <a16:creationId xmlns:a16="http://schemas.microsoft.com/office/drawing/2014/main" id="{35504498-1136-8843-AB0E-0671B3D38A3E}"/>
                </a:ext>
              </a:extLst>
            </p:cNvPr>
            <p:cNvGrpSpPr/>
            <p:nvPr/>
          </p:nvGrpSpPr>
          <p:grpSpPr>
            <a:xfrm>
              <a:off x="5463770" y="2194127"/>
              <a:ext cx="65046" cy="28731"/>
              <a:chOff x="5463770" y="2194127"/>
              <a:chExt cx="65046" cy="28731"/>
            </a:xfrm>
            <a:noFill/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BB66F7A-674A-C640-A10F-4C37DE188BB2}"/>
                  </a:ext>
                </a:extLst>
              </p:cNvPr>
              <p:cNvSpPr/>
              <p:nvPr/>
            </p:nvSpPr>
            <p:spPr>
              <a:xfrm>
                <a:off x="5463770" y="2205757"/>
                <a:ext cx="52037" cy="17102"/>
              </a:xfrm>
              <a:custGeom>
                <a:avLst/>
                <a:gdLst>
                  <a:gd name="connsiteX0" fmla="*/ 0 w 52037"/>
                  <a:gd name="connsiteY0" fmla="*/ 17102 h 17102"/>
                  <a:gd name="connsiteX1" fmla="*/ 52037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17102"/>
                    </a:moveTo>
                    <a:lnTo>
                      <a:pt x="52037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3D2353-F486-9849-A942-FAE9708685E1}"/>
                  </a:ext>
                </a:extLst>
              </p:cNvPr>
              <p:cNvSpPr/>
              <p:nvPr/>
            </p:nvSpPr>
            <p:spPr>
              <a:xfrm>
                <a:off x="5512383" y="2194127"/>
                <a:ext cx="16432" cy="24627"/>
              </a:xfrm>
              <a:custGeom>
                <a:avLst/>
                <a:gdLst>
                  <a:gd name="connsiteX0" fmla="*/ 0 w 16432"/>
                  <a:gd name="connsiteY0" fmla="*/ 0 h 24627"/>
                  <a:gd name="connsiteX1" fmla="*/ 16433 w 16432"/>
                  <a:gd name="connsiteY1" fmla="*/ 8209 h 24627"/>
                  <a:gd name="connsiteX2" fmla="*/ 8216 w 16432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32" h="24627">
                    <a:moveTo>
                      <a:pt x="0" y="0"/>
                    </a:moveTo>
                    <a:lnTo>
                      <a:pt x="16433" y="8209"/>
                    </a:lnTo>
                    <a:lnTo>
                      <a:pt x="8216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82" name="Graphic 12">
              <a:extLst>
                <a:ext uri="{FF2B5EF4-FFF2-40B4-BE49-F238E27FC236}">
                  <a16:creationId xmlns:a16="http://schemas.microsoft.com/office/drawing/2014/main" id="{0AC6C4B3-95DF-204A-9891-6F2FD5CE26CF}"/>
                </a:ext>
              </a:extLst>
            </p:cNvPr>
            <p:cNvGrpSpPr/>
            <p:nvPr/>
          </p:nvGrpSpPr>
          <p:grpSpPr>
            <a:xfrm>
              <a:off x="5024878" y="2194127"/>
              <a:ext cx="65046" cy="28731"/>
              <a:chOff x="5024878" y="2194127"/>
              <a:chExt cx="65046" cy="28731"/>
            </a:xfrm>
            <a:noFill/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A9D5ACB-E9BB-6E43-AEF9-D30811750229}"/>
                  </a:ext>
                </a:extLst>
              </p:cNvPr>
              <p:cNvSpPr/>
              <p:nvPr/>
            </p:nvSpPr>
            <p:spPr>
              <a:xfrm>
                <a:off x="5037887" y="2205757"/>
                <a:ext cx="52037" cy="17102"/>
              </a:xfrm>
              <a:custGeom>
                <a:avLst/>
                <a:gdLst>
                  <a:gd name="connsiteX0" fmla="*/ 52037 w 52037"/>
                  <a:gd name="connsiteY0" fmla="*/ 17102 h 17102"/>
                  <a:gd name="connsiteX1" fmla="*/ 0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17102"/>
                    </a:moveTo>
                    <a:lnTo>
                      <a:pt x="0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0E9C86AC-38D5-DA44-BD01-B2096009FF40}"/>
                  </a:ext>
                </a:extLst>
              </p:cNvPr>
              <p:cNvSpPr/>
              <p:nvPr/>
            </p:nvSpPr>
            <p:spPr>
              <a:xfrm>
                <a:off x="5024878" y="2194127"/>
                <a:ext cx="17117" cy="24627"/>
              </a:xfrm>
              <a:custGeom>
                <a:avLst/>
                <a:gdLst>
                  <a:gd name="connsiteX0" fmla="*/ 17117 w 17117"/>
                  <a:gd name="connsiteY0" fmla="*/ 0 h 24627"/>
                  <a:gd name="connsiteX1" fmla="*/ 0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17117" y="0"/>
                    </a:moveTo>
                    <a:lnTo>
                      <a:pt x="0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85" name="Graphic 22">
            <a:extLst>
              <a:ext uri="{FF2B5EF4-FFF2-40B4-BE49-F238E27FC236}">
                <a16:creationId xmlns:a16="http://schemas.microsoft.com/office/drawing/2014/main" id="{99F54D44-59D1-DB46-B977-017A922E3B64}"/>
              </a:ext>
            </a:extLst>
          </p:cNvPr>
          <p:cNvGrpSpPr/>
          <p:nvPr/>
        </p:nvGrpSpPr>
        <p:grpSpPr>
          <a:xfrm>
            <a:off x="6807709" y="2408046"/>
            <a:ext cx="1323091" cy="845878"/>
            <a:chOff x="6608287" y="2011920"/>
            <a:chExt cx="1093464" cy="635521"/>
          </a:xfrm>
          <a:noFill/>
        </p:grpSpPr>
        <p:grpSp>
          <p:nvGrpSpPr>
            <p:cNvPr id="86" name="Graphic 22">
              <a:extLst>
                <a:ext uri="{FF2B5EF4-FFF2-40B4-BE49-F238E27FC236}">
                  <a16:creationId xmlns:a16="http://schemas.microsoft.com/office/drawing/2014/main" id="{F47FF09F-52DB-0649-AA5A-CDF1457A87C9}"/>
                </a:ext>
              </a:extLst>
            </p:cNvPr>
            <p:cNvGrpSpPr/>
            <p:nvPr/>
          </p:nvGrpSpPr>
          <p:grpSpPr>
            <a:xfrm>
              <a:off x="6626774" y="2011920"/>
              <a:ext cx="264978" cy="211384"/>
              <a:chOff x="6626774" y="2011920"/>
              <a:chExt cx="264978" cy="211384"/>
            </a:xfrm>
            <a:noFill/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71BDD50-3B90-334E-94C5-2365BFA94C41}"/>
                  </a:ext>
                </a:extLst>
              </p:cNvPr>
              <p:cNvSpPr/>
              <p:nvPr/>
            </p:nvSpPr>
            <p:spPr>
              <a:xfrm>
                <a:off x="6644576" y="2026286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75BA0D2-5957-634E-BDEB-8B1255A89E4C}"/>
                  </a:ext>
                </a:extLst>
              </p:cNvPr>
              <p:cNvSpPr/>
              <p:nvPr/>
            </p:nvSpPr>
            <p:spPr>
              <a:xfrm>
                <a:off x="6626774" y="2011920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3009 w 264978"/>
                  <a:gd name="connsiteY16" fmla="*/ 177180 h 211384"/>
                  <a:gd name="connsiteX17" fmla="*/ 685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3009" y="177180"/>
                    </a:lnTo>
                    <a:cubicBezTo>
                      <a:pt x="6162" y="177180"/>
                      <a:pt x="685" y="171707"/>
                      <a:pt x="685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A66B4C9-AA07-E840-A08F-39D6BBD0402E}"/>
                  </a:ext>
                </a:extLst>
              </p:cNvPr>
              <p:cNvSpPr/>
              <p:nvPr/>
            </p:nvSpPr>
            <p:spPr>
              <a:xfrm>
                <a:off x="6754128" y="2171314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0" name="Graphic 22">
              <a:extLst>
                <a:ext uri="{FF2B5EF4-FFF2-40B4-BE49-F238E27FC236}">
                  <a16:creationId xmlns:a16="http://schemas.microsoft.com/office/drawing/2014/main" id="{448839FF-02C2-C541-ACC7-8C20F5CD3B31}"/>
                </a:ext>
              </a:extLst>
            </p:cNvPr>
            <p:cNvGrpSpPr/>
            <p:nvPr/>
          </p:nvGrpSpPr>
          <p:grpSpPr>
            <a:xfrm>
              <a:off x="7436773" y="2011920"/>
              <a:ext cx="264978" cy="211384"/>
              <a:chOff x="7436773" y="2011920"/>
              <a:chExt cx="264978" cy="211384"/>
            </a:xfrm>
            <a:noFill/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1DA2550-9C5A-6E4E-9B6E-F6BC8B344412}"/>
                  </a:ext>
                </a:extLst>
              </p:cNvPr>
              <p:cNvSpPr/>
              <p:nvPr/>
            </p:nvSpPr>
            <p:spPr>
              <a:xfrm>
                <a:off x="7454575" y="2026286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49C0232D-FB2E-7346-A8FC-5127D4C30506}"/>
                  </a:ext>
                </a:extLst>
              </p:cNvPr>
              <p:cNvSpPr/>
              <p:nvPr/>
            </p:nvSpPr>
            <p:spPr>
              <a:xfrm>
                <a:off x="7436773" y="2011920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361875DD-E172-3B40-86C8-9FD32DC57FE5}"/>
                  </a:ext>
                </a:extLst>
              </p:cNvPr>
              <p:cNvSpPr/>
              <p:nvPr/>
            </p:nvSpPr>
            <p:spPr>
              <a:xfrm>
                <a:off x="7564127" y="2171314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4" name="Graphic 22">
              <a:extLst>
                <a:ext uri="{FF2B5EF4-FFF2-40B4-BE49-F238E27FC236}">
                  <a16:creationId xmlns:a16="http://schemas.microsoft.com/office/drawing/2014/main" id="{B75EEBC5-0E85-484B-87A5-077D2D35DF0B}"/>
                </a:ext>
              </a:extLst>
            </p:cNvPr>
            <p:cNvGrpSpPr/>
            <p:nvPr/>
          </p:nvGrpSpPr>
          <p:grpSpPr>
            <a:xfrm>
              <a:off x="7436773" y="2436057"/>
              <a:ext cx="264978" cy="211384"/>
              <a:chOff x="7436773" y="2436057"/>
              <a:chExt cx="264978" cy="211384"/>
            </a:xfrm>
            <a:noFill/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E3784F1-7C98-3044-A774-A6EF8A50620F}"/>
                  </a:ext>
                </a:extLst>
              </p:cNvPr>
              <p:cNvSpPr/>
              <p:nvPr/>
            </p:nvSpPr>
            <p:spPr>
              <a:xfrm>
                <a:off x="7454575" y="2450423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865ED3E0-B747-8A46-B388-7E0887544F2A}"/>
                  </a:ext>
                </a:extLst>
              </p:cNvPr>
              <p:cNvSpPr/>
              <p:nvPr/>
            </p:nvSpPr>
            <p:spPr>
              <a:xfrm>
                <a:off x="7436773" y="2436057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04EA8D9-2F4E-6D41-B9DA-A309F32CF3F8}"/>
                  </a:ext>
                </a:extLst>
              </p:cNvPr>
              <p:cNvSpPr/>
              <p:nvPr/>
            </p:nvSpPr>
            <p:spPr>
              <a:xfrm>
                <a:off x="7564127" y="2595451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8" name="Graphic 22">
              <a:extLst>
                <a:ext uri="{FF2B5EF4-FFF2-40B4-BE49-F238E27FC236}">
                  <a16:creationId xmlns:a16="http://schemas.microsoft.com/office/drawing/2014/main" id="{FB10A1F1-9D3B-7A40-A460-CFF650BA5F60}"/>
                </a:ext>
              </a:extLst>
            </p:cNvPr>
            <p:cNvGrpSpPr/>
            <p:nvPr/>
          </p:nvGrpSpPr>
          <p:grpSpPr>
            <a:xfrm>
              <a:off x="6608287" y="2436057"/>
              <a:ext cx="264978" cy="211384"/>
              <a:chOff x="6608287" y="2436057"/>
              <a:chExt cx="264978" cy="211384"/>
            </a:xfrm>
            <a:noFill/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80D0643-35F7-7C4B-9A5D-6C258A7520FB}"/>
                  </a:ext>
                </a:extLst>
              </p:cNvPr>
              <p:cNvSpPr/>
              <p:nvPr/>
            </p:nvSpPr>
            <p:spPr>
              <a:xfrm>
                <a:off x="6626089" y="2450423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6636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B87EE1D-6372-4B4D-8C2C-64D8BAA81006}"/>
                  </a:ext>
                </a:extLst>
              </p:cNvPr>
              <p:cNvSpPr/>
              <p:nvPr/>
            </p:nvSpPr>
            <p:spPr>
              <a:xfrm>
                <a:off x="6608287" y="2436057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7F000EC-647D-954B-BB81-400E90D2053D}"/>
                  </a:ext>
                </a:extLst>
              </p:cNvPr>
              <p:cNvSpPr/>
              <p:nvPr/>
            </p:nvSpPr>
            <p:spPr>
              <a:xfrm>
                <a:off x="6734956" y="2595451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2" name="Graphic 22">
              <a:extLst>
                <a:ext uri="{FF2B5EF4-FFF2-40B4-BE49-F238E27FC236}">
                  <a16:creationId xmlns:a16="http://schemas.microsoft.com/office/drawing/2014/main" id="{E80BB8C0-0842-314F-8EEF-5B164A14E852}"/>
                </a:ext>
              </a:extLst>
            </p:cNvPr>
            <p:cNvGrpSpPr/>
            <p:nvPr/>
          </p:nvGrpSpPr>
          <p:grpSpPr>
            <a:xfrm>
              <a:off x="7008836" y="2152843"/>
              <a:ext cx="313592" cy="358464"/>
              <a:chOff x="7008836" y="2152843"/>
              <a:chExt cx="313592" cy="358464"/>
            </a:xfrm>
            <a:noFill/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DA98293-6262-4441-B73B-E4F8F63CC5AC}"/>
                  </a:ext>
                </a:extLst>
              </p:cNvPr>
              <p:cNvSpPr/>
              <p:nvPr/>
            </p:nvSpPr>
            <p:spPr>
              <a:xfrm>
                <a:off x="7008836" y="2243143"/>
                <a:ext cx="156796" cy="268164"/>
              </a:xfrm>
              <a:custGeom>
                <a:avLst/>
                <a:gdLst>
                  <a:gd name="connsiteX0" fmla="*/ 156796 w 156796"/>
                  <a:gd name="connsiteY0" fmla="*/ 268164 h 268164"/>
                  <a:gd name="connsiteX1" fmla="*/ 0 w 156796"/>
                  <a:gd name="connsiteY1" fmla="*/ 177864 h 268164"/>
                  <a:gd name="connsiteX2" fmla="*/ 0 w 156796"/>
                  <a:gd name="connsiteY2" fmla="*/ 0 h 268164"/>
                  <a:gd name="connsiteX3" fmla="*/ 156796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156796" y="268164"/>
                    </a:moveTo>
                    <a:lnTo>
                      <a:pt x="0" y="177864"/>
                    </a:lnTo>
                    <a:lnTo>
                      <a:pt x="0" y="0"/>
                    </a:lnTo>
                    <a:lnTo>
                      <a:pt x="156796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8601EF8-D147-1744-B2AF-E9F4870E0A35}"/>
                  </a:ext>
                </a:extLst>
              </p:cNvPr>
              <p:cNvSpPr/>
              <p:nvPr/>
            </p:nvSpPr>
            <p:spPr>
              <a:xfrm>
                <a:off x="7165632" y="2243143"/>
                <a:ext cx="156796" cy="268164"/>
              </a:xfrm>
              <a:custGeom>
                <a:avLst/>
                <a:gdLst>
                  <a:gd name="connsiteX0" fmla="*/ 0 w 156796"/>
                  <a:gd name="connsiteY0" fmla="*/ 268164 h 268164"/>
                  <a:gd name="connsiteX1" fmla="*/ 156796 w 156796"/>
                  <a:gd name="connsiteY1" fmla="*/ 177864 h 268164"/>
                  <a:gd name="connsiteX2" fmla="*/ 156796 w 156796"/>
                  <a:gd name="connsiteY2" fmla="*/ 0 h 268164"/>
                  <a:gd name="connsiteX3" fmla="*/ 0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0" y="268164"/>
                    </a:moveTo>
                    <a:lnTo>
                      <a:pt x="156796" y="177864"/>
                    </a:lnTo>
                    <a:lnTo>
                      <a:pt x="156796" y="0"/>
                    </a:lnTo>
                    <a:lnTo>
                      <a:pt x="0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338CAA2-3976-7840-8B98-DB90BAFFF4BA}"/>
                  </a:ext>
                </a:extLst>
              </p:cNvPr>
              <p:cNvSpPr/>
              <p:nvPr/>
            </p:nvSpPr>
            <p:spPr>
              <a:xfrm>
                <a:off x="7008836" y="2152843"/>
                <a:ext cx="313592" cy="180600"/>
              </a:xfrm>
              <a:custGeom>
                <a:avLst/>
                <a:gdLst>
                  <a:gd name="connsiteX0" fmla="*/ 313592 w 313592"/>
                  <a:gd name="connsiteY0" fmla="*/ 90300 h 180600"/>
                  <a:gd name="connsiteX1" fmla="*/ 156796 w 313592"/>
                  <a:gd name="connsiteY1" fmla="*/ 180600 h 180600"/>
                  <a:gd name="connsiteX2" fmla="*/ 0 w 313592"/>
                  <a:gd name="connsiteY2" fmla="*/ 90300 h 180600"/>
                  <a:gd name="connsiteX3" fmla="*/ 156796 w 313592"/>
                  <a:gd name="connsiteY3" fmla="*/ 0 h 18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92" h="180600">
                    <a:moveTo>
                      <a:pt x="313592" y="90300"/>
                    </a:moveTo>
                    <a:lnTo>
                      <a:pt x="156796" y="180600"/>
                    </a:lnTo>
                    <a:lnTo>
                      <a:pt x="0" y="90300"/>
                    </a:lnTo>
                    <a:lnTo>
                      <a:pt x="15679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6" name="Graphic 22">
              <a:extLst>
                <a:ext uri="{FF2B5EF4-FFF2-40B4-BE49-F238E27FC236}">
                  <a16:creationId xmlns:a16="http://schemas.microsoft.com/office/drawing/2014/main" id="{4EDFBA45-CA6A-4145-A3A3-7AD20A722C6F}"/>
                </a:ext>
              </a:extLst>
            </p:cNvPr>
            <p:cNvGrpSpPr/>
            <p:nvPr/>
          </p:nvGrpSpPr>
          <p:grpSpPr>
            <a:xfrm>
              <a:off x="7353925" y="2421007"/>
              <a:ext cx="65046" cy="29415"/>
              <a:chOff x="7353925" y="2421007"/>
              <a:chExt cx="65046" cy="29415"/>
            </a:xfrm>
            <a:noFill/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EA0A459-ACF1-1D44-B57C-49D8EE0FA7DA}"/>
                  </a:ext>
                </a:extLst>
              </p:cNvPr>
              <p:cNvSpPr/>
              <p:nvPr/>
            </p:nvSpPr>
            <p:spPr>
              <a:xfrm>
                <a:off x="7353925" y="2421007"/>
                <a:ext cx="52037" cy="17102"/>
              </a:xfrm>
              <a:custGeom>
                <a:avLst/>
                <a:gdLst>
                  <a:gd name="connsiteX0" fmla="*/ 0 w 52037"/>
                  <a:gd name="connsiteY0" fmla="*/ 0 h 17102"/>
                  <a:gd name="connsiteX1" fmla="*/ 52037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0"/>
                    </a:moveTo>
                    <a:lnTo>
                      <a:pt x="52037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7E9C453C-F3D2-F44D-A0BA-F9644748E5C8}"/>
                  </a:ext>
                </a:extLst>
              </p:cNvPr>
              <p:cNvSpPr/>
              <p:nvPr/>
            </p:nvSpPr>
            <p:spPr>
              <a:xfrm>
                <a:off x="7401854" y="2425112"/>
                <a:ext cx="17117" cy="25311"/>
              </a:xfrm>
              <a:custGeom>
                <a:avLst/>
                <a:gdLst>
                  <a:gd name="connsiteX0" fmla="*/ 0 w 17117"/>
                  <a:gd name="connsiteY0" fmla="*/ 25311 h 25311"/>
                  <a:gd name="connsiteX1" fmla="*/ 17117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0" y="25311"/>
                    </a:moveTo>
                    <a:lnTo>
                      <a:pt x="17117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9" name="Graphic 22">
              <a:extLst>
                <a:ext uri="{FF2B5EF4-FFF2-40B4-BE49-F238E27FC236}">
                  <a16:creationId xmlns:a16="http://schemas.microsoft.com/office/drawing/2014/main" id="{B4C44810-45CC-4F4C-B0C8-399048292358}"/>
                </a:ext>
              </a:extLst>
            </p:cNvPr>
            <p:cNvGrpSpPr/>
            <p:nvPr/>
          </p:nvGrpSpPr>
          <p:grpSpPr>
            <a:xfrm>
              <a:off x="6915032" y="2421007"/>
              <a:ext cx="65046" cy="29415"/>
              <a:chOff x="6915032" y="2421007"/>
              <a:chExt cx="65046" cy="29415"/>
            </a:xfrm>
            <a:noFill/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962ED7D-38DC-874E-B899-BE80B17E96DA}"/>
                  </a:ext>
                </a:extLst>
              </p:cNvPr>
              <p:cNvSpPr/>
              <p:nvPr/>
            </p:nvSpPr>
            <p:spPr>
              <a:xfrm>
                <a:off x="6928042" y="2421007"/>
                <a:ext cx="52037" cy="17102"/>
              </a:xfrm>
              <a:custGeom>
                <a:avLst/>
                <a:gdLst>
                  <a:gd name="connsiteX0" fmla="*/ 52037 w 52037"/>
                  <a:gd name="connsiteY0" fmla="*/ 0 h 17102"/>
                  <a:gd name="connsiteX1" fmla="*/ 0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0"/>
                    </a:moveTo>
                    <a:lnTo>
                      <a:pt x="0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D92C0B2-E55A-C14B-8B3D-6C9C3FA00A27}"/>
                  </a:ext>
                </a:extLst>
              </p:cNvPr>
              <p:cNvSpPr/>
              <p:nvPr/>
            </p:nvSpPr>
            <p:spPr>
              <a:xfrm>
                <a:off x="6915032" y="2425112"/>
                <a:ext cx="17117" cy="25311"/>
              </a:xfrm>
              <a:custGeom>
                <a:avLst/>
                <a:gdLst>
                  <a:gd name="connsiteX0" fmla="*/ 17117 w 17117"/>
                  <a:gd name="connsiteY0" fmla="*/ 25311 h 25311"/>
                  <a:gd name="connsiteX1" fmla="*/ 0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17117" y="25311"/>
                    </a:moveTo>
                    <a:lnTo>
                      <a:pt x="0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2" name="Graphic 22">
              <a:extLst>
                <a:ext uri="{FF2B5EF4-FFF2-40B4-BE49-F238E27FC236}">
                  <a16:creationId xmlns:a16="http://schemas.microsoft.com/office/drawing/2014/main" id="{28432F8D-5428-CC47-B72F-484B5A86B86B}"/>
                </a:ext>
              </a:extLst>
            </p:cNvPr>
            <p:cNvGrpSpPr/>
            <p:nvPr/>
          </p:nvGrpSpPr>
          <p:grpSpPr>
            <a:xfrm>
              <a:off x="7353925" y="2182943"/>
              <a:ext cx="65046" cy="28731"/>
              <a:chOff x="7353925" y="2182943"/>
              <a:chExt cx="65046" cy="28731"/>
            </a:xfrm>
            <a:noFill/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5FFEFC-921B-6944-824F-5DD3D37464EF}"/>
                  </a:ext>
                </a:extLst>
              </p:cNvPr>
              <p:cNvSpPr/>
              <p:nvPr/>
            </p:nvSpPr>
            <p:spPr>
              <a:xfrm>
                <a:off x="7353925" y="2194573"/>
                <a:ext cx="52037" cy="17102"/>
              </a:xfrm>
              <a:custGeom>
                <a:avLst/>
                <a:gdLst>
                  <a:gd name="connsiteX0" fmla="*/ 0 w 52037"/>
                  <a:gd name="connsiteY0" fmla="*/ 17102 h 17102"/>
                  <a:gd name="connsiteX1" fmla="*/ 52037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17102"/>
                    </a:moveTo>
                    <a:lnTo>
                      <a:pt x="52037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CF1318E-B319-EA49-9979-36111F45C483}"/>
                  </a:ext>
                </a:extLst>
              </p:cNvPr>
              <p:cNvSpPr/>
              <p:nvPr/>
            </p:nvSpPr>
            <p:spPr>
              <a:xfrm>
                <a:off x="7401854" y="2182943"/>
                <a:ext cx="17117" cy="24627"/>
              </a:xfrm>
              <a:custGeom>
                <a:avLst/>
                <a:gdLst>
                  <a:gd name="connsiteX0" fmla="*/ 0 w 17117"/>
                  <a:gd name="connsiteY0" fmla="*/ 0 h 24627"/>
                  <a:gd name="connsiteX1" fmla="*/ 17117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0" y="0"/>
                    </a:moveTo>
                    <a:lnTo>
                      <a:pt x="17117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5" name="Graphic 22">
              <a:extLst>
                <a:ext uri="{FF2B5EF4-FFF2-40B4-BE49-F238E27FC236}">
                  <a16:creationId xmlns:a16="http://schemas.microsoft.com/office/drawing/2014/main" id="{F4CFD46A-FA6B-0B42-BE57-689A41711A31}"/>
                </a:ext>
              </a:extLst>
            </p:cNvPr>
            <p:cNvGrpSpPr/>
            <p:nvPr/>
          </p:nvGrpSpPr>
          <p:grpSpPr>
            <a:xfrm>
              <a:off x="6915032" y="2182943"/>
              <a:ext cx="65046" cy="28731"/>
              <a:chOff x="6915032" y="2182943"/>
              <a:chExt cx="65046" cy="28731"/>
            </a:xfrm>
            <a:noFill/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41D300C8-C89F-FA4F-92AB-6E9B2B725ADA}"/>
                  </a:ext>
                </a:extLst>
              </p:cNvPr>
              <p:cNvSpPr/>
              <p:nvPr/>
            </p:nvSpPr>
            <p:spPr>
              <a:xfrm>
                <a:off x="6928042" y="2194573"/>
                <a:ext cx="52037" cy="17102"/>
              </a:xfrm>
              <a:custGeom>
                <a:avLst/>
                <a:gdLst>
                  <a:gd name="connsiteX0" fmla="*/ 52037 w 52037"/>
                  <a:gd name="connsiteY0" fmla="*/ 17102 h 17102"/>
                  <a:gd name="connsiteX1" fmla="*/ 0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17102"/>
                    </a:moveTo>
                    <a:lnTo>
                      <a:pt x="0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00D076A-595C-BD48-9B19-C847A8056A5E}"/>
                  </a:ext>
                </a:extLst>
              </p:cNvPr>
              <p:cNvSpPr/>
              <p:nvPr/>
            </p:nvSpPr>
            <p:spPr>
              <a:xfrm>
                <a:off x="6915032" y="2182943"/>
                <a:ext cx="17117" cy="24627"/>
              </a:xfrm>
              <a:custGeom>
                <a:avLst/>
                <a:gdLst>
                  <a:gd name="connsiteX0" fmla="*/ 17117 w 17117"/>
                  <a:gd name="connsiteY0" fmla="*/ 0 h 24627"/>
                  <a:gd name="connsiteX1" fmla="*/ 0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17117" y="0"/>
                    </a:moveTo>
                    <a:lnTo>
                      <a:pt x="0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B6D9592-4379-9E4F-BE3F-B3D319DD6C4D}"/>
                </a:ext>
              </a:extLst>
            </p:cNvPr>
            <p:cNvSpPr/>
            <p:nvPr/>
          </p:nvSpPr>
          <p:spPr>
            <a:xfrm>
              <a:off x="6708938" y="2494889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0E60049-78DB-6B41-B4A6-C317718CD7A7}"/>
                </a:ext>
              </a:extLst>
            </p:cNvPr>
            <p:cNvSpPr/>
            <p:nvPr/>
          </p:nvSpPr>
          <p:spPr>
            <a:xfrm>
              <a:off x="6708938" y="2067331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9B18187-8956-3941-B4B3-E1F28F2919F0}"/>
                </a:ext>
              </a:extLst>
            </p:cNvPr>
            <p:cNvSpPr/>
            <p:nvPr/>
          </p:nvSpPr>
          <p:spPr>
            <a:xfrm>
              <a:off x="7532631" y="2494889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87DC07A-F869-DB4D-9055-27D60E899A6C}"/>
                </a:ext>
              </a:extLst>
            </p:cNvPr>
            <p:cNvSpPr/>
            <p:nvPr/>
          </p:nvSpPr>
          <p:spPr>
            <a:xfrm>
              <a:off x="7532631" y="2067331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0E8970-462D-A87A-798C-05E651DC3BFD}"/>
              </a:ext>
            </a:extLst>
          </p:cNvPr>
          <p:cNvSpPr/>
          <p:nvPr/>
        </p:nvSpPr>
        <p:spPr>
          <a:xfrm>
            <a:off x="2034664" y="3387188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71DFB8-49D4-9487-9177-40CE255F970C}"/>
              </a:ext>
            </a:extLst>
          </p:cNvPr>
          <p:cNvSpPr/>
          <p:nvPr/>
        </p:nvSpPr>
        <p:spPr>
          <a:xfrm>
            <a:off x="4126096" y="3387188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A30A49-78EB-9332-05B8-9E4A729643B6}"/>
              </a:ext>
            </a:extLst>
          </p:cNvPr>
          <p:cNvSpPr/>
          <p:nvPr/>
        </p:nvSpPr>
        <p:spPr>
          <a:xfrm>
            <a:off x="627298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B1D7CD-4159-8A29-DCB7-0ABE54BD0DB5}"/>
              </a:ext>
            </a:extLst>
          </p:cNvPr>
          <p:cNvSpPr/>
          <p:nvPr/>
        </p:nvSpPr>
        <p:spPr>
          <a:xfrm>
            <a:off x="824920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35B652EB-4D0B-4B5C-E1BB-737C02C1E1D0}"/>
              </a:ext>
            </a:extLst>
          </p:cNvPr>
          <p:cNvSpPr/>
          <p:nvPr/>
        </p:nvSpPr>
        <p:spPr>
          <a:xfrm>
            <a:off x="5955303" y="3201983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6186535B-5868-97B2-3C90-B1A0A51B0D9F}"/>
              </a:ext>
            </a:extLst>
          </p:cNvPr>
          <p:cNvSpPr/>
          <p:nvPr/>
        </p:nvSpPr>
        <p:spPr>
          <a:xfrm>
            <a:off x="3585434" y="3219919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0599126E-6F0E-B7F6-DD44-7BC834387909}"/>
              </a:ext>
            </a:extLst>
          </p:cNvPr>
          <p:cNvSpPr/>
          <p:nvPr/>
        </p:nvSpPr>
        <p:spPr>
          <a:xfrm>
            <a:off x="1215565" y="323785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How a Blockchain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9FD6-D514-CA43-AEE7-A4BFD8F59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7208478" y="2717379"/>
            <a:ext cx="3300353" cy="113495"/>
          </a:xfrm>
        </p:spPr>
        <p:txBody>
          <a:bodyPr/>
          <a:lstStyle/>
          <a:p>
            <a:pPr marL="0" indent="0">
              <a:buNone/>
            </a:pPr>
            <a:r>
              <a:rPr lang="en-BR" dirty="0"/>
              <a:t>BITCOIN SLIDE TEMPLATE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00D738F-A9CF-9142-B096-0F66C9AC26B0}"/>
              </a:ext>
            </a:extLst>
          </p:cNvPr>
          <p:cNvSpPr txBox="1">
            <a:spLocks/>
          </p:cNvSpPr>
          <p:nvPr/>
        </p:nvSpPr>
        <p:spPr>
          <a:xfrm>
            <a:off x="6016946" y="3341370"/>
            <a:ext cx="1564954" cy="37222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receive a reward for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work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B3EDBE62-F21C-7842-B0F1-356C7F54CB15}"/>
              </a:ext>
            </a:extLst>
          </p:cNvPr>
          <p:cNvSpPr txBox="1">
            <a:spLocks/>
          </p:cNvSpPr>
          <p:nvPr/>
        </p:nvSpPr>
        <p:spPr>
          <a:xfrm>
            <a:off x="3568079" y="3322175"/>
            <a:ext cx="1721449" cy="54497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 is added 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the existing blockchain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3DE3AF79-4615-2042-8443-57A42907CB2A}"/>
              </a:ext>
            </a:extLst>
          </p:cNvPr>
          <p:cNvSpPr txBox="1">
            <a:spLocks/>
          </p:cNvSpPr>
          <p:nvPr/>
        </p:nvSpPr>
        <p:spPr>
          <a:xfrm>
            <a:off x="1335755" y="3463290"/>
            <a:ext cx="1422685" cy="37222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transaction is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2" name="Graphic 10">
            <a:extLst>
              <a:ext uri="{FF2B5EF4-FFF2-40B4-BE49-F238E27FC236}">
                <a16:creationId xmlns:a16="http://schemas.microsoft.com/office/drawing/2014/main" id="{48FB9834-1AB7-604C-8BD7-4D236900086D}"/>
              </a:ext>
            </a:extLst>
          </p:cNvPr>
          <p:cNvGrpSpPr/>
          <p:nvPr/>
        </p:nvGrpSpPr>
        <p:grpSpPr>
          <a:xfrm>
            <a:off x="6307645" y="2190750"/>
            <a:ext cx="1083755" cy="1083755"/>
            <a:chOff x="6146297" y="3510354"/>
            <a:chExt cx="672926" cy="672926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7E66B52-43E8-A449-B158-E978EED1E981}"/>
                </a:ext>
              </a:extLst>
            </p:cNvPr>
            <p:cNvSpPr/>
            <p:nvPr/>
          </p:nvSpPr>
          <p:spPr>
            <a:xfrm>
              <a:off x="6146297" y="3510354"/>
              <a:ext cx="672926" cy="672926"/>
            </a:xfrm>
            <a:custGeom>
              <a:avLst/>
              <a:gdLst>
                <a:gd name="connsiteX0" fmla="*/ 672926 w 672926"/>
                <a:gd name="connsiteY0" fmla="*/ 336463 h 672926"/>
                <a:gd name="connsiteX1" fmla="*/ 336463 w 672926"/>
                <a:gd name="connsiteY1" fmla="*/ 672926 h 672926"/>
                <a:gd name="connsiteX2" fmla="*/ 0 w 672926"/>
                <a:gd name="connsiteY2" fmla="*/ 336463 h 672926"/>
                <a:gd name="connsiteX3" fmla="*/ 336463 w 672926"/>
                <a:gd name="connsiteY3" fmla="*/ 0 h 672926"/>
                <a:gd name="connsiteX4" fmla="*/ 672926 w 672926"/>
                <a:gd name="connsiteY4" fmla="*/ 336463 h 67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926" h="672926">
                  <a:moveTo>
                    <a:pt x="672926" y="336463"/>
                  </a:moveTo>
                  <a:cubicBezTo>
                    <a:pt x="672926" y="522287"/>
                    <a:pt x="522287" y="672926"/>
                    <a:pt x="336463" y="672926"/>
                  </a:cubicBezTo>
                  <a:cubicBezTo>
                    <a:pt x="150640" y="672926"/>
                    <a:pt x="0" y="522287"/>
                    <a:pt x="0" y="336463"/>
                  </a:cubicBezTo>
                  <a:cubicBezTo>
                    <a:pt x="0" y="150640"/>
                    <a:pt x="150640" y="0"/>
                    <a:pt x="336463" y="0"/>
                  </a:cubicBezTo>
                  <a:cubicBezTo>
                    <a:pt x="522287" y="0"/>
                    <a:pt x="672926" y="150640"/>
                    <a:pt x="672926" y="336463"/>
                  </a:cubicBezTo>
                  <a:close/>
                </a:path>
              </a:pathLst>
            </a:custGeom>
            <a:noFill/>
            <a:ln w="6831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D2A554F-DAF0-E64A-9295-8AE121D3399A}"/>
                </a:ext>
              </a:extLst>
            </p:cNvPr>
            <p:cNvSpPr/>
            <p:nvPr/>
          </p:nvSpPr>
          <p:spPr>
            <a:xfrm>
              <a:off x="6203976" y="3568033"/>
              <a:ext cx="557567" cy="557567"/>
            </a:xfrm>
            <a:custGeom>
              <a:avLst/>
              <a:gdLst>
                <a:gd name="connsiteX0" fmla="*/ 557568 w 557567"/>
                <a:gd name="connsiteY0" fmla="*/ 278784 h 557567"/>
                <a:gd name="connsiteX1" fmla="*/ 278784 w 557567"/>
                <a:gd name="connsiteY1" fmla="*/ 557568 h 557567"/>
                <a:gd name="connsiteX2" fmla="*/ 0 w 557567"/>
                <a:gd name="connsiteY2" fmla="*/ 278784 h 557567"/>
                <a:gd name="connsiteX3" fmla="*/ 278784 w 557567"/>
                <a:gd name="connsiteY3" fmla="*/ 0 h 557567"/>
                <a:gd name="connsiteX4" fmla="*/ 557568 w 557567"/>
                <a:gd name="connsiteY4" fmla="*/ 278784 h 5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67" h="557567">
                  <a:moveTo>
                    <a:pt x="557568" y="278784"/>
                  </a:moveTo>
                  <a:cubicBezTo>
                    <a:pt x="557568" y="432752"/>
                    <a:pt x="432752" y="557568"/>
                    <a:pt x="278784" y="557568"/>
                  </a:cubicBezTo>
                  <a:cubicBezTo>
                    <a:pt x="124816" y="557568"/>
                    <a:pt x="0" y="432752"/>
                    <a:pt x="0" y="278784"/>
                  </a:cubicBezTo>
                  <a:cubicBezTo>
                    <a:pt x="0" y="124816"/>
                    <a:pt x="124816" y="0"/>
                    <a:pt x="278784" y="0"/>
                  </a:cubicBezTo>
                  <a:cubicBezTo>
                    <a:pt x="432752" y="0"/>
                    <a:pt x="557568" y="124816"/>
                    <a:pt x="557568" y="278784"/>
                  </a:cubicBezTo>
                  <a:close/>
                </a:path>
              </a:pathLst>
            </a:custGeom>
            <a:noFill/>
            <a:ln w="6831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12BD70C-0D12-8147-A1B6-D7C4D7332FB1}"/>
                </a:ext>
              </a:extLst>
            </p:cNvPr>
            <p:cNvSpPr/>
            <p:nvPr/>
          </p:nvSpPr>
          <p:spPr>
            <a:xfrm>
              <a:off x="6352295" y="3666226"/>
              <a:ext cx="261467" cy="361869"/>
            </a:xfrm>
            <a:custGeom>
              <a:avLst/>
              <a:gdLst>
                <a:gd name="connsiteX0" fmla="*/ 241704 w 261467"/>
                <a:gd name="connsiteY0" fmla="*/ 111239 h 361869"/>
                <a:gd name="connsiteX1" fmla="*/ 160678 w 261467"/>
                <a:gd name="connsiteY1" fmla="*/ 54933 h 361869"/>
                <a:gd name="connsiteX2" fmla="*/ 160678 w 261467"/>
                <a:gd name="connsiteY2" fmla="*/ 0 h 361869"/>
                <a:gd name="connsiteX3" fmla="*/ 127032 w 261467"/>
                <a:gd name="connsiteY3" fmla="*/ 0 h 361869"/>
                <a:gd name="connsiteX4" fmla="*/ 127032 w 261467"/>
                <a:gd name="connsiteY4" fmla="*/ 53559 h 361869"/>
                <a:gd name="connsiteX5" fmla="*/ 100252 w 261467"/>
                <a:gd name="connsiteY5" fmla="*/ 54246 h 361869"/>
                <a:gd name="connsiteX6" fmla="*/ 100252 w 261467"/>
                <a:gd name="connsiteY6" fmla="*/ 687 h 361869"/>
                <a:gd name="connsiteX7" fmla="*/ 67293 w 261467"/>
                <a:gd name="connsiteY7" fmla="*/ 687 h 361869"/>
                <a:gd name="connsiteX8" fmla="*/ 67293 w 261467"/>
                <a:gd name="connsiteY8" fmla="*/ 55619 h 361869"/>
                <a:gd name="connsiteX9" fmla="*/ 46006 w 261467"/>
                <a:gd name="connsiteY9" fmla="*/ 55619 h 361869"/>
                <a:gd name="connsiteX10" fmla="*/ 46006 w 261467"/>
                <a:gd name="connsiteY10" fmla="*/ 55619 h 361869"/>
                <a:gd name="connsiteX11" fmla="*/ 0 w 261467"/>
                <a:gd name="connsiteY11" fmla="*/ 55619 h 361869"/>
                <a:gd name="connsiteX12" fmla="*/ 0 w 261467"/>
                <a:gd name="connsiteY12" fmla="*/ 91326 h 361869"/>
                <a:gd name="connsiteX13" fmla="*/ 24033 w 261467"/>
                <a:gd name="connsiteY13" fmla="*/ 91326 h 361869"/>
                <a:gd name="connsiteX14" fmla="*/ 43260 w 261467"/>
                <a:gd name="connsiteY14" fmla="*/ 105746 h 361869"/>
                <a:gd name="connsiteX15" fmla="*/ 43260 w 261467"/>
                <a:gd name="connsiteY15" fmla="*/ 168232 h 361869"/>
                <a:gd name="connsiteX16" fmla="*/ 43260 w 261467"/>
                <a:gd name="connsiteY16" fmla="*/ 255437 h 361869"/>
                <a:gd name="connsiteX17" fmla="*/ 30900 w 261467"/>
                <a:gd name="connsiteY17" fmla="*/ 266424 h 361869"/>
                <a:gd name="connsiteX18" fmla="*/ 6867 w 261467"/>
                <a:gd name="connsiteY18" fmla="*/ 266424 h 361869"/>
                <a:gd name="connsiteX19" fmla="*/ 0 w 261467"/>
                <a:gd name="connsiteY19" fmla="*/ 306250 h 361869"/>
                <a:gd name="connsiteX20" fmla="*/ 43260 w 261467"/>
                <a:gd name="connsiteY20" fmla="*/ 306250 h 361869"/>
                <a:gd name="connsiteX21" fmla="*/ 67293 w 261467"/>
                <a:gd name="connsiteY21" fmla="*/ 306250 h 361869"/>
                <a:gd name="connsiteX22" fmla="*/ 67293 w 261467"/>
                <a:gd name="connsiteY22" fmla="*/ 361870 h 361869"/>
                <a:gd name="connsiteX23" fmla="*/ 100252 w 261467"/>
                <a:gd name="connsiteY23" fmla="*/ 361870 h 361869"/>
                <a:gd name="connsiteX24" fmla="*/ 100252 w 261467"/>
                <a:gd name="connsiteY24" fmla="*/ 306937 h 361869"/>
                <a:gd name="connsiteX25" fmla="*/ 127032 w 261467"/>
                <a:gd name="connsiteY25" fmla="*/ 306937 h 361869"/>
                <a:gd name="connsiteX26" fmla="*/ 127032 w 261467"/>
                <a:gd name="connsiteY26" fmla="*/ 361183 h 361869"/>
                <a:gd name="connsiteX27" fmla="*/ 160678 w 261467"/>
                <a:gd name="connsiteY27" fmla="*/ 361183 h 361869"/>
                <a:gd name="connsiteX28" fmla="*/ 160678 w 261467"/>
                <a:gd name="connsiteY28" fmla="*/ 306250 h 361869"/>
                <a:gd name="connsiteX29" fmla="*/ 260931 w 261467"/>
                <a:gd name="connsiteY29" fmla="*/ 236211 h 361869"/>
                <a:gd name="connsiteX30" fmla="*/ 212864 w 261467"/>
                <a:gd name="connsiteY30" fmla="*/ 167545 h 361869"/>
                <a:gd name="connsiteX31" fmla="*/ 241704 w 261467"/>
                <a:gd name="connsiteY31" fmla="*/ 111239 h 361869"/>
                <a:gd name="connsiteX32" fmla="*/ 241704 w 261467"/>
                <a:gd name="connsiteY32" fmla="*/ 111239 h 361869"/>
                <a:gd name="connsiteX33" fmla="*/ 195011 w 261467"/>
                <a:gd name="connsiteY33" fmla="*/ 230031 h 361869"/>
                <a:gd name="connsiteX34" fmla="*/ 101626 w 261467"/>
                <a:gd name="connsiteY34" fmla="*/ 266424 h 361869"/>
                <a:gd name="connsiteX35" fmla="*/ 101626 w 261467"/>
                <a:gd name="connsiteY35" fmla="*/ 192951 h 361869"/>
                <a:gd name="connsiteX36" fmla="*/ 195011 w 261467"/>
                <a:gd name="connsiteY36" fmla="*/ 230031 h 361869"/>
                <a:gd name="connsiteX37" fmla="*/ 195011 w 261467"/>
                <a:gd name="connsiteY37" fmla="*/ 230031 h 361869"/>
                <a:gd name="connsiteX38" fmla="*/ 179218 w 261467"/>
                <a:gd name="connsiteY38" fmla="*/ 126345 h 361869"/>
                <a:gd name="connsiteX39" fmla="*/ 101626 w 261467"/>
                <a:gd name="connsiteY39" fmla="*/ 159305 h 361869"/>
                <a:gd name="connsiteX40" fmla="*/ 101626 w 261467"/>
                <a:gd name="connsiteY40" fmla="*/ 92699 h 361869"/>
                <a:gd name="connsiteX41" fmla="*/ 179218 w 261467"/>
                <a:gd name="connsiteY41" fmla="*/ 126345 h 36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1467" h="361869">
                  <a:moveTo>
                    <a:pt x="241704" y="111239"/>
                  </a:moveTo>
                  <a:cubicBezTo>
                    <a:pt x="237584" y="72099"/>
                    <a:pt x="203938" y="58366"/>
                    <a:pt x="160678" y="54933"/>
                  </a:cubicBezTo>
                  <a:lnTo>
                    <a:pt x="160678" y="0"/>
                  </a:lnTo>
                  <a:lnTo>
                    <a:pt x="127032" y="0"/>
                  </a:lnTo>
                  <a:lnTo>
                    <a:pt x="127032" y="53559"/>
                  </a:lnTo>
                  <a:cubicBezTo>
                    <a:pt x="118105" y="53559"/>
                    <a:pt x="109179" y="53559"/>
                    <a:pt x="100252" y="54246"/>
                  </a:cubicBezTo>
                  <a:lnTo>
                    <a:pt x="100252" y="687"/>
                  </a:lnTo>
                  <a:lnTo>
                    <a:pt x="67293" y="687"/>
                  </a:lnTo>
                  <a:lnTo>
                    <a:pt x="67293" y="55619"/>
                  </a:lnTo>
                  <a:cubicBezTo>
                    <a:pt x="59739" y="55619"/>
                    <a:pt x="52873" y="55619"/>
                    <a:pt x="46006" y="55619"/>
                  </a:cubicBezTo>
                  <a:lnTo>
                    <a:pt x="46006" y="55619"/>
                  </a:lnTo>
                  <a:lnTo>
                    <a:pt x="0" y="55619"/>
                  </a:lnTo>
                  <a:lnTo>
                    <a:pt x="0" y="91326"/>
                  </a:lnTo>
                  <a:cubicBezTo>
                    <a:pt x="0" y="91326"/>
                    <a:pt x="24720" y="90639"/>
                    <a:pt x="24033" y="91326"/>
                  </a:cubicBezTo>
                  <a:cubicBezTo>
                    <a:pt x="37766" y="91326"/>
                    <a:pt x="41886" y="98879"/>
                    <a:pt x="43260" y="105746"/>
                  </a:cubicBezTo>
                  <a:lnTo>
                    <a:pt x="43260" y="168232"/>
                  </a:lnTo>
                  <a:lnTo>
                    <a:pt x="43260" y="255437"/>
                  </a:lnTo>
                  <a:cubicBezTo>
                    <a:pt x="43260" y="259557"/>
                    <a:pt x="40513" y="266424"/>
                    <a:pt x="30900" y="266424"/>
                  </a:cubicBezTo>
                  <a:cubicBezTo>
                    <a:pt x="31586" y="267111"/>
                    <a:pt x="6867" y="266424"/>
                    <a:pt x="6867" y="266424"/>
                  </a:cubicBezTo>
                  <a:lnTo>
                    <a:pt x="0" y="306250"/>
                  </a:lnTo>
                  <a:lnTo>
                    <a:pt x="43260" y="306250"/>
                  </a:lnTo>
                  <a:cubicBezTo>
                    <a:pt x="51499" y="306250"/>
                    <a:pt x="59053" y="306250"/>
                    <a:pt x="67293" y="306250"/>
                  </a:cubicBezTo>
                  <a:lnTo>
                    <a:pt x="67293" y="361870"/>
                  </a:lnTo>
                  <a:lnTo>
                    <a:pt x="100252" y="361870"/>
                  </a:lnTo>
                  <a:lnTo>
                    <a:pt x="100252" y="306937"/>
                  </a:lnTo>
                  <a:cubicBezTo>
                    <a:pt x="109179" y="306937"/>
                    <a:pt x="118105" y="306937"/>
                    <a:pt x="127032" y="306937"/>
                  </a:cubicBezTo>
                  <a:lnTo>
                    <a:pt x="127032" y="361183"/>
                  </a:lnTo>
                  <a:lnTo>
                    <a:pt x="160678" y="361183"/>
                  </a:lnTo>
                  <a:lnTo>
                    <a:pt x="160678" y="306250"/>
                  </a:lnTo>
                  <a:cubicBezTo>
                    <a:pt x="216984" y="302817"/>
                    <a:pt x="256124" y="289084"/>
                    <a:pt x="260931" y="236211"/>
                  </a:cubicBezTo>
                  <a:cubicBezTo>
                    <a:pt x="265051" y="193638"/>
                    <a:pt x="245137" y="175098"/>
                    <a:pt x="212864" y="167545"/>
                  </a:cubicBezTo>
                  <a:cubicBezTo>
                    <a:pt x="232091" y="157932"/>
                    <a:pt x="244451" y="140079"/>
                    <a:pt x="241704" y="111239"/>
                  </a:cubicBezTo>
                  <a:lnTo>
                    <a:pt x="241704" y="111239"/>
                  </a:lnTo>
                  <a:close/>
                  <a:moveTo>
                    <a:pt x="195011" y="230031"/>
                  </a:moveTo>
                  <a:cubicBezTo>
                    <a:pt x="195011" y="271231"/>
                    <a:pt x="124285" y="266424"/>
                    <a:pt x="101626" y="266424"/>
                  </a:cubicBezTo>
                  <a:lnTo>
                    <a:pt x="101626" y="192951"/>
                  </a:lnTo>
                  <a:cubicBezTo>
                    <a:pt x="124285" y="192951"/>
                    <a:pt x="195011" y="186771"/>
                    <a:pt x="195011" y="230031"/>
                  </a:cubicBezTo>
                  <a:lnTo>
                    <a:pt x="195011" y="230031"/>
                  </a:lnTo>
                  <a:close/>
                  <a:moveTo>
                    <a:pt x="179218" y="126345"/>
                  </a:moveTo>
                  <a:cubicBezTo>
                    <a:pt x="179218" y="164112"/>
                    <a:pt x="120165" y="159305"/>
                    <a:pt x="101626" y="159305"/>
                  </a:cubicBezTo>
                  <a:lnTo>
                    <a:pt x="101626" y="92699"/>
                  </a:lnTo>
                  <a:cubicBezTo>
                    <a:pt x="120165" y="93386"/>
                    <a:pt x="179218" y="87206"/>
                    <a:pt x="179218" y="126345"/>
                  </a:cubicBezTo>
                  <a:close/>
                </a:path>
              </a:pathLst>
            </a:custGeom>
            <a:solidFill>
              <a:schemeClr val="accent1"/>
            </a:solidFill>
            <a:ln w="68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grpSp>
        <p:nvGrpSpPr>
          <p:cNvPr id="126" name="Graphic 24">
            <a:extLst>
              <a:ext uri="{FF2B5EF4-FFF2-40B4-BE49-F238E27FC236}">
                <a16:creationId xmlns:a16="http://schemas.microsoft.com/office/drawing/2014/main" id="{788AF85C-A134-C64A-8FD7-05E2F5B67B3D}"/>
              </a:ext>
            </a:extLst>
          </p:cNvPr>
          <p:cNvGrpSpPr/>
          <p:nvPr/>
        </p:nvGrpSpPr>
        <p:grpSpPr>
          <a:xfrm>
            <a:off x="3683581" y="1985332"/>
            <a:ext cx="1740643" cy="1309667"/>
            <a:chOff x="3855362" y="3497990"/>
            <a:chExt cx="982548" cy="739273"/>
          </a:xfrm>
          <a:noFill/>
        </p:grpSpPr>
        <p:grpSp>
          <p:nvGrpSpPr>
            <p:cNvPr id="127" name="Graphic 24">
              <a:extLst>
                <a:ext uri="{FF2B5EF4-FFF2-40B4-BE49-F238E27FC236}">
                  <a16:creationId xmlns:a16="http://schemas.microsoft.com/office/drawing/2014/main" id="{C2F418F7-3F3A-1344-9DBD-8A82F0F2C1D6}"/>
                </a:ext>
              </a:extLst>
            </p:cNvPr>
            <p:cNvGrpSpPr/>
            <p:nvPr/>
          </p:nvGrpSpPr>
          <p:grpSpPr>
            <a:xfrm>
              <a:off x="3855362" y="3916888"/>
              <a:ext cx="277795" cy="320374"/>
              <a:chOff x="3855362" y="3916888"/>
              <a:chExt cx="277795" cy="320374"/>
            </a:xfrm>
            <a:noFill/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D36456C8-008A-1E45-A97F-1CA7F9383157}"/>
                  </a:ext>
                </a:extLst>
              </p:cNvPr>
              <p:cNvSpPr/>
              <p:nvPr/>
            </p:nvSpPr>
            <p:spPr>
              <a:xfrm>
                <a:off x="3855362" y="3997498"/>
                <a:ext cx="138897" cy="239764"/>
              </a:xfrm>
              <a:custGeom>
                <a:avLst/>
                <a:gdLst>
                  <a:gd name="connsiteX0" fmla="*/ 138898 w 138897"/>
                  <a:gd name="connsiteY0" fmla="*/ 239764 h 239764"/>
                  <a:gd name="connsiteX1" fmla="*/ 0 w 138897"/>
                  <a:gd name="connsiteY1" fmla="*/ 159154 h 239764"/>
                  <a:gd name="connsiteX2" fmla="*/ 0 w 138897"/>
                  <a:gd name="connsiteY2" fmla="*/ 0 h 239764"/>
                  <a:gd name="connsiteX3" fmla="*/ 138898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138898" y="239764"/>
                    </a:moveTo>
                    <a:lnTo>
                      <a:pt x="0" y="159154"/>
                    </a:lnTo>
                    <a:lnTo>
                      <a:pt x="0" y="0"/>
                    </a:lnTo>
                    <a:lnTo>
                      <a:pt x="138898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AC196480-5F4D-5B4C-8A8B-023D540D1D5B}"/>
                  </a:ext>
                </a:extLst>
              </p:cNvPr>
              <p:cNvSpPr/>
              <p:nvPr/>
            </p:nvSpPr>
            <p:spPr>
              <a:xfrm>
                <a:off x="3994260" y="3997498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64B7350-6629-294F-AF53-C1FF0E03F508}"/>
                  </a:ext>
                </a:extLst>
              </p:cNvPr>
              <p:cNvSpPr/>
              <p:nvPr/>
            </p:nvSpPr>
            <p:spPr>
              <a:xfrm>
                <a:off x="3855362" y="3916888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1" name="Graphic 24">
              <a:extLst>
                <a:ext uri="{FF2B5EF4-FFF2-40B4-BE49-F238E27FC236}">
                  <a16:creationId xmlns:a16="http://schemas.microsoft.com/office/drawing/2014/main" id="{6299C477-8DB6-9E4E-AA80-E84EB65C8A25}"/>
                </a:ext>
              </a:extLst>
            </p:cNvPr>
            <p:cNvGrpSpPr/>
            <p:nvPr/>
          </p:nvGrpSpPr>
          <p:grpSpPr>
            <a:xfrm>
              <a:off x="4046945" y="3805963"/>
              <a:ext cx="277795" cy="319685"/>
              <a:chOff x="4046945" y="3805963"/>
              <a:chExt cx="277795" cy="319685"/>
            </a:xfrm>
            <a:noFill/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82F6720-9217-844F-8D6B-742F3B137E8A}"/>
                  </a:ext>
                </a:extLst>
              </p:cNvPr>
              <p:cNvSpPr/>
              <p:nvPr/>
            </p:nvSpPr>
            <p:spPr>
              <a:xfrm>
                <a:off x="4046945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60630 h 239075"/>
                  <a:gd name="connsiteX1" fmla="*/ 0 w 138897"/>
                  <a:gd name="connsiteY1" fmla="*/ 0 h 239075"/>
                  <a:gd name="connsiteX2" fmla="*/ 138898 w 138897"/>
                  <a:gd name="connsiteY2" fmla="*/ 80610 h 239075"/>
                  <a:gd name="connsiteX3" fmla="*/ 138898 w 138897"/>
                  <a:gd name="connsiteY3" fmla="*/ 239075 h 239075"/>
                  <a:gd name="connsiteX4" fmla="*/ 86212 w 138897"/>
                  <a:gd name="connsiteY4" fmla="*/ 20876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075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075"/>
                    </a:lnTo>
                    <a:lnTo>
                      <a:pt x="86212" y="208760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4CC3D23-D2E0-DF42-A190-4013F6BA93BC}"/>
                  </a:ext>
                </a:extLst>
              </p:cNvPr>
              <p:cNvSpPr/>
              <p:nvPr/>
            </p:nvSpPr>
            <p:spPr>
              <a:xfrm>
                <a:off x="4185843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239075 h 239075"/>
                  <a:gd name="connsiteX1" fmla="*/ 138898 w 138897"/>
                  <a:gd name="connsiteY1" fmla="*/ 158465 h 239075"/>
                  <a:gd name="connsiteX2" fmla="*/ 138898 w 138897"/>
                  <a:gd name="connsiteY2" fmla="*/ 0 h 239075"/>
                  <a:gd name="connsiteX3" fmla="*/ 0 w 138897"/>
                  <a:gd name="connsiteY3" fmla="*/ 8061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075">
                    <a:moveTo>
                      <a:pt x="0" y="239075"/>
                    </a:moveTo>
                    <a:lnTo>
                      <a:pt x="138898" y="158465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DD93EC7-8245-C740-B0F7-9ACFF6FCAE6A}"/>
                  </a:ext>
                </a:extLst>
              </p:cNvPr>
              <p:cNvSpPr/>
              <p:nvPr/>
            </p:nvSpPr>
            <p:spPr>
              <a:xfrm>
                <a:off x="4046945" y="3805963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5" name="Graphic 24">
              <a:extLst>
                <a:ext uri="{FF2B5EF4-FFF2-40B4-BE49-F238E27FC236}">
                  <a16:creationId xmlns:a16="http://schemas.microsoft.com/office/drawing/2014/main" id="{CCF50434-BBC1-FD43-8BBE-EDE9C7A8F541}"/>
                </a:ext>
              </a:extLst>
            </p:cNvPr>
            <p:cNvGrpSpPr/>
            <p:nvPr/>
          </p:nvGrpSpPr>
          <p:grpSpPr>
            <a:xfrm>
              <a:off x="4237160" y="3695037"/>
              <a:ext cx="278480" cy="320374"/>
              <a:chOff x="4237160" y="3695037"/>
              <a:chExt cx="278480" cy="320374"/>
            </a:xfrm>
            <a:noFill/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20CE823-055C-E145-B60E-33EE07033177}"/>
                  </a:ext>
                </a:extLst>
              </p:cNvPr>
              <p:cNvSpPr/>
              <p:nvPr/>
            </p:nvSpPr>
            <p:spPr>
              <a:xfrm>
                <a:off x="4237160" y="3775648"/>
                <a:ext cx="138897" cy="239764"/>
              </a:xfrm>
              <a:custGeom>
                <a:avLst/>
                <a:gdLst>
                  <a:gd name="connsiteX0" fmla="*/ 0 w 138897"/>
                  <a:gd name="connsiteY0" fmla="*/ 60630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87581 w 138897"/>
                  <a:gd name="connsiteY4" fmla="*/ 209449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87581" y="209449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5357BA6-09ED-2E4E-A31C-E88790F8F231}"/>
                  </a:ext>
                </a:extLst>
              </p:cNvPr>
              <p:cNvSpPr/>
              <p:nvPr/>
            </p:nvSpPr>
            <p:spPr>
              <a:xfrm>
                <a:off x="4376058" y="3775648"/>
                <a:ext cx="139582" cy="239764"/>
              </a:xfrm>
              <a:custGeom>
                <a:avLst/>
                <a:gdLst>
                  <a:gd name="connsiteX0" fmla="*/ 0 w 139582"/>
                  <a:gd name="connsiteY0" fmla="*/ 239764 h 239764"/>
                  <a:gd name="connsiteX1" fmla="*/ 139582 w 139582"/>
                  <a:gd name="connsiteY1" fmla="*/ 159154 h 239764"/>
                  <a:gd name="connsiteX2" fmla="*/ 139582 w 139582"/>
                  <a:gd name="connsiteY2" fmla="*/ 0 h 239764"/>
                  <a:gd name="connsiteX3" fmla="*/ 0 w 139582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582" h="239764">
                    <a:moveTo>
                      <a:pt x="0" y="239764"/>
                    </a:moveTo>
                    <a:lnTo>
                      <a:pt x="139582" y="159154"/>
                    </a:lnTo>
                    <a:lnTo>
                      <a:pt x="139582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1C1802C5-732B-774A-8D98-39315A4338DD}"/>
                  </a:ext>
                </a:extLst>
              </p:cNvPr>
              <p:cNvSpPr/>
              <p:nvPr/>
            </p:nvSpPr>
            <p:spPr>
              <a:xfrm>
                <a:off x="4237160" y="3695037"/>
                <a:ext cx="278480" cy="161220"/>
              </a:xfrm>
              <a:custGeom>
                <a:avLst/>
                <a:gdLst>
                  <a:gd name="connsiteX0" fmla="*/ 278480 w 278480"/>
                  <a:gd name="connsiteY0" fmla="*/ 80610 h 161220"/>
                  <a:gd name="connsiteX1" fmla="*/ 138898 w 278480"/>
                  <a:gd name="connsiteY1" fmla="*/ 161221 h 161220"/>
                  <a:gd name="connsiteX2" fmla="*/ 0 w 278480"/>
                  <a:gd name="connsiteY2" fmla="*/ 80610 h 161220"/>
                  <a:gd name="connsiteX3" fmla="*/ 138898 w 278480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480" h="161220">
                    <a:moveTo>
                      <a:pt x="278480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9" name="Graphic 24">
              <a:extLst>
                <a:ext uri="{FF2B5EF4-FFF2-40B4-BE49-F238E27FC236}">
                  <a16:creationId xmlns:a16="http://schemas.microsoft.com/office/drawing/2014/main" id="{E2189064-EA72-CA40-B167-C27C3A95BE02}"/>
                </a:ext>
              </a:extLst>
            </p:cNvPr>
            <p:cNvGrpSpPr/>
            <p:nvPr/>
          </p:nvGrpSpPr>
          <p:grpSpPr>
            <a:xfrm>
              <a:off x="4486218" y="3551041"/>
              <a:ext cx="277795" cy="320374"/>
              <a:chOff x="4486218" y="3551041"/>
              <a:chExt cx="277795" cy="320374"/>
            </a:xfrm>
            <a:noFill/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6F29A998-63BE-8C40-9F7E-B86E5E917792}"/>
                  </a:ext>
                </a:extLst>
              </p:cNvPr>
              <p:cNvSpPr/>
              <p:nvPr/>
            </p:nvSpPr>
            <p:spPr>
              <a:xfrm>
                <a:off x="4486218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126772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29422 w 138897"/>
                  <a:gd name="connsiteY4" fmla="*/ 176378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126772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29422" y="176378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345163D4-24C1-0340-9895-395157BB2053}"/>
                  </a:ext>
                </a:extLst>
              </p:cNvPr>
              <p:cNvSpPr/>
              <p:nvPr/>
            </p:nvSpPr>
            <p:spPr>
              <a:xfrm>
                <a:off x="4625116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DE23ED1-8DDD-B34B-9146-FEEEDAE3388C}"/>
                  </a:ext>
                </a:extLst>
              </p:cNvPr>
              <p:cNvSpPr/>
              <p:nvPr/>
            </p:nvSpPr>
            <p:spPr>
              <a:xfrm>
                <a:off x="4486218" y="3551041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43" name="Graphic 24">
              <a:extLst>
                <a:ext uri="{FF2B5EF4-FFF2-40B4-BE49-F238E27FC236}">
                  <a16:creationId xmlns:a16="http://schemas.microsoft.com/office/drawing/2014/main" id="{F9461A65-F387-A140-9F33-DA86FD5DDC94}"/>
                </a:ext>
              </a:extLst>
            </p:cNvPr>
            <p:cNvGrpSpPr/>
            <p:nvPr/>
          </p:nvGrpSpPr>
          <p:grpSpPr>
            <a:xfrm>
              <a:off x="4412322" y="3497990"/>
              <a:ext cx="425588" cy="428544"/>
              <a:chOff x="4412322" y="3497990"/>
              <a:chExt cx="425588" cy="428544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3FAF6BF-8E92-414F-A990-3F1F6FFA4684}"/>
                  </a:ext>
                </a:extLst>
              </p:cNvPr>
              <p:cNvSpPr/>
              <p:nvPr/>
            </p:nvSpPr>
            <p:spPr>
              <a:xfrm>
                <a:off x="4625116" y="3497990"/>
                <a:ext cx="6842" cy="33070"/>
              </a:xfrm>
              <a:custGeom>
                <a:avLst/>
                <a:gdLst>
                  <a:gd name="connsiteX0" fmla="*/ 0 w 6842"/>
                  <a:gd name="connsiteY0" fmla="*/ 0 h 33070"/>
                  <a:gd name="connsiteX1" fmla="*/ 0 w 6842"/>
                  <a:gd name="connsiteY1" fmla="*/ 33071 h 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3070">
                    <a:moveTo>
                      <a:pt x="0" y="0"/>
                    </a:moveTo>
                    <a:lnTo>
                      <a:pt x="0" y="33071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7584A96-F311-4147-835F-66D3BC56908D}"/>
                  </a:ext>
                </a:extLst>
              </p:cNvPr>
              <p:cNvSpPr/>
              <p:nvPr/>
            </p:nvSpPr>
            <p:spPr>
              <a:xfrm>
                <a:off x="4625116" y="3894152"/>
                <a:ext cx="6842" cy="32381"/>
              </a:xfrm>
              <a:custGeom>
                <a:avLst/>
                <a:gdLst>
                  <a:gd name="connsiteX0" fmla="*/ 0 w 6842"/>
                  <a:gd name="connsiteY0" fmla="*/ 0 h 32381"/>
                  <a:gd name="connsiteX1" fmla="*/ 0 w 6842"/>
                  <a:gd name="connsiteY1" fmla="*/ 32382 h 3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2381">
                    <a:moveTo>
                      <a:pt x="0" y="0"/>
                    </a:moveTo>
                    <a:lnTo>
                      <a:pt x="0" y="32382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0D9A8AFD-7A15-AD4C-9452-F3859BE097AC}"/>
                  </a:ext>
                </a:extLst>
              </p:cNvPr>
              <p:cNvSpPr/>
              <p:nvPr/>
            </p:nvSpPr>
            <p:spPr>
              <a:xfrm>
                <a:off x="4518377" y="3526927"/>
                <a:ext cx="16421" cy="28248"/>
              </a:xfrm>
              <a:custGeom>
                <a:avLst/>
                <a:gdLst>
                  <a:gd name="connsiteX0" fmla="*/ 0 w 16421"/>
                  <a:gd name="connsiteY0" fmla="*/ 0 h 28248"/>
                  <a:gd name="connsiteX1" fmla="*/ 16421 w 16421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0"/>
                    </a:moveTo>
                    <a:lnTo>
                      <a:pt x="16421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F025828-09F2-EC4A-9C88-255FE595C150}"/>
                  </a:ext>
                </a:extLst>
              </p:cNvPr>
              <p:cNvSpPr/>
              <p:nvPr/>
            </p:nvSpPr>
            <p:spPr>
              <a:xfrm>
                <a:off x="4715434" y="3870038"/>
                <a:ext cx="15737" cy="28248"/>
              </a:xfrm>
              <a:custGeom>
                <a:avLst/>
                <a:gdLst>
                  <a:gd name="connsiteX0" fmla="*/ 0 w 15737"/>
                  <a:gd name="connsiteY0" fmla="*/ 0 h 28248"/>
                  <a:gd name="connsiteX1" fmla="*/ 15737 w 15737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0"/>
                    </a:moveTo>
                    <a:lnTo>
                      <a:pt x="15737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FB95096F-9497-AE4B-8F11-D1DABA009B50}"/>
                  </a:ext>
                </a:extLst>
              </p:cNvPr>
              <p:cNvSpPr/>
              <p:nvPr/>
            </p:nvSpPr>
            <p:spPr>
              <a:xfrm>
                <a:off x="4440375" y="3605470"/>
                <a:ext cx="28737" cy="15846"/>
              </a:xfrm>
              <a:custGeom>
                <a:avLst/>
                <a:gdLst>
                  <a:gd name="connsiteX0" fmla="*/ 0 w 28737"/>
                  <a:gd name="connsiteY0" fmla="*/ 0 h 15846"/>
                  <a:gd name="connsiteX1" fmla="*/ 28737 w 28737"/>
                  <a:gd name="connsiteY1" fmla="*/ 15846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5846">
                    <a:moveTo>
                      <a:pt x="0" y="0"/>
                    </a:moveTo>
                    <a:lnTo>
                      <a:pt x="28737" y="15846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77ACD25-5E35-1842-B81F-8285DB1BBBA7}"/>
                  </a:ext>
                </a:extLst>
              </p:cNvPr>
              <p:cNvSpPr/>
              <p:nvPr/>
            </p:nvSpPr>
            <p:spPr>
              <a:xfrm>
                <a:off x="4781120" y="3803207"/>
                <a:ext cx="28053" cy="16535"/>
              </a:xfrm>
              <a:custGeom>
                <a:avLst/>
                <a:gdLst>
                  <a:gd name="connsiteX0" fmla="*/ 0 w 28053"/>
                  <a:gd name="connsiteY0" fmla="*/ 0 h 16535"/>
                  <a:gd name="connsiteX1" fmla="*/ 28053 w 28053"/>
                  <a:gd name="connsiteY1" fmla="*/ 16535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6535">
                    <a:moveTo>
                      <a:pt x="0" y="0"/>
                    </a:moveTo>
                    <a:lnTo>
                      <a:pt x="28053" y="16535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7840B26D-2727-C140-A058-AD42BFCC6A8E}"/>
                  </a:ext>
                </a:extLst>
              </p:cNvPr>
              <p:cNvSpPr/>
              <p:nvPr/>
            </p:nvSpPr>
            <p:spPr>
              <a:xfrm>
                <a:off x="4412322" y="3712262"/>
                <a:ext cx="32158" cy="6889"/>
              </a:xfrm>
              <a:custGeom>
                <a:avLst/>
                <a:gdLst>
                  <a:gd name="connsiteX0" fmla="*/ 0 w 32158"/>
                  <a:gd name="connsiteY0" fmla="*/ 0 h 6889"/>
                  <a:gd name="connsiteX1" fmla="*/ 32159 w 32158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8" h="6889">
                    <a:moveTo>
                      <a:pt x="0" y="0"/>
                    </a:moveTo>
                    <a:lnTo>
                      <a:pt x="32159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3A4AFCE-CBD1-E641-979A-212D0AFE72A6}"/>
                  </a:ext>
                </a:extLst>
              </p:cNvPr>
              <p:cNvSpPr/>
              <p:nvPr/>
            </p:nvSpPr>
            <p:spPr>
              <a:xfrm>
                <a:off x="4805068" y="3712262"/>
                <a:ext cx="32842" cy="6889"/>
              </a:xfrm>
              <a:custGeom>
                <a:avLst/>
                <a:gdLst>
                  <a:gd name="connsiteX0" fmla="*/ 0 w 32842"/>
                  <a:gd name="connsiteY0" fmla="*/ 0 h 6889"/>
                  <a:gd name="connsiteX1" fmla="*/ 32843 w 32842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42" h="6889">
                    <a:moveTo>
                      <a:pt x="0" y="0"/>
                    </a:moveTo>
                    <a:lnTo>
                      <a:pt x="3284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05B0691-0F7C-CC4B-953B-18CD5CB3A363}"/>
                  </a:ext>
                </a:extLst>
              </p:cNvPr>
              <p:cNvSpPr/>
              <p:nvPr/>
            </p:nvSpPr>
            <p:spPr>
              <a:xfrm>
                <a:off x="4440375" y="3803207"/>
                <a:ext cx="28737" cy="16535"/>
              </a:xfrm>
              <a:custGeom>
                <a:avLst/>
                <a:gdLst>
                  <a:gd name="connsiteX0" fmla="*/ 0 w 28737"/>
                  <a:gd name="connsiteY0" fmla="*/ 16535 h 16535"/>
                  <a:gd name="connsiteX1" fmla="*/ 28737 w 28737"/>
                  <a:gd name="connsiteY1" fmla="*/ 0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6535">
                    <a:moveTo>
                      <a:pt x="0" y="16535"/>
                    </a:moveTo>
                    <a:lnTo>
                      <a:pt x="28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E78F8B34-12D1-674A-80D5-21D8A5D7C9E3}"/>
                  </a:ext>
                </a:extLst>
              </p:cNvPr>
              <p:cNvSpPr/>
              <p:nvPr/>
            </p:nvSpPr>
            <p:spPr>
              <a:xfrm>
                <a:off x="4781120" y="3605470"/>
                <a:ext cx="28053" cy="15846"/>
              </a:xfrm>
              <a:custGeom>
                <a:avLst/>
                <a:gdLst>
                  <a:gd name="connsiteX0" fmla="*/ 0 w 28053"/>
                  <a:gd name="connsiteY0" fmla="*/ 15846 h 15846"/>
                  <a:gd name="connsiteX1" fmla="*/ 28053 w 28053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5846">
                    <a:moveTo>
                      <a:pt x="0" y="15846"/>
                    </a:moveTo>
                    <a:lnTo>
                      <a:pt x="2805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A3410D4F-1449-1B43-BF0E-1E712CB126FF}"/>
                  </a:ext>
                </a:extLst>
              </p:cNvPr>
              <p:cNvSpPr/>
              <p:nvPr/>
            </p:nvSpPr>
            <p:spPr>
              <a:xfrm>
                <a:off x="4518377" y="3870038"/>
                <a:ext cx="16421" cy="28248"/>
              </a:xfrm>
              <a:custGeom>
                <a:avLst/>
                <a:gdLst>
                  <a:gd name="connsiteX0" fmla="*/ 0 w 16421"/>
                  <a:gd name="connsiteY0" fmla="*/ 28248 h 28248"/>
                  <a:gd name="connsiteX1" fmla="*/ 16421 w 16421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28248"/>
                    </a:moveTo>
                    <a:lnTo>
                      <a:pt x="16421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28C5341-197A-6A48-964D-B657C97E9B37}"/>
                  </a:ext>
                </a:extLst>
              </p:cNvPr>
              <p:cNvSpPr/>
              <p:nvPr/>
            </p:nvSpPr>
            <p:spPr>
              <a:xfrm>
                <a:off x="4715434" y="3526927"/>
                <a:ext cx="15737" cy="28248"/>
              </a:xfrm>
              <a:custGeom>
                <a:avLst/>
                <a:gdLst>
                  <a:gd name="connsiteX0" fmla="*/ 0 w 15737"/>
                  <a:gd name="connsiteY0" fmla="*/ 28248 h 28248"/>
                  <a:gd name="connsiteX1" fmla="*/ 15737 w 15737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28248"/>
                    </a:moveTo>
                    <a:lnTo>
                      <a:pt x="15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156" name="Graphic 20">
            <a:extLst>
              <a:ext uri="{FF2B5EF4-FFF2-40B4-BE49-F238E27FC236}">
                <a16:creationId xmlns:a16="http://schemas.microsoft.com/office/drawing/2014/main" id="{1B31B69F-0C7D-A944-B60C-C87CFB80F740}"/>
              </a:ext>
            </a:extLst>
          </p:cNvPr>
          <p:cNvGrpSpPr/>
          <p:nvPr/>
        </p:nvGrpSpPr>
        <p:grpSpPr>
          <a:xfrm>
            <a:off x="1295400" y="2053708"/>
            <a:ext cx="1557480" cy="1257182"/>
            <a:chOff x="1724049" y="3515214"/>
            <a:chExt cx="879157" cy="709647"/>
          </a:xfrm>
          <a:noFill/>
        </p:grpSpPr>
        <p:grpSp>
          <p:nvGrpSpPr>
            <p:cNvPr id="157" name="Graphic 20">
              <a:extLst>
                <a:ext uri="{FF2B5EF4-FFF2-40B4-BE49-F238E27FC236}">
                  <a16:creationId xmlns:a16="http://schemas.microsoft.com/office/drawing/2014/main" id="{88331B1D-09F3-EA48-85BE-9674476B7F62}"/>
                </a:ext>
              </a:extLst>
            </p:cNvPr>
            <p:cNvGrpSpPr/>
            <p:nvPr/>
          </p:nvGrpSpPr>
          <p:grpSpPr>
            <a:xfrm>
              <a:off x="1724049" y="3515214"/>
              <a:ext cx="879157" cy="709647"/>
              <a:chOff x="1724049" y="3515214"/>
              <a:chExt cx="879157" cy="709647"/>
            </a:xfrm>
            <a:noFill/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A3C3B1D-5454-3E44-AFC5-4C196230BEAF}"/>
                  </a:ext>
                </a:extLst>
              </p:cNvPr>
              <p:cNvSpPr/>
              <p:nvPr/>
            </p:nvSpPr>
            <p:spPr>
              <a:xfrm>
                <a:off x="1724049" y="3515214"/>
                <a:ext cx="878473" cy="509154"/>
              </a:xfrm>
              <a:custGeom>
                <a:avLst/>
                <a:gdLst>
                  <a:gd name="connsiteX0" fmla="*/ 877790 w 878473"/>
                  <a:gd name="connsiteY0" fmla="*/ 509155 h 509154"/>
                  <a:gd name="connsiteX1" fmla="*/ 0 w 878473"/>
                  <a:gd name="connsiteY1" fmla="*/ 509155 h 509154"/>
                  <a:gd name="connsiteX2" fmla="*/ 0 w 878473"/>
                  <a:gd name="connsiteY2" fmla="*/ 48917 h 509154"/>
                  <a:gd name="connsiteX3" fmla="*/ 48538 w 878473"/>
                  <a:gd name="connsiteY3" fmla="*/ 0 h 509154"/>
                  <a:gd name="connsiteX4" fmla="*/ 829936 w 878473"/>
                  <a:gd name="connsiteY4" fmla="*/ 0 h 509154"/>
                  <a:gd name="connsiteX5" fmla="*/ 878474 w 878473"/>
                  <a:gd name="connsiteY5" fmla="*/ 48917 h 509154"/>
                  <a:gd name="connsiteX6" fmla="*/ 878474 w 878473"/>
                  <a:gd name="connsiteY6" fmla="*/ 509155 h 50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473" h="509154">
                    <a:moveTo>
                      <a:pt x="877790" y="509155"/>
                    </a:moveTo>
                    <a:lnTo>
                      <a:pt x="0" y="509155"/>
                    </a:lnTo>
                    <a:lnTo>
                      <a:pt x="0" y="48917"/>
                    </a:lnTo>
                    <a:cubicBezTo>
                      <a:pt x="0" y="22047"/>
                      <a:pt x="21876" y="0"/>
                      <a:pt x="48538" y="0"/>
                    </a:cubicBezTo>
                    <a:lnTo>
                      <a:pt x="829936" y="0"/>
                    </a:lnTo>
                    <a:cubicBezTo>
                      <a:pt x="856597" y="0"/>
                      <a:pt x="878474" y="22047"/>
                      <a:pt x="878474" y="48917"/>
                    </a:cubicBezTo>
                    <a:lnTo>
                      <a:pt x="878474" y="509155"/>
                    </a:ln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C5924F9D-D733-6746-AD04-5804912022DC}"/>
                  </a:ext>
                </a:extLst>
              </p:cNvPr>
              <p:cNvSpPr/>
              <p:nvPr/>
            </p:nvSpPr>
            <p:spPr>
              <a:xfrm>
                <a:off x="1756863" y="3548285"/>
                <a:ext cx="812160" cy="443012"/>
              </a:xfrm>
              <a:custGeom>
                <a:avLst/>
                <a:gdLst>
                  <a:gd name="connsiteX0" fmla="*/ 782081 w 812160"/>
                  <a:gd name="connsiteY0" fmla="*/ 443013 h 443012"/>
                  <a:gd name="connsiteX1" fmla="*/ 30080 w 812160"/>
                  <a:gd name="connsiteY1" fmla="*/ 443013 h 443012"/>
                  <a:gd name="connsiteX2" fmla="*/ 0 w 812160"/>
                  <a:gd name="connsiteY2" fmla="*/ 412698 h 443012"/>
                  <a:gd name="connsiteX3" fmla="*/ 0 w 812160"/>
                  <a:gd name="connsiteY3" fmla="*/ 30315 h 443012"/>
                  <a:gd name="connsiteX4" fmla="*/ 30080 w 812160"/>
                  <a:gd name="connsiteY4" fmla="*/ 0 h 443012"/>
                  <a:gd name="connsiteX5" fmla="*/ 782081 w 812160"/>
                  <a:gd name="connsiteY5" fmla="*/ 0 h 443012"/>
                  <a:gd name="connsiteX6" fmla="*/ 812161 w 812160"/>
                  <a:gd name="connsiteY6" fmla="*/ 30315 h 443012"/>
                  <a:gd name="connsiteX7" fmla="*/ 812161 w 812160"/>
                  <a:gd name="connsiteY7" fmla="*/ 412698 h 443012"/>
                  <a:gd name="connsiteX8" fmla="*/ 782081 w 812160"/>
                  <a:gd name="connsiteY8" fmla="*/ 443013 h 4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160" h="443012">
                    <a:moveTo>
                      <a:pt x="782081" y="443013"/>
                    </a:moveTo>
                    <a:lnTo>
                      <a:pt x="30080" y="443013"/>
                    </a:lnTo>
                    <a:cubicBezTo>
                      <a:pt x="13673" y="443013"/>
                      <a:pt x="0" y="429233"/>
                      <a:pt x="0" y="412698"/>
                    </a:cubicBezTo>
                    <a:lnTo>
                      <a:pt x="0" y="30315"/>
                    </a:lnTo>
                    <a:cubicBezTo>
                      <a:pt x="0" y="13780"/>
                      <a:pt x="13673" y="0"/>
                      <a:pt x="30080" y="0"/>
                    </a:cubicBezTo>
                    <a:lnTo>
                      <a:pt x="782081" y="0"/>
                    </a:lnTo>
                    <a:cubicBezTo>
                      <a:pt x="798488" y="0"/>
                      <a:pt x="812161" y="13780"/>
                      <a:pt x="812161" y="30315"/>
                    </a:cubicBezTo>
                    <a:lnTo>
                      <a:pt x="812161" y="412698"/>
                    </a:lnTo>
                    <a:cubicBezTo>
                      <a:pt x="812161" y="429922"/>
                      <a:pt x="798488" y="443013"/>
                      <a:pt x="782081" y="443013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45AAEA84-ABB7-2C4F-A29F-01A7DA2B078F}"/>
                  </a:ext>
                </a:extLst>
              </p:cNvPr>
              <p:cNvSpPr/>
              <p:nvPr/>
            </p:nvSpPr>
            <p:spPr>
              <a:xfrm>
                <a:off x="1724049" y="4024369"/>
                <a:ext cx="879157" cy="200492"/>
              </a:xfrm>
              <a:custGeom>
                <a:avLst/>
                <a:gdLst>
                  <a:gd name="connsiteX0" fmla="*/ 0 w 879157"/>
                  <a:gd name="connsiteY0" fmla="*/ 0 h 200492"/>
                  <a:gd name="connsiteX1" fmla="*/ 0 w 879157"/>
                  <a:gd name="connsiteY1" fmla="*/ 42028 h 200492"/>
                  <a:gd name="connsiteX2" fmla="*/ 41702 w 879157"/>
                  <a:gd name="connsiteY2" fmla="*/ 84055 h 200492"/>
                  <a:gd name="connsiteX3" fmla="*/ 343186 w 879157"/>
                  <a:gd name="connsiteY3" fmla="*/ 84055 h 200492"/>
                  <a:gd name="connsiteX4" fmla="*/ 315157 w 879157"/>
                  <a:gd name="connsiteY4" fmla="*/ 181201 h 200492"/>
                  <a:gd name="connsiteX5" fmla="*/ 266619 w 879157"/>
                  <a:gd name="connsiteY5" fmla="*/ 181201 h 200492"/>
                  <a:gd name="connsiteX6" fmla="*/ 254313 w 879157"/>
                  <a:gd name="connsiteY6" fmla="*/ 193603 h 200492"/>
                  <a:gd name="connsiteX7" fmla="*/ 261149 w 879157"/>
                  <a:gd name="connsiteY7" fmla="*/ 200493 h 200492"/>
                  <a:gd name="connsiteX8" fmla="*/ 624844 w 879157"/>
                  <a:gd name="connsiteY8" fmla="*/ 200493 h 200492"/>
                  <a:gd name="connsiteX9" fmla="*/ 631681 w 879157"/>
                  <a:gd name="connsiteY9" fmla="*/ 193603 h 200492"/>
                  <a:gd name="connsiteX10" fmla="*/ 619375 w 879157"/>
                  <a:gd name="connsiteY10" fmla="*/ 181201 h 200492"/>
                  <a:gd name="connsiteX11" fmla="*/ 570837 w 879157"/>
                  <a:gd name="connsiteY11" fmla="*/ 181201 h 200492"/>
                  <a:gd name="connsiteX12" fmla="*/ 542808 w 879157"/>
                  <a:gd name="connsiteY12" fmla="*/ 84055 h 200492"/>
                  <a:gd name="connsiteX13" fmla="*/ 837456 w 879157"/>
                  <a:gd name="connsiteY13" fmla="*/ 84055 h 200492"/>
                  <a:gd name="connsiteX14" fmla="*/ 879158 w 879157"/>
                  <a:gd name="connsiteY14" fmla="*/ 42028 h 200492"/>
                  <a:gd name="connsiteX15" fmla="*/ 879158 w 879157"/>
                  <a:gd name="connsiteY15" fmla="*/ 0 h 20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9157" h="200492">
                    <a:moveTo>
                      <a:pt x="0" y="0"/>
                    </a:moveTo>
                    <a:lnTo>
                      <a:pt x="0" y="42028"/>
                    </a:lnTo>
                    <a:cubicBezTo>
                      <a:pt x="0" y="65453"/>
                      <a:pt x="18458" y="84055"/>
                      <a:pt x="41702" y="84055"/>
                    </a:cubicBezTo>
                    <a:lnTo>
                      <a:pt x="343186" y="84055"/>
                    </a:lnTo>
                    <a:lnTo>
                      <a:pt x="315157" y="181201"/>
                    </a:lnTo>
                    <a:lnTo>
                      <a:pt x="266619" y="181201"/>
                    </a:lnTo>
                    <a:cubicBezTo>
                      <a:pt x="259782" y="181201"/>
                      <a:pt x="254313" y="186713"/>
                      <a:pt x="254313" y="193603"/>
                    </a:cubicBezTo>
                    <a:cubicBezTo>
                      <a:pt x="254313" y="197048"/>
                      <a:pt x="257048" y="200493"/>
                      <a:pt x="261149" y="200493"/>
                    </a:cubicBezTo>
                    <a:lnTo>
                      <a:pt x="624844" y="200493"/>
                    </a:lnTo>
                    <a:cubicBezTo>
                      <a:pt x="628263" y="200493"/>
                      <a:pt x="631681" y="197737"/>
                      <a:pt x="631681" y="193603"/>
                    </a:cubicBezTo>
                    <a:cubicBezTo>
                      <a:pt x="631681" y="186713"/>
                      <a:pt x="626212" y="181201"/>
                      <a:pt x="619375" y="181201"/>
                    </a:cubicBezTo>
                    <a:lnTo>
                      <a:pt x="570837" y="181201"/>
                    </a:lnTo>
                    <a:lnTo>
                      <a:pt x="542808" y="84055"/>
                    </a:lnTo>
                    <a:lnTo>
                      <a:pt x="837456" y="84055"/>
                    </a:lnTo>
                    <a:cubicBezTo>
                      <a:pt x="860699" y="84055"/>
                      <a:pt x="879158" y="65453"/>
                      <a:pt x="879158" y="42028"/>
                    </a:cubicBezTo>
                    <a:lnTo>
                      <a:pt x="879158" y="0"/>
                    </a:lnTo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E924DF5B-8DEE-5C4C-8C40-1212F1B742DB}"/>
                  </a:ext>
                </a:extLst>
              </p:cNvPr>
              <p:cNvSpPr/>
              <p:nvPr/>
            </p:nvSpPr>
            <p:spPr>
              <a:xfrm>
                <a:off x="2145853" y="4049172"/>
                <a:ext cx="34181" cy="34448"/>
              </a:xfrm>
              <a:custGeom>
                <a:avLst/>
                <a:gdLst>
                  <a:gd name="connsiteX0" fmla="*/ 34182 w 34181"/>
                  <a:gd name="connsiteY0" fmla="*/ 17224 h 34448"/>
                  <a:gd name="connsiteX1" fmla="*/ 17091 w 34181"/>
                  <a:gd name="connsiteY1" fmla="*/ 34449 h 34448"/>
                  <a:gd name="connsiteX2" fmla="*/ 0 w 34181"/>
                  <a:gd name="connsiteY2" fmla="*/ 17224 h 34448"/>
                  <a:gd name="connsiteX3" fmla="*/ 17091 w 34181"/>
                  <a:gd name="connsiteY3" fmla="*/ 0 h 34448"/>
                  <a:gd name="connsiteX4" fmla="*/ 34182 w 34181"/>
                  <a:gd name="connsiteY4" fmla="*/ 17224 h 3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81" h="34448">
                    <a:moveTo>
                      <a:pt x="34182" y="17224"/>
                    </a:moveTo>
                    <a:cubicBezTo>
                      <a:pt x="34182" y="26737"/>
                      <a:pt x="26530" y="34449"/>
                      <a:pt x="17091" y="34449"/>
                    </a:cubicBezTo>
                    <a:cubicBezTo>
                      <a:pt x="7652" y="34449"/>
                      <a:pt x="0" y="26737"/>
                      <a:pt x="0" y="17224"/>
                    </a:cubicBezTo>
                    <a:cubicBezTo>
                      <a:pt x="0" y="7712"/>
                      <a:pt x="7652" y="0"/>
                      <a:pt x="17091" y="0"/>
                    </a:cubicBezTo>
                    <a:cubicBezTo>
                      <a:pt x="26530" y="0"/>
                      <a:pt x="34182" y="7712"/>
                      <a:pt x="34182" y="17224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7AD0E7B2-4E93-4240-A0FE-8C89252C0165}"/>
                  </a:ext>
                </a:extLst>
              </p:cNvPr>
              <p:cNvSpPr/>
              <p:nvPr/>
            </p:nvSpPr>
            <p:spPr>
              <a:xfrm>
                <a:off x="2039205" y="4205570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A60995AE-3BDA-4C43-BACB-A0A1F36743CE}"/>
                  </a:ext>
                </a:extLst>
              </p:cNvPr>
              <p:cNvSpPr/>
              <p:nvPr/>
            </p:nvSpPr>
            <p:spPr>
              <a:xfrm>
                <a:off x="2076122" y="4108424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B110F2D-453F-764E-A0D1-80BD11BE2308}"/>
                </a:ext>
              </a:extLst>
            </p:cNvPr>
            <p:cNvSpPr/>
            <p:nvPr/>
          </p:nvSpPr>
          <p:spPr>
            <a:xfrm>
              <a:off x="1965863" y="3638304"/>
              <a:ext cx="394159" cy="262973"/>
            </a:xfrm>
            <a:custGeom>
              <a:avLst/>
              <a:gdLst>
                <a:gd name="connsiteX0" fmla="*/ 0 w 244742"/>
                <a:gd name="connsiteY0" fmla="*/ 79232 h 163287"/>
                <a:gd name="connsiteX1" fmla="*/ 82720 w 244742"/>
                <a:gd name="connsiteY1" fmla="*/ 163288 h 163287"/>
                <a:gd name="connsiteX2" fmla="*/ 244742 w 244742"/>
                <a:gd name="connsiteY2" fmla="*/ 0 h 16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742" h="163287">
                  <a:moveTo>
                    <a:pt x="0" y="79232"/>
                  </a:moveTo>
                  <a:lnTo>
                    <a:pt x="82720" y="163288"/>
                  </a:lnTo>
                  <a:lnTo>
                    <a:pt x="244742" y="0"/>
                  </a:lnTo>
                </a:path>
              </a:pathLst>
            </a:custGeom>
            <a:noFill/>
            <a:ln w="54344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8D00C8-93E4-39B4-E00E-77D6930610A5}"/>
              </a:ext>
            </a:extLst>
          </p:cNvPr>
          <p:cNvSpPr/>
          <p:nvPr/>
        </p:nvSpPr>
        <p:spPr>
          <a:xfrm>
            <a:off x="626745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FC0391-B77C-E947-75AD-938767DB7A43}"/>
              </a:ext>
            </a:extLst>
          </p:cNvPr>
          <p:cNvSpPr/>
          <p:nvPr/>
        </p:nvSpPr>
        <p:spPr>
          <a:xfrm>
            <a:off x="3054361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A966FA-7E3D-3D22-97D0-BAC7C93368F3}"/>
              </a:ext>
            </a:extLst>
          </p:cNvPr>
          <p:cNvSpPr/>
          <p:nvPr/>
        </p:nvSpPr>
        <p:spPr>
          <a:xfrm>
            <a:off x="541407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128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508CAF-8D5E-F24D-82D4-F9233289DF9D}"/>
              </a:ext>
            </a:extLst>
          </p:cNvPr>
          <p:cNvSpPr/>
          <p:nvPr/>
        </p:nvSpPr>
        <p:spPr>
          <a:xfrm>
            <a:off x="990600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D97CE3-69C6-BE4A-A5C9-079917947A51}"/>
              </a:ext>
            </a:extLst>
          </p:cNvPr>
          <p:cNvSpPr/>
          <p:nvPr/>
        </p:nvSpPr>
        <p:spPr>
          <a:xfrm>
            <a:off x="3458135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8459-A50C-B24D-B152-4028B8D1B20D}"/>
              </a:ext>
            </a:extLst>
          </p:cNvPr>
          <p:cNvSpPr/>
          <p:nvPr/>
        </p:nvSpPr>
        <p:spPr>
          <a:xfrm>
            <a:off x="5905500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506951F7-59D9-D04D-B3CC-DE64079402DE}"/>
              </a:ext>
            </a:extLst>
          </p:cNvPr>
          <p:cNvSpPr/>
          <p:nvPr/>
        </p:nvSpPr>
        <p:spPr>
          <a:xfrm>
            <a:off x="1595789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E305B1FB-46C3-5A41-BCB4-BBB0C9D5AC51}"/>
              </a:ext>
            </a:extLst>
          </p:cNvPr>
          <p:cNvSpPr/>
          <p:nvPr/>
        </p:nvSpPr>
        <p:spPr>
          <a:xfrm>
            <a:off x="4063324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5" name="Graphic 18">
            <a:extLst>
              <a:ext uri="{FF2B5EF4-FFF2-40B4-BE49-F238E27FC236}">
                <a16:creationId xmlns:a16="http://schemas.microsoft.com/office/drawing/2014/main" id="{109A2DD9-872D-3F40-806D-673602D9BBF8}"/>
              </a:ext>
            </a:extLst>
          </p:cNvPr>
          <p:cNvSpPr/>
          <p:nvPr/>
        </p:nvSpPr>
        <p:spPr>
          <a:xfrm>
            <a:off x="6510689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57DC14-53DB-9A49-A5A7-00A8ADF2A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Three Pillars of Blockchain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C87488E-7B04-3F4C-BD99-36A5E694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7170378" y="2679279"/>
            <a:ext cx="3376553" cy="113495"/>
          </a:xfrm>
        </p:spPr>
        <p:txBody>
          <a:bodyPr/>
          <a:lstStyle/>
          <a:p>
            <a:pPr marL="0" indent="0">
              <a:buNone/>
            </a:pPr>
            <a:r>
              <a:rPr lang="en-BR" dirty="0"/>
              <a:t>BITCOIN SLIDE TEMPLATE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C644F71-0C10-6747-90D7-785A16E9EE40}"/>
              </a:ext>
            </a:extLst>
          </p:cNvPr>
          <p:cNvSpPr txBox="1">
            <a:spLocks/>
          </p:cNvSpPr>
          <p:nvPr/>
        </p:nvSpPr>
        <p:spPr>
          <a:xfrm>
            <a:off x="1171014" y="2724150"/>
            <a:ext cx="1600200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Decentralization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3C1B18D-5EE6-0B4E-832D-EC10C1F8C57B}"/>
              </a:ext>
            </a:extLst>
          </p:cNvPr>
          <p:cNvSpPr txBox="1">
            <a:spLocks/>
          </p:cNvSpPr>
          <p:nvPr/>
        </p:nvSpPr>
        <p:spPr>
          <a:xfrm>
            <a:off x="3987014" y="2724150"/>
            <a:ext cx="903271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Security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0B5F69D2-CD79-9F46-A39C-B56B010A812C}"/>
              </a:ext>
            </a:extLst>
          </p:cNvPr>
          <p:cNvSpPr txBox="1">
            <a:spLocks/>
          </p:cNvSpPr>
          <p:nvPr/>
        </p:nvSpPr>
        <p:spPr>
          <a:xfrm>
            <a:off x="6389215" y="2724150"/>
            <a:ext cx="993598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Scalability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49D2967-0D8C-1D45-A75A-6E3B68B4309D}"/>
              </a:ext>
            </a:extLst>
          </p:cNvPr>
          <p:cNvSpPr txBox="1">
            <a:spLocks/>
          </p:cNvSpPr>
          <p:nvPr/>
        </p:nvSpPr>
        <p:spPr>
          <a:xfrm>
            <a:off x="1188637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79FBCCC-0E18-2045-9C7A-D2F415C2CC91}"/>
              </a:ext>
            </a:extLst>
          </p:cNvPr>
          <p:cNvSpPr txBox="1">
            <a:spLocks/>
          </p:cNvSpPr>
          <p:nvPr/>
        </p:nvSpPr>
        <p:spPr>
          <a:xfrm>
            <a:off x="3656172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6D337507-781D-3643-AC38-3AD07FA7B166}"/>
              </a:ext>
            </a:extLst>
          </p:cNvPr>
          <p:cNvSpPr txBox="1">
            <a:spLocks/>
          </p:cNvSpPr>
          <p:nvPr/>
        </p:nvSpPr>
        <p:spPr>
          <a:xfrm>
            <a:off x="6103537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grpSp>
        <p:nvGrpSpPr>
          <p:cNvPr id="8" name="Graphic 24">
            <a:extLst>
              <a:ext uri="{FF2B5EF4-FFF2-40B4-BE49-F238E27FC236}">
                <a16:creationId xmlns:a16="http://schemas.microsoft.com/office/drawing/2014/main" id="{F2D1DBDC-DF8D-F84D-8952-B013A24B05FC}"/>
              </a:ext>
            </a:extLst>
          </p:cNvPr>
          <p:cNvGrpSpPr/>
          <p:nvPr/>
        </p:nvGrpSpPr>
        <p:grpSpPr>
          <a:xfrm>
            <a:off x="1722715" y="1900049"/>
            <a:ext cx="498302" cy="558818"/>
            <a:chOff x="1722715" y="1900049"/>
            <a:chExt cx="498302" cy="558818"/>
          </a:xfrm>
          <a:noFill/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C608ED8-6A62-634E-8A66-E5DC8367AFA3}"/>
                </a:ext>
              </a:extLst>
            </p:cNvPr>
            <p:cNvSpPr/>
            <p:nvPr/>
          </p:nvSpPr>
          <p:spPr>
            <a:xfrm>
              <a:off x="1916165" y="2123727"/>
              <a:ext cx="111402" cy="111462"/>
            </a:xfrm>
            <a:custGeom>
              <a:avLst/>
              <a:gdLst>
                <a:gd name="connsiteX0" fmla="*/ 111403 w 111402"/>
                <a:gd name="connsiteY0" fmla="*/ 55731 h 111462"/>
                <a:gd name="connsiteX1" fmla="*/ 55701 w 111402"/>
                <a:gd name="connsiteY1" fmla="*/ 111462 h 111462"/>
                <a:gd name="connsiteX2" fmla="*/ 0 w 111402"/>
                <a:gd name="connsiteY2" fmla="*/ 55731 h 111462"/>
                <a:gd name="connsiteX3" fmla="*/ 55701 w 111402"/>
                <a:gd name="connsiteY3" fmla="*/ 0 h 111462"/>
                <a:gd name="connsiteX4" fmla="*/ 111403 w 111402"/>
                <a:gd name="connsiteY4" fmla="*/ 55731 h 11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2" h="111462">
                  <a:moveTo>
                    <a:pt x="111403" y="55731"/>
                  </a:moveTo>
                  <a:cubicBezTo>
                    <a:pt x="111403" y="86511"/>
                    <a:pt x="86465" y="111462"/>
                    <a:pt x="55701" y="111462"/>
                  </a:cubicBezTo>
                  <a:cubicBezTo>
                    <a:pt x="24938" y="111462"/>
                    <a:pt x="0" y="86511"/>
                    <a:pt x="0" y="55731"/>
                  </a:cubicBezTo>
                  <a:cubicBezTo>
                    <a:pt x="0" y="24952"/>
                    <a:pt x="24938" y="0"/>
                    <a:pt x="55701" y="0"/>
                  </a:cubicBezTo>
                  <a:cubicBezTo>
                    <a:pt x="86465" y="0"/>
                    <a:pt x="111403" y="24952"/>
                    <a:pt x="111403" y="55731"/>
                  </a:cubicBezTo>
                  <a:close/>
                </a:path>
              </a:pathLst>
            </a:custGeom>
            <a:noFill/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1" name="Graphic 24">
              <a:extLst>
                <a:ext uri="{FF2B5EF4-FFF2-40B4-BE49-F238E27FC236}">
                  <a16:creationId xmlns:a16="http://schemas.microsoft.com/office/drawing/2014/main" id="{9C44FC2D-73C1-F444-89E0-E2FD8D7B5724}"/>
                </a:ext>
              </a:extLst>
            </p:cNvPr>
            <p:cNvGrpSpPr/>
            <p:nvPr/>
          </p:nvGrpSpPr>
          <p:grpSpPr>
            <a:xfrm>
              <a:off x="1916165" y="1900049"/>
              <a:ext cx="111402" cy="558818"/>
              <a:chOff x="1916165" y="1900049"/>
              <a:chExt cx="111402" cy="558818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4930175-C23A-4744-9653-6B2D82245A98}"/>
                  </a:ext>
                </a:extLst>
              </p:cNvPr>
              <p:cNvSpPr/>
              <p:nvPr/>
            </p:nvSpPr>
            <p:spPr>
              <a:xfrm>
                <a:off x="1916165" y="190004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16874E9-06E7-F14D-A620-CA39D14C0460}"/>
                  </a:ext>
                </a:extLst>
              </p:cNvPr>
              <p:cNvSpPr/>
              <p:nvPr/>
            </p:nvSpPr>
            <p:spPr>
              <a:xfrm>
                <a:off x="1916165" y="2347405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27" name="Graphic 24">
              <a:extLst>
                <a:ext uri="{FF2B5EF4-FFF2-40B4-BE49-F238E27FC236}">
                  <a16:creationId xmlns:a16="http://schemas.microsoft.com/office/drawing/2014/main" id="{0D83FF35-A0C3-B24F-99F0-4D5D455452FC}"/>
                </a:ext>
              </a:extLst>
            </p:cNvPr>
            <p:cNvGrpSpPr/>
            <p:nvPr/>
          </p:nvGrpSpPr>
          <p:grpSpPr>
            <a:xfrm>
              <a:off x="1722715" y="2011511"/>
              <a:ext cx="498302" cy="335140"/>
              <a:chOff x="1722715" y="2011511"/>
              <a:chExt cx="498302" cy="335140"/>
            </a:xfrm>
            <a:no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9510E85-EE61-AB4F-A3F1-75DABC92BCAD}"/>
                  </a:ext>
                </a:extLst>
              </p:cNvPr>
              <p:cNvSpPr/>
              <p:nvPr/>
            </p:nvSpPr>
            <p:spPr>
              <a:xfrm>
                <a:off x="1722715" y="2011511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17E3357-AE95-5D4E-BCF2-CBD619461BEA}"/>
                  </a:ext>
                </a:extLst>
              </p:cNvPr>
              <p:cNvSpPr/>
              <p:nvPr/>
            </p:nvSpPr>
            <p:spPr>
              <a:xfrm>
                <a:off x="2109614" y="223518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0" name="Graphic 24">
              <a:extLst>
                <a:ext uri="{FF2B5EF4-FFF2-40B4-BE49-F238E27FC236}">
                  <a16:creationId xmlns:a16="http://schemas.microsoft.com/office/drawing/2014/main" id="{3949594D-93DF-EC44-9477-5F6213B67BC0}"/>
                </a:ext>
              </a:extLst>
            </p:cNvPr>
            <p:cNvGrpSpPr/>
            <p:nvPr/>
          </p:nvGrpSpPr>
          <p:grpSpPr>
            <a:xfrm>
              <a:off x="1722715" y="2011511"/>
              <a:ext cx="498302" cy="335140"/>
              <a:chOff x="1722715" y="2011511"/>
              <a:chExt cx="498302" cy="335140"/>
            </a:xfrm>
            <a:no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55959C3-6CC8-3347-B7A3-0D64F91F4764}"/>
                  </a:ext>
                </a:extLst>
              </p:cNvPr>
              <p:cNvSpPr/>
              <p:nvPr/>
            </p:nvSpPr>
            <p:spPr>
              <a:xfrm>
                <a:off x="1722715" y="223518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B108042-F548-EF40-98FB-C58D0C71A007}"/>
                  </a:ext>
                </a:extLst>
              </p:cNvPr>
              <p:cNvSpPr/>
              <p:nvPr/>
            </p:nvSpPr>
            <p:spPr>
              <a:xfrm>
                <a:off x="2109614" y="2011511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E774881-296D-D341-BF25-99807E498065}"/>
                </a:ext>
              </a:extLst>
            </p:cNvPr>
            <p:cNvSpPr/>
            <p:nvPr/>
          </p:nvSpPr>
          <p:spPr>
            <a:xfrm>
              <a:off x="1823580" y="1976868"/>
              <a:ext cx="97101" cy="58743"/>
            </a:xfrm>
            <a:custGeom>
              <a:avLst/>
              <a:gdLst>
                <a:gd name="connsiteX0" fmla="*/ 0 w 97101"/>
                <a:gd name="connsiteY0" fmla="*/ 58744 h 58743"/>
                <a:gd name="connsiteX1" fmla="*/ 97101 w 97101"/>
                <a:gd name="connsiteY1" fmla="*/ 0 h 5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8743">
                  <a:moveTo>
                    <a:pt x="0" y="58744"/>
                  </a:moveTo>
                  <a:lnTo>
                    <a:pt x="97101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FC8FA0E-959D-5443-9F5A-9BFAC119DA41}"/>
                </a:ext>
              </a:extLst>
            </p:cNvPr>
            <p:cNvSpPr/>
            <p:nvPr/>
          </p:nvSpPr>
          <p:spPr>
            <a:xfrm>
              <a:off x="2025310" y="2322552"/>
              <a:ext cx="97101" cy="59496"/>
            </a:xfrm>
            <a:custGeom>
              <a:avLst/>
              <a:gdLst>
                <a:gd name="connsiteX0" fmla="*/ 0 w 97101"/>
                <a:gd name="connsiteY0" fmla="*/ 59497 h 59496"/>
                <a:gd name="connsiteX1" fmla="*/ 97101 w 97101"/>
                <a:gd name="connsiteY1" fmla="*/ 0 h 5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9496">
                  <a:moveTo>
                    <a:pt x="0" y="59497"/>
                  </a:moveTo>
                  <a:lnTo>
                    <a:pt x="97101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20D3ECC-BBE3-A04E-AB0B-0CBFC1A08E6C}"/>
                </a:ext>
              </a:extLst>
            </p:cNvPr>
            <p:cNvSpPr/>
            <p:nvPr/>
          </p:nvSpPr>
          <p:spPr>
            <a:xfrm>
              <a:off x="1822827" y="2322552"/>
              <a:ext cx="96348" cy="59496"/>
            </a:xfrm>
            <a:custGeom>
              <a:avLst/>
              <a:gdLst>
                <a:gd name="connsiteX0" fmla="*/ 0 w 96348"/>
                <a:gd name="connsiteY0" fmla="*/ 0 h 59496"/>
                <a:gd name="connsiteX1" fmla="*/ 96348 w 96348"/>
                <a:gd name="connsiteY1" fmla="*/ 59497 h 5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48" h="59496">
                  <a:moveTo>
                    <a:pt x="0" y="0"/>
                  </a:moveTo>
                  <a:lnTo>
                    <a:pt x="96348" y="59497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9ED81C2-3742-544F-8876-575D651F6512}"/>
                </a:ext>
              </a:extLst>
            </p:cNvPr>
            <p:cNvSpPr/>
            <p:nvPr/>
          </p:nvSpPr>
          <p:spPr>
            <a:xfrm>
              <a:off x="2024557" y="1976868"/>
              <a:ext cx="96348" cy="58743"/>
            </a:xfrm>
            <a:custGeom>
              <a:avLst/>
              <a:gdLst>
                <a:gd name="connsiteX0" fmla="*/ 0 w 96348"/>
                <a:gd name="connsiteY0" fmla="*/ 0 h 58743"/>
                <a:gd name="connsiteX1" fmla="*/ 96348 w 96348"/>
                <a:gd name="connsiteY1" fmla="*/ 58744 h 5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48" h="58743">
                  <a:moveTo>
                    <a:pt x="0" y="0"/>
                  </a:moveTo>
                  <a:lnTo>
                    <a:pt x="96348" y="58744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E48F0EA-6842-3642-9A5D-DB0B6B63CA8A}"/>
                </a:ext>
              </a:extLst>
            </p:cNvPr>
            <p:cNvSpPr/>
            <p:nvPr/>
          </p:nvSpPr>
          <p:spPr>
            <a:xfrm>
              <a:off x="1778417" y="2122974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EF630CF-F73E-0744-BEC7-E767D78F856D}"/>
                </a:ext>
              </a:extLst>
            </p:cNvPr>
            <p:cNvSpPr/>
            <p:nvPr/>
          </p:nvSpPr>
          <p:spPr>
            <a:xfrm>
              <a:off x="2165316" y="2122974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EA188E4-77C6-2B42-943B-CADE9C5CA41C}"/>
                </a:ext>
              </a:extLst>
            </p:cNvPr>
            <p:cNvSpPr/>
            <p:nvPr/>
          </p:nvSpPr>
          <p:spPr>
            <a:xfrm>
              <a:off x="2020040" y="2207324"/>
              <a:ext cx="97101" cy="55731"/>
            </a:xfrm>
            <a:custGeom>
              <a:avLst/>
              <a:gdLst>
                <a:gd name="connsiteX0" fmla="*/ 0 w 97101"/>
                <a:gd name="connsiteY0" fmla="*/ 0 h 55731"/>
                <a:gd name="connsiteX1" fmla="*/ 97101 w 97101"/>
                <a:gd name="connsiteY1" fmla="*/ 55731 h 5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5731">
                  <a:moveTo>
                    <a:pt x="0" y="0"/>
                  </a:moveTo>
                  <a:lnTo>
                    <a:pt x="97101" y="55731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0F4D7D3-59F0-AB46-A866-A13C6801845E}"/>
                </a:ext>
              </a:extLst>
            </p:cNvPr>
            <p:cNvSpPr/>
            <p:nvPr/>
          </p:nvSpPr>
          <p:spPr>
            <a:xfrm>
              <a:off x="1826591" y="2095108"/>
              <a:ext cx="97101" cy="56484"/>
            </a:xfrm>
            <a:custGeom>
              <a:avLst/>
              <a:gdLst>
                <a:gd name="connsiteX0" fmla="*/ 0 w 97101"/>
                <a:gd name="connsiteY0" fmla="*/ 0 h 56484"/>
                <a:gd name="connsiteX1" fmla="*/ 97101 w 97101"/>
                <a:gd name="connsiteY1" fmla="*/ 56484 h 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6484">
                  <a:moveTo>
                    <a:pt x="0" y="0"/>
                  </a:moveTo>
                  <a:lnTo>
                    <a:pt x="97101" y="56484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E71681D-72ED-834A-AD05-EEE89A195B26}"/>
                </a:ext>
              </a:extLst>
            </p:cNvPr>
            <p:cNvSpPr/>
            <p:nvPr/>
          </p:nvSpPr>
          <p:spPr>
            <a:xfrm>
              <a:off x="2018535" y="2087577"/>
              <a:ext cx="94090" cy="61756"/>
            </a:xfrm>
            <a:custGeom>
              <a:avLst/>
              <a:gdLst>
                <a:gd name="connsiteX0" fmla="*/ 0 w 94090"/>
                <a:gd name="connsiteY0" fmla="*/ 61756 h 61756"/>
                <a:gd name="connsiteX1" fmla="*/ 94090 w 94090"/>
                <a:gd name="connsiteY1" fmla="*/ 0 h 6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090" h="61756">
                  <a:moveTo>
                    <a:pt x="0" y="61756"/>
                  </a:moveTo>
                  <a:lnTo>
                    <a:pt x="94090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71ABB74-F1BA-A34A-B291-CB2070D6354C}"/>
                </a:ext>
              </a:extLst>
            </p:cNvPr>
            <p:cNvSpPr/>
            <p:nvPr/>
          </p:nvSpPr>
          <p:spPr>
            <a:xfrm>
              <a:off x="1831107" y="2209583"/>
              <a:ext cx="93337" cy="61003"/>
            </a:xfrm>
            <a:custGeom>
              <a:avLst/>
              <a:gdLst>
                <a:gd name="connsiteX0" fmla="*/ 0 w 93337"/>
                <a:gd name="connsiteY0" fmla="*/ 61003 h 61003"/>
                <a:gd name="connsiteX1" fmla="*/ 93338 w 93337"/>
                <a:gd name="connsiteY1" fmla="*/ 0 h 6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37" h="61003">
                  <a:moveTo>
                    <a:pt x="0" y="61003"/>
                  </a:moveTo>
                  <a:lnTo>
                    <a:pt x="93338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C66900D-951A-E94F-8E80-1C122B7746FC}"/>
                </a:ext>
              </a:extLst>
            </p:cNvPr>
            <p:cNvSpPr/>
            <p:nvPr/>
          </p:nvSpPr>
          <p:spPr>
            <a:xfrm>
              <a:off x="1971866" y="2235189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D91F9D1-C324-E749-AA89-659CCF83504B}"/>
                </a:ext>
              </a:extLst>
            </p:cNvPr>
            <p:cNvSpPr/>
            <p:nvPr/>
          </p:nvSpPr>
          <p:spPr>
            <a:xfrm>
              <a:off x="1971866" y="2011511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grpSp>
        <p:nvGrpSpPr>
          <p:cNvPr id="45" name="Graphic 23">
            <a:extLst>
              <a:ext uri="{FF2B5EF4-FFF2-40B4-BE49-F238E27FC236}">
                <a16:creationId xmlns:a16="http://schemas.microsoft.com/office/drawing/2014/main" id="{D8B897B7-7B38-C24E-B75D-0F0FA505B5C9}"/>
              </a:ext>
            </a:extLst>
          </p:cNvPr>
          <p:cNvGrpSpPr/>
          <p:nvPr/>
        </p:nvGrpSpPr>
        <p:grpSpPr>
          <a:xfrm>
            <a:off x="4225528" y="1915080"/>
            <a:ext cx="429232" cy="527151"/>
            <a:chOff x="4225528" y="1915080"/>
            <a:chExt cx="429232" cy="527151"/>
          </a:xfrm>
          <a:noFill/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99526A1-B2EE-F941-B884-899557333DC4}"/>
                </a:ext>
              </a:extLst>
            </p:cNvPr>
            <p:cNvSpPr/>
            <p:nvPr/>
          </p:nvSpPr>
          <p:spPr>
            <a:xfrm>
              <a:off x="4225528" y="1915080"/>
              <a:ext cx="429232" cy="527151"/>
            </a:xfrm>
            <a:custGeom>
              <a:avLst/>
              <a:gdLst>
                <a:gd name="connsiteX0" fmla="*/ 315568 w 429232"/>
                <a:gd name="connsiteY0" fmla="*/ 452611 h 527151"/>
                <a:gd name="connsiteX1" fmla="*/ 227329 w 429232"/>
                <a:gd name="connsiteY1" fmla="*/ 522634 h 527151"/>
                <a:gd name="connsiteX2" fmla="*/ 202651 w 429232"/>
                <a:gd name="connsiteY2" fmla="*/ 522634 h 527151"/>
                <a:gd name="connsiteX3" fmla="*/ 114412 w 429232"/>
                <a:gd name="connsiteY3" fmla="*/ 452611 h 527151"/>
                <a:gd name="connsiteX4" fmla="*/ 0 w 429232"/>
                <a:gd name="connsiteY4" fmla="*/ 215436 h 527151"/>
                <a:gd name="connsiteX5" fmla="*/ 0 w 429232"/>
                <a:gd name="connsiteY5" fmla="*/ 132613 h 527151"/>
                <a:gd name="connsiteX6" fmla="*/ 20938 w 429232"/>
                <a:gd name="connsiteY6" fmla="*/ 104755 h 527151"/>
                <a:gd name="connsiteX7" fmla="*/ 195921 w 429232"/>
                <a:gd name="connsiteY7" fmla="*/ 7626 h 527151"/>
                <a:gd name="connsiteX8" fmla="*/ 234059 w 429232"/>
                <a:gd name="connsiteY8" fmla="*/ 7626 h 527151"/>
                <a:gd name="connsiteX9" fmla="*/ 409790 w 429232"/>
                <a:gd name="connsiteY9" fmla="*/ 104002 h 527151"/>
                <a:gd name="connsiteX10" fmla="*/ 429232 w 429232"/>
                <a:gd name="connsiteY10" fmla="*/ 131107 h 527151"/>
                <a:gd name="connsiteX11" fmla="*/ 429232 w 429232"/>
                <a:gd name="connsiteY11" fmla="*/ 215436 h 527151"/>
                <a:gd name="connsiteX12" fmla="*/ 315568 w 429232"/>
                <a:gd name="connsiteY12" fmla="*/ 452611 h 52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9232" h="527151">
                  <a:moveTo>
                    <a:pt x="315568" y="452611"/>
                  </a:moveTo>
                  <a:lnTo>
                    <a:pt x="227329" y="522634"/>
                  </a:lnTo>
                  <a:cubicBezTo>
                    <a:pt x="219851" y="528657"/>
                    <a:pt x="210129" y="528657"/>
                    <a:pt x="202651" y="522634"/>
                  </a:cubicBezTo>
                  <a:lnTo>
                    <a:pt x="114412" y="452611"/>
                  </a:lnTo>
                  <a:cubicBezTo>
                    <a:pt x="41876" y="395388"/>
                    <a:pt x="0" y="308047"/>
                    <a:pt x="0" y="215436"/>
                  </a:cubicBezTo>
                  <a:lnTo>
                    <a:pt x="0" y="132613"/>
                  </a:lnTo>
                  <a:cubicBezTo>
                    <a:pt x="0" y="119813"/>
                    <a:pt x="8226" y="108519"/>
                    <a:pt x="20938" y="104755"/>
                  </a:cubicBezTo>
                  <a:cubicBezTo>
                    <a:pt x="56832" y="94214"/>
                    <a:pt x="133107" y="66355"/>
                    <a:pt x="195921" y="7626"/>
                  </a:cubicBezTo>
                  <a:cubicBezTo>
                    <a:pt x="206390" y="-2162"/>
                    <a:pt x="223590" y="-2915"/>
                    <a:pt x="234059" y="7626"/>
                  </a:cubicBezTo>
                  <a:cubicBezTo>
                    <a:pt x="292386" y="60332"/>
                    <a:pt x="373896" y="91955"/>
                    <a:pt x="409790" y="104002"/>
                  </a:cubicBezTo>
                  <a:cubicBezTo>
                    <a:pt x="421007" y="107766"/>
                    <a:pt x="429232" y="119060"/>
                    <a:pt x="429232" y="131107"/>
                  </a:cubicBezTo>
                  <a:lnTo>
                    <a:pt x="429232" y="215436"/>
                  </a:lnTo>
                  <a:cubicBezTo>
                    <a:pt x="429232" y="308047"/>
                    <a:pt x="387356" y="395388"/>
                    <a:pt x="315568" y="452611"/>
                  </a:cubicBezTo>
                  <a:close/>
                </a:path>
              </a:pathLst>
            </a:custGeom>
            <a:noFill/>
            <a:ln w="739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47" name="Graphic 23">
              <a:extLst>
                <a:ext uri="{FF2B5EF4-FFF2-40B4-BE49-F238E27FC236}">
                  <a16:creationId xmlns:a16="http://schemas.microsoft.com/office/drawing/2014/main" id="{A1760521-6080-A949-9669-DDDDCAB5E2C3}"/>
                </a:ext>
              </a:extLst>
            </p:cNvPr>
            <p:cNvGrpSpPr/>
            <p:nvPr/>
          </p:nvGrpSpPr>
          <p:grpSpPr>
            <a:xfrm>
              <a:off x="4347418" y="2032635"/>
              <a:ext cx="185495" cy="268044"/>
              <a:chOff x="4347418" y="2032635"/>
              <a:chExt cx="185495" cy="268044"/>
            </a:xfrm>
            <a:no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ACA606F-96B3-AB4D-88B6-194168C2E4FA}"/>
                  </a:ext>
                </a:extLst>
              </p:cNvPr>
              <p:cNvSpPr/>
              <p:nvPr/>
            </p:nvSpPr>
            <p:spPr>
              <a:xfrm>
                <a:off x="4347418" y="2129011"/>
                <a:ext cx="185495" cy="171669"/>
              </a:xfrm>
              <a:custGeom>
                <a:avLst/>
                <a:gdLst>
                  <a:gd name="connsiteX0" fmla="*/ 166757 w 185495"/>
                  <a:gd name="connsiteY0" fmla="*/ 171669 h 171669"/>
                  <a:gd name="connsiteX1" fmla="*/ 18695 w 185495"/>
                  <a:gd name="connsiteY1" fmla="*/ 171669 h 171669"/>
                  <a:gd name="connsiteX2" fmla="*/ 0 w 185495"/>
                  <a:gd name="connsiteY2" fmla="*/ 152846 h 171669"/>
                  <a:gd name="connsiteX3" fmla="*/ 0 w 185495"/>
                  <a:gd name="connsiteY3" fmla="*/ 18823 h 171669"/>
                  <a:gd name="connsiteX4" fmla="*/ 18695 w 185495"/>
                  <a:gd name="connsiteY4" fmla="*/ 0 h 171669"/>
                  <a:gd name="connsiteX5" fmla="*/ 166757 w 185495"/>
                  <a:gd name="connsiteY5" fmla="*/ 0 h 171669"/>
                  <a:gd name="connsiteX6" fmla="*/ 185452 w 185495"/>
                  <a:gd name="connsiteY6" fmla="*/ 18823 h 171669"/>
                  <a:gd name="connsiteX7" fmla="*/ 185452 w 185495"/>
                  <a:gd name="connsiteY7" fmla="*/ 152846 h 171669"/>
                  <a:gd name="connsiteX8" fmla="*/ 166757 w 185495"/>
                  <a:gd name="connsiteY8" fmla="*/ 171669 h 1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495" h="171669">
                    <a:moveTo>
                      <a:pt x="166757" y="171669"/>
                    </a:moveTo>
                    <a:lnTo>
                      <a:pt x="18695" y="171669"/>
                    </a:lnTo>
                    <a:cubicBezTo>
                      <a:pt x="8226" y="171669"/>
                      <a:pt x="0" y="163387"/>
                      <a:pt x="0" y="152846"/>
                    </a:cubicBezTo>
                    <a:lnTo>
                      <a:pt x="0" y="18823"/>
                    </a:lnTo>
                    <a:cubicBezTo>
                      <a:pt x="0" y="8282"/>
                      <a:pt x="8226" y="0"/>
                      <a:pt x="18695" y="0"/>
                    </a:cubicBezTo>
                    <a:lnTo>
                      <a:pt x="166757" y="0"/>
                    </a:lnTo>
                    <a:cubicBezTo>
                      <a:pt x="177227" y="0"/>
                      <a:pt x="185452" y="8282"/>
                      <a:pt x="185452" y="18823"/>
                    </a:cubicBezTo>
                    <a:lnTo>
                      <a:pt x="185452" y="152846"/>
                    </a:lnTo>
                    <a:cubicBezTo>
                      <a:pt x="186200" y="163387"/>
                      <a:pt x="177227" y="171669"/>
                      <a:pt x="166757" y="171669"/>
                    </a:cubicBezTo>
                    <a:close/>
                  </a:path>
                </a:pathLst>
              </a:custGeom>
              <a:noFill/>
              <a:ln w="739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CD36FF1C-2677-AD48-8CB8-C65007F5D2F9}"/>
                  </a:ext>
                </a:extLst>
              </p:cNvPr>
              <p:cNvSpPr/>
              <p:nvPr/>
            </p:nvSpPr>
            <p:spPr>
              <a:xfrm>
                <a:off x="4372843" y="2032635"/>
                <a:ext cx="134602" cy="95622"/>
              </a:xfrm>
              <a:custGeom>
                <a:avLst/>
                <a:gdLst>
                  <a:gd name="connsiteX0" fmla="*/ 100204 w 134602"/>
                  <a:gd name="connsiteY0" fmla="*/ 95623 h 95622"/>
                  <a:gd name="connsiteX1" fmla="*/ 100204 w 134602"/>
                  <a:gd name="connsiteY1" fmla="*/ 67764 h 95622"/>
                  <a:gd name="connsiteX2" fmla="*/ 67301 w 134602"/>
                  <a:gd name="connsiteY2" fmla="*/ 34635 h 95622"/>
                  <a:gd name="connsiteX3" fmla="*/ 34398 w 134602"/>
                  <a:gd name="connsiteY3" fmla="*/ 67764 h 95622"/>
                  <a:gd name="connsiteX4" fmla="*/ 34398 w 134602"/>
                  <a:gd name="connsiteY4" fmla="*/ 95623 h 95622"/>
                  <a:gd name="connsiteX5" fmla="*/ 0 w 134602"/>
                  <a:gd name="connsiteY5" fmla="*/ 95623 h 95622"/>
                  <a:gd name="connsiteX6" fmla="*/ 0 w 134602"/>
                  <a:gd name="connsiteY6" fmla="*/ 67764 h 95622"/>
                  <a:gd name="connsiteX7" fmla="*/ 67301 w 134602"/>
                  <a:gd name="connsiteY7" fmla="*/ 0 h 95622"/>
                  <a:gd name="connsiteX8" fmla="*/ 134602 w 134602"/>
                  <a:gd name="connsiteY8" fmla="*/ 67764 h 95622"/>
                  <a:gd name="connsiteX9" fmla="*/ 134602 w 134602"/>
                  <a:gd name="connsiteY9" fmla="*/ 95623 h 9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602" h="95622">
                    <a:moveTo>
                      <a:pt x="100204" y="95623"/>
                    </a:moveTo>
                    <a:lnTo>
                      <a:pt x="100204" y="67764"/>
                    </a:lnTo>
                    <a:cubicBezTo>
                      <a:pt x="100204" y="49694"/>
                      <a:pt x="85248" y="34635"/>
                      <a:pt x="67301" y="34635"/>
                    </a:cubicBezTo>
                    <a:cubicBezTo>
                      <a:pt x="49354" y="34635"/>
                      <a:pt x="34398" y="49694"/>
                      <a:pt x="34398" y="67764"/>
                    </a:cubicBezTo>
                    <a:lnTo>
                      <a:pt x="34398" y="95623"/>
                    </a:lnTo>
                    <a:moveTo>
                      <a:pt x="0" y="95623"/>
                    </a:moveTo>
                    <a:lnTo>
                      <a:pt x="0" y="67764"/>
                    </a:lnTo>
                    <a:cubicBezTo>
                      <a:pt x="0" y="30117"/>
                      <a:pt x="29912" y="0"/>
                      <a:pt x="67301" y="0"/>
                    </a:cubicBezTo>
                    <a:cubicBezTo>
                      <a:pt x="104691" y="0"/>
                      <a:pt x="134602" y="30117"/>
                      <a:pt x="134602" y="67764"/>
                    </a:cubicBezTo>
                    <a:lnTo>
                      <a:pt x="134602" y="95623"/>
                    </a:lnTo>
                  </a:path>
                </a:pathLst>
              </a:custGeom>
              <a:noFill/>
              <a:ln w="739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22BF3DAC-A182-344B-A814-314BCA08A55F}"/>
              </a:ext>
            </a:extLst>
          </p:cNvPr>
          <p:cNvGrpSpPr/>
          <p:nvPr/>
        </p:nvGrpSpPr>
        <p:grpSpPr>
          <a:xfrm>
            <a:off x="6534641" y="1895023"/>
            <a:ext cx="594598" cy="568120"/>
            <a:chOff x="6534641" y="1895023"/>
            <a:chExt cx="594598" cy="568120"/>
          </a:xfrm>
          <a:noFill/>
        </p:grpSpPr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E11A675-1194-714A-9E4D-BA2C62AA1AA4}"/>
                </a:ext>
              </a:extLst>
            </p:cNvPr>
            <p:cNvGrpSpPr/>
            <p:nvPr/>
          </p:nvGrpSpPr>
          <p:grpSpPr>
            <a:xfrm>
              <a:off x="6660218" y="2072797"/>
              <a:ext cx="260987" cy="298811"/>
              <a:chOff x="6660218" y="2072797"/>
              <a:chExt cx="260987" cy="298811"/>
            </a:xfrm>
            <a:noFill/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130ACFF-B230-374F-9B76-602ABC22C6D1}"/>
                  </a:ext>
                </a:extLst>
              </p:cNvPr>
              <p:cNvSpPr/>
              <p:nvPr/>
            </p:nvSpPr>
            <p:spPr>
              <a:xfrm>
                <a:off x="6660218" y="2147689"/>
                <a:ext cx="130872" cy="223919"/>
              </a:xfrm>
              <a:custGeom>
                <a:avLst/>
                <a:gdLst>
                  <a:gd name="connsiteX0" fmla="*/ 130872 w 130872"/>
                  <a:gd name="connsiteY0" fmla="*/ 223920 h 223919"/>
                  <a:gd name="connsiteX1" fmla="*/ 0 w 130872"/>
                  <a:gd name="connsiteY1" fmla="*/ 148271 h 223919"/>
                  <a:gd name="connsiteX2" fmla="*/ 0 w 130872"/>
                  <a:gd name="connsiteY2" fmla="*/ 0 h 223919"/>
                  <a:gd name="connsiteX3" fmla="*/ 130872 w 130872"/>
                  <a:gd name="connsiteY3" fmla="*/ 75649 h 22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72" h="223919">
                    <a:moveTo>
                      <a:pt x="130872" y="223920"/>
                    </a:moveTo>
                    <a:lnTo>
                      <a:pt x="0" y="148271"/>
                    </a:lnTo>
                    <a:lnTo>
                      <a:pt x="0" y="0"/>
                    </a:lnTo>
                    <a:lnTo>
                      <a:pt x="130872" y="7564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726680B-2760-F84D-8D14-6D1EB0DCFACD}"/>
                  </a:ext>
                </a:extLst>
              </p:cNvPr>
              <p:cNvSpPr/>
              <p:nvPr/>
            </p:nvSpPr>
            <p:spPr>
              <a:xfrm>
                <a:off x="6791090" y="2147689"/>
                <a:ext cx="130115" cy="223919"/>
              </a:xfrm>
              <a:custGeom>
                <a:avLst/>
                <a:gdLst>
                  <a:gd name="connsiteX0" fmla="*/ 0 w 130115"/>
                  <a:gd name="connsiteY0" fmla="*/ 223920 h 223919"/>
                  <a:gd name="connsiteX1" fmla="*/ 130116 w 130115"/>
                  <a:gd name="connsiteY1" fmla="*/ 148271 h 223919"/>
                  <a:gd name="connsiteX2" fmla="*/ 130116 w 130115"/>
                  <a:gd name="connsiteY2" fmla="*/ 0 h 223919"/>
                  <a:gd name="connsiteX3" fmla="*/ 0 w 130115"/>
                  <a:gd name="connsiteY3" fmla="*/ 75649 h 22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5" h="223919">
                    <a:moveTo>
                      <a:pt x="0" y="223920"/>
                    </a:moveTo>
                    <a:lnTo>
                      <a:pt x="130116" y="148271"/>
                    </a:lnTo>
                    <a:lnTo>
                      <a:pt x="130116" y="0"/>
                    </a:lnTo>
                    <a:lnTo>
                      <a:pt x="0" y="7564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96B8D13-7CDF-D74D-8C0C-CA30FABA19D8}"/>
                  </a:ext>
                </a:extLst>
              </p:cNvPr>
              <p:cNvSpPr/>
              <p:nvPr/>
            </p:nvSpPr>
            <p:spPr>
              <a:xfrm>
                <a:off x="6660218" y="2072797"/>
                <a:ext cx="260987" cy="150540"/>
              </a:xfrm>
              <a:custGeom>
                <a:avLst/>
                <a:gdLst>
                  <a:gd name="connsiteX0" fmla="*/ 260988 w 260987"/>
                  <a:gd name="connsiteY0" fmla="*/ 74892 h 150540"/>
                  <a:gd name="connsiteX1" fmla="*/ 130872 w 260987"/>
                  <a:gd name="connsiteY1" fmla="*/ 150541 h 150540"/>
                  <a:gd name="connsiteX2" fmla="*/ 0 w 260987"/>
                  <a:gd name="connsiteY2" fmla="*/ 74892 h 150540"/>
                  <a:gd name="connsiteX3" fmla="*/ 130872 w 260987"/>
                  <a:gd name="connsiteY3" fmla="*/ 0 h 1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87" h="150540">
                    <a:moveTo>
                      <a:pt x="260988" y="74892"/>
                    </a:moveTo>
                    <a:lnTo>
                      <a:pt x="130872" y="150541"/>
                    </a:lnTo>
                    <a:lnTo>
                      <a:pt x="0" y="74892"/>
                    </a:lnTo>
                    <a:lnTo>
                      <a:pt x="130872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1B00A2CE-705E-484C-8BB0-09BC44C7A8A5}"/>
                </a:ext>
              </a:extLst>
            </p:cNvPr>
            <p:cNvGrpSpPr/>
            <p:nvPr/>
          </p:nvGrpSpPr>
          <p:grpSpPr>
            <a:xfrm>
              <a:off x="6660218" y="1895023"/>
              <a:ext cx="469021" cy="536348"/>
              <a:chOff x="6660218" y="1895023"/>
              <a:chExt cx="469021" cy="536348"/>
            </a:xfrm>
            <a:noFill/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894252AD-96B3-B743-9FE8-A88BA6FE8997}"/>
                  </a:ext>
                </a:extLst>
              </p:cNvPr>
              <p:cNvSpPr/>
              <p:nvPr/>
            </p:nvSpPr>
            <p:spPr>
              <a:xfrm>
                <a:off x="6660218" y="2029677"/>
                <a:ext cx="234510" cy="401693"/>
              </a:xfrm>
              <a:custGeom>
                <a:avLst/>
                <a:gdLst>
                  <a:gd name="connsiteX0" fmla="*/ 234511 w 234510"/>
                  <a:gd name="connsiteY0" fmla="*/ 401694 h 401693"/>
                  <a:gd name="connsiteX1" fmla="*/ 0 w 234510"/>
                  <a:gd name="connsiteY1" fmla="*/ 266283 h 401693"/>
                  <a:gd name="connsiteX2" fmla="*/ 0 w 234510"/>
                  <a:gd name="connsiteY2" fmla="*/ 0 h 401693"/>
                  <a:gd name="connsiteX3" fmla="*/ 234511 w 234510"/>
                  <a:gd name="connsiteY3" fmla="*/ 135411 h 40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510" h="401693">
                    <a:moveTo>
                      <a:pt x="234511" y="401694"/>
                    </a:moveTo>
                    <a:lnTo>
                      <a:pt x="0" y="266283"/>
                    </a:lnTo>
                    <a:lnTo>
                      <a:pt x="0" y="0"/>
                    </a:lnTo>
                    <a:lnTo>
                      <a:pt x="234511" y="135411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134B490-42D0-5B43-9A4A-F93F7AD10032}"/>
                  </a:ext>
                </a:extLst>
              </p:cNvPr>
              <p:cNvSpPr/>
              <p:nvPr/>
            </p:nvSpPr>
            <p:spPr>
              <a:xfrm>
                <a:off x="6894728" y="2029677"/>
                <a:ext cx="234510" cy="401693"/>
              </a:xfrm>
              <a:custGeom>
                <a:avLst/>
                <a:gdLst>
                  <a:gd name="connsiteX0" fmla="*/ 0 w 234510"/>
                  <a:gd name="connsiteY0" fmla="*/ 401694 h 401693"/>
                  <a:gd name="connsiteX1" fmla="*/ 234511 w 234510"/>
                  <a:gd name="connsiteY1" fmla="*/ 266283 h 401693"/>
                  <a:gd name="connsiteX2" fmla="*/ 234511 w 234510"/>
                  <a:gd name="connsiteY2" fmla="*/ 0 h 401693"/>
                  <a:gd name="connsiteX3" fmla="*/ 0 w 234510"/>
                  <a:gd name="connsiteY3" fmla="*/ 135411 h 40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510" h="401693">
                    <a:moveTo>
                      <a:pt x="0" y="401694"/>
                    </a:moveTo>
                    <a:lnTo>
                      <a:pt x="234511" y="266283"/>
                    </a:lnTo>
                    <a:lnTo>
                      <a:pt x="234511" y="0"/>
                    </a:lnTo>
                    <a:lnTo>
                      <a:pt x="0" y="135411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2063D461-9F9B-B440-A652-4D74C4F4FCCA}"/>
                  </a:ext>
                </a:extLst>
              </p:cNvPr>
              <p:cNvSpPr/>
              <p:nvPr/>
            </p:nvSpPr>
            <p:spPr>
              <a:xfrm>
                <a:off x="6660218" y="1895023"/>
                <a:ext cx="469021" cy="270065"/>
              </a:xfrm>
              <a:custGeom>
                <a:avLst/>
                <a:gdLst>
                  <a:gd name="connsiteX0" fmla="*/ 469021 w 469021"/>
                  <a:gd name="connsiteY0" fmla="*/ 134654 h 270065"/>
                  <a:gd name="connsiteX1" fmla="*/ 234511 w 469021"/>
                  <a:gd name="connsiteY1" fmla="*/ 270065 h 270065"/>
                  <a:gd name="connsiteX2" fmla="*/ 0 w 469021"/>
                  <a:gd name="connsiteY2" fmla="*/ 134654 h 270065"/>
                  <a:gd name="connsiteX3" fmla="*/ 234511 w 469021"/>
                  <a:gd name="connsiteY3" fmla="*/ 0 h 27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21" h="270065">
                    <a:moveTo>
                      <a:pt x="469021" y="134654"/>
                    </a:moveTo>
                    <a:lnTo>
                      <a:pt x="234511" y="270065"/>
                    </a:lnTo>
                    <a:lnTo>
                      <a:pt x="0" y="134654"/>
                    </a:lnTo>
                    <a:lnTo>
                      <a:pt x="234511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3729587A-2DE5-3C48-BC23-56C8209618EB}"/>
                </a:ext>
              </a:extLst>
            </p:cNvPr>
            <p:cNvGrpSpPr/>
            <p:nvPr/>
          </p:nvGrpSpPr>
          <p:grpSpPr>
            <a:xfrm>
              <a:off x="6647357" y="2374635"/>
              <a:ext cx="138436" cy="88508"/>
              <a:chOff x="6647357" y="2374635"/>
              <a:chExt cx="138436" cy="88508"/>
            </a:xfrm>
            <a:noFill/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31EB839-D90F-A748-AE26-308504126CB2}"/>
                  </a:ext>
                </a:extLst>
              </p:cNvPr>
              <p:cNvSpPr/>
              <p:nvPr/>
            </p:nvSpPr>
            <p:spPr>
              <a:xfrm>
                <a:off x="6647357" y="2374635"/>
                <a:ext cx="111203" cy="63544"/>
              </a:xfrm>
              <a:custGeom>
                <a:avLst/>
                <a:gdLst>
                  <a:gd name="connsiteX0" fmla="*/ 0 w 111203"/>
                  <a:gd name="connsiteY0" fmla="*/ 0 h 63544"/>
                  <a:gd name="connsiteX1" fmla="*/ 111203 w 111203"/>
                  <a:gd name="connsiteY1" fmla="*/ 63545 h 6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203" h="63544">
                    <a:moveTo>
                      <a:pt x="0" y="0"/>
                    </a:moveTo>
                    <a:lnTo>
                      <a:pt x="111203" y="63545"/>
                    </a:lnTo>
                  </a:path>
                </a:pathLst>
              </a:custGeom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F8506475-DE8A-014B-8504-B917B23D2D7E}"/>
                  </a:ext>
                </a:extLst>
              </p:cNvPr>
              <p:cNvSpPr/>
              <p:nvPr/>
            </p:nvSpPr>
            <p:spPr>
              <a:xfrm>
                <a:off x="6744188" y="2410190"/>
                <a:ext cx="41606" cy="52953"/>
              </a:xfrm>
              <a:custGeom>
                <a:avLst/>
                <a:gdLst>
                  <a:gd name="connsiteX0" fmla="*/ 0 w 41606"/>
                  <a:gd name="connsiteY0" fmla="*/ 52954 h 52953"/>
                  <a:gd name="connsiteX1" fmla="*/ 41607 w 41606"/>
                  <a:gd name="connsiteY1" fmla="*/ 41607 h 52953"/>
                  <a:gd name="connsiteX2" fmla="*/ 30259 w 41606"/>
                  <a:gd name="connsiteY2" fmla="*/ 0 h 5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06" h="52953">
                    <a:moveTo>
                      <a:pt x="0" y="52954"/>
                    </a:moveTo>
                    <a:lnTo>
                      <a:pt x="41607" y="41607"/>
                    </a:lnTo>
                    <a:lnTo>
                      <a:pt x="30259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02B4D21C-FD57-3E4C-A25F-6C0ADFAD6E70}"/>
                </a:ext>
              </a:extLst>
            </p:cNvPr>
            <p:cNvGrpSpPr/>
            <p:nvPr/>
          </p:nvGrpSpPr>
          <p:grpSpPr>
            <a:xfrm>
              <a:off x="6534641" y="2104569"/>
              <a:ext cx="61275" cy="158861"/>
              <a:chOff x="6534641" y="2104569"/>
              <a:chExt cx="61275" cy="158861"/>
            </a:xfrm>
            <a:noFill/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C1BFEF3-503F-CA45-A67A-9ABB3A1BFB0D}"/>
                  </a:ext>
                </a:extLst>
              </p:cNvPr>
              <p:cNvSpPr/>
              <p:nvPr/>
            </p:nvSpPr>
            <p:spPr>
              <a:xfrm>
                <a:off x="6567170" y="2134829"/>
                <a:ext cx="7564" cy="128602"/>
              </a:xfrm>
              <a:custGeom>
                <a:avLst/>
                <a:gdLst>
                  <a:gd name="connsiteX0" fmla="*/ 0 w 7564"/>
                  <a:gd name="connsiteY0" fmla="*/ 128603 h 128602"/>
                  <a:gd name="connsiteX1" fmla="*/ 0 w 7564"/>
                  <a:gd name="connsiteY1" fmla="*/ 0 h 12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4" h="128602">
                    <a:moveTo>
                      <a:pt x="0" y="128603"/>
                    </a:moveTo>
                    <a:lnTo>
                      <a:pt x="0" y="0"/>
                    </a:lnTo>
                  </a:path>
                </a:pathLst>
              </a:custGeom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8923866-9843-DF45-964F-A06CD83A5FA7}"/>
                  </a:ext>
                </a:extLst>
              </p:cNvPr>
              <p:cNvSpPr/>
              <p:nvPr/>
            </p:nvSpPr>
            <p:spPr>
              <a:xfrm>
                <a:off x="6534641" y="2104569"/>
                <a:ext cx="61275" cy="30259"/>
              </a:xfrm>
              <a:custGeom>
                <a:avLst/>
                <a:gdLst>
                  <a:gd name="connsiteX0" fmla="*/ 61275 w 61275"/>
                  <a:gd name="connsiteY0" fmla="*/ 30259 h 30259"/>
                  <a:gd name="connsiteX1" fmla="*/ 31016 w 61275"/>
                  <a:gd name="connsiteY1" fmla="*/ 0 h 30259"/>
                  <a:gd name="connsiteX2" fmla="*/ 0 w 61275"/>
                  <a:gd name="connsiteY2" fmla="*/ 30259 h 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275" h="30259">
                    <a:moveTo>
                      <a:pt x="61275" y="30259"/>
                    </a:moveTo>
                    <a:lnTo>
                      <a:pt x="31016" y="0"/>
                    </a:lnTo>
                    <a:lnTo>
                      <a:pt x="0" y="3025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50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4C2C9A0-85CE-CA9C-DC50-D207266015E1}"/>
              </a:ext>
            </a:extLst>
          </p:cNvPr>
          <p:cNvSpPr/>
          <p:nvPr/>
        </p:nvSpPr>
        <p:spPr>
          <a:xfrm>
            <a:off x="4662616" y="2593985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4669412" y="3462448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BD1955A6-D562-3D3F-C5F5-4D1193A618FF}"/>
              </a:ext>
            </a:extLst>
          </p:cNvPr>
          <p:cNvSpPr/>
          <p:nvPr/>
        </p:nvSpPr>
        <p:spPr>
          <a:xfrm>
            <a:off x="4655820" y="1725522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4415883" y="3506922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Graphic 20">
            <a:extLst>
              <a:ext uri="{FF2B5EF4-FFF2-40B4-BE49-F238E27FC236}">
                <a16:creationId xmlns:a16="http://schemas.microsoft.com/office/drawing/2014/main" id="{B4B0E856-E73B-F748-B56A-F4DB2466BB01}"/>
              </a:ext>
            </a:extLst>
          </p:cNvPr>
          <p:cNvSpPr/>
          <p:nvPr/>
        </p:nvSpPr>
        <p:spPr>
          <a:xfrm>
            <a:off x="4415883" y="2692883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" name="Graphic 17">
            <a:extLst>
              <a:ext uri="{FF2B5EF4-FFF2-40B4-BE49-F238E27FC236}">
                <a16:creationId xmlns:a16="http://schemas.microsoft.com/office/drawing/2014/main" id="{E4B0BC86-7737-EF41-9FCD-818DC2F25878}"/>
              </a:ext>
            </a:extLst>
          </p:cNvPr>
          <p:cNvSpPr/>
          <p:nvPr/>
        </p:nvSpPr>
        <p:spPr>
          <a:xfrm>
            <a:off x="4415883" y="1811937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29" y="819149"/>
            <a:ext cx="3313771" cy="751061"/>
          </a:xfrm>
        </p:spPr>
        <p:txBody>
          <a:bodyPr/>
          <a:lstStyle/>
          <a:p>
            <a:r>
              <a:rPr lang="en-BR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R" dirty="0"/>
              <a:t>BITCOIN SLIDE TEMPLATE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131DA-EB38-0748-8E52-6400230BB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1959886"/>
            <a:ext cx="2206083" cy="378813"/>
          </a:xfrm>
        </p:spPr>
        <p:txBody>
          <a:bodyPr>
            <a:normAutofit/>
          </a:bodyPr>
          <a:lstStyle/>
          <a:p>
            <a:r>
              <a:rPr lang="en-US" sz="1200" dirty="0"/>
              <a:t>Enter the first takeaway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F810D7-00AB-FB46-806F-6E10CCA919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4829" y="1811937"/>
            <a:ext cx="2856571" cy="2362548"/>
          </a:xfrm>
        </p:spPr>
        <p:txBody>
          <a:bodyPr>
            <a:normAutofit/>
          </a:bodyPr>
          <a:lstStyle/>
          <a:p>
            <a:r>
              <a:rPr lang="en-BR" sz="1800" dirty="0"/>
              <a:t>You can edit this text. Click here to edit this text.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C3448638-C99A-B14A-A6C5-940219080A96}"/>
              </a:ext>
            </a:extLst>
          </p:cNvPr>
          <p:cNvSpPr txBox="1">
            <a:spLocks/>
          </p:cNvSpPr>
          <p:nvPr/>
        </p:nvSpPr>
        <p:spPr>
          <a:xfrm>
            <a:off x="4415883" y="819149"/>
            <a:ext cx="3313771" cy="751061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BR" dirty="0"/>
              <a:t>Key Takeways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A7BF9040-7479-4448-A58F-17EA00D7B06C}"/>
              </a:ext>
            </a:extLst>
          </p:cNvPr>
          <p:cNvSpPr txBox="1">
            <a:spLocks/>
          </p:cNvSpPr>
          <p:nvPr/>
        </p:nvSpPr>
        <p:spPr>
          <a:xfrm>
            <a:off x="5105400" y="2840832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Enter the second takeaway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5105400" y="3654871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Enter the third takeaway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7B7-9AF6-EE4C-8973-A49636C98A8A}"/>
              </a:ext>
            </a:extLst>
          </p:cNvPr>
          <p:cNvSpPr txBox="1"/>
          <p:nvPr/>
        </p:nvSpPr>
        <p:spPr>
          <a:xfrm>
            <a:off x="4444843" y="1893402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5684C-9B8E-F04C-B379-AE0B8815978E}"/>
              </a:ext>
            </a:extLst>
          </p:cNvPr>
          <p:cNvSpPr txBox="1"/>
          <p:nvPr/>
        </p:nvSpPr>
        <p:spPr>
          <a:xfrm>
            <a:off x="4444843" y="2778926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4444843" y="3597073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4101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err="1"/>
              <a:t>Thank</a:t>
            </a:r>
            <a:r>
              <a:rPr lang="es-UY" dirty="0"/>
              <a:t> </a:t>
            </a:r>
            <a:r>
              <a:rPr lang="es-UY" dirty="0" err="1"/>
              <a:t>You</a:t>
            </a:r>
            <a:endParaRPr lang="en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BITCOIN SLIDE 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BR" dirty="0"/>
              <a:t>You can </a:t>
            </a:r>
            <a:r>
              <a:rPr lang="es-UY" dirty="0" err="1"/>
              <a:t>edit</a:t>
            </a:r>
            <a:r>
              <a:rPr lang="es-UY" dirty="0"/>
              <a:t> </a:t>
            </a: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n-US" dirty="0"/>
              <a:t>text</a:t>
            </a:r>
            <a:r>
              <a:rPr lang="es-UY" dirty="0"/>
              <a:t> </a:t>
            </a:r>
            <a:r>
              <a:rPr lang="en-BR" dirty="0"/>
              <a:t>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4747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9675D-B538-4244-8885-7653B4CCB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695942"/>
            <a:ext cx="2850533" cy="16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On-screen Show (16:9)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Segoe UI</vt:lpstr>
      <vt:lpstr>Segoe UI Black</vt:lpstr>
      <vt:lpstr>1_Office Theme</vt:lpstr>
      <vt:lpstr>2_Office Theme</vt:lpstr>
      <vt:lpstr>3_Office Theme</vt:lpstr>
      <vt:lpstr>Blockchain</vt:lpstr>
      <vt:lpstr>Intro</vt:lpstr>
      <vt:lpstr>How a Blockchain works</vt:lpstr>
      <vt:lpstr>How a Blockchain works</vt:lpstr>
      <vt:lpstr>Three Pillars of Blockchain</vt:lpstr>
      <vt:lpstr>Conclusion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2023-04-10T09:57:38Z</dcterms:modified>
</cp:coreProperties>
</file>