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Palatino Linotype"/>
      <p:regular r:id="rId25"/>
      <p:bold r:id="rId26"/>
      <p:italic r:id="rId27"/>
      <p:boldItalic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latinoLinotype-bold.fntdata"/><Relationship Id="rId25" Type="http://schemas.openxmlformats.org/officeDocument/2006/relationships/font" Target="fonts/PalatinoLinotype-regular.fntdata"/><Relationship Id="rId28" Type="http://schemas.openxmlformats.org/officeDocument/2006/relationships/font" Target="fonts/PalatinoLinotype-boldItalic.fntdata"/><Relationship Id="rId27" Type="http://schemas.openxmlformats.org/officeDocument/2006/relationships/font" Target="fonts/PalatinoLinotype-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914400" y="609601"/>
            <a:ext cx="10363200" cy="426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8000"/>
              <a:buFont typeface="Palatino Linotype"/>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828800" y="4953000"/>
            <a:ext cx="8534400" cy="12192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Clr>
                <a:srgbClr val="888888"/>
              </a:buClr>
              <a:buSzPts val="2400"/>
              <a:buNone/>
              <a:defRPr sz="2400">
                <a:solidFill>
                  <a:srgbClr val="888888"/>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320"/>
              </a:spcBef>
              <a:spcAft>
                <a:spcPts val="0"/>
              </a:spcAft>
              <a:buClr>
                <a:srgbClr val="888888"/>
              </a:buClr>
              <a:buSzPts val="1600"/>
              <a:buNone/>
              <a:defRPr>
                <a:solidFill>
                  <a:srgbClr val="888888"/>
                </a:solidFill>
              </a:defRPr>
            </a:lvl6pPr>
            <a:lvl7pPr lvl="6" algn="ctr">
              <a:spcBef>
                <a:spcPts val="320"/>
              </a:spcBef>
              <a:spcAft>
                <a:spcPts val="0"/>
              </a:spcAft>
              <a:buClr>
                <a:srgbClr val="888888"/>
              </a:buClr>
              <a:buSzPts val="1600"/>
              <a:buNone/>
              <a:defRPr>
                <a:solidFill>
                  <a:srgbClr val="888888"/>
                </a:solidFill>
              </a:defRPr>
            </a:lvl7pPr>
            <a:lvl8pPr lvl="7" algn="ctr">
              <a:spcBef>
                <a:spcPts val="320"/>
              </a:spcBef>
              <a:spcAft>
                <a:spcPts val="0"/>
              </a:spcAft>
              <a:buClr>
                <a:srgbClr val="888888"/>
              </a:buClr>
              <a:buSzPts val="1600"/>
              <a:buNone/>
              <a:defRPr>
                <a:solidFill>
                  <a:srgbClr val="888888"/>
                </a:solidFill>
              </a:defRPr>
            </a:lvl8pPr>
            <a:lvl9pPr lvl="8" algn="ctr">
              <a:spcBef>
                <a:spcPts val="320"/>
              </a:spcBef>
              <a:spcAft>
                <a:spcPts val="0"/>
              </a:spcAft>
              <a:buClr>
                <a:srgbClr val="888888"/>
              </a:buClr>
              <a:buSzPts val="1600"/>
              <a:buNone/>
              <a:defRPr>
                <a:solidFill>
                  <a:srgbClr val="888888"/>
                </a:solidFill>
              </a:defRPr>
            </a:lvl9pPr>
          </a:lstStyle>
          <a:p/>
        </p:txBody>
      </p:sp>
      <p:sp>
        <p:nvSpPr>
          <p:cNvPr id="16" name="Google Shape;16;p2"/>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8" name="Google Shape;18;p2"/>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76" name="Google Shape;76;p11"/>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7285038" y="1828802"/>
            <a:ext cx="5851525" cy="2743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2" name="Google Shape;82;p12"/>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30200" lvl="4" marL="2286000" algn="l">
              <a:spcBef>
                <a:spcPts val="320"/>
              </a:spcBef>
              <a:spcAft>
                <a:spcPts val="0"/>
              </a:spcAft>
              <a:buClr>
                <a:srgbClr val="7F7F7F"/>
              </a:buClr>
              <a:buSzPts val="1600"/>
              <a:buChar char="•"/>
              <a:defRPr/>
            </a:lvl5pPr>
            <a:lvl6pPr indent="-330200" lvl="5" marL="2743200" algn="l">
              <a:spcBef>
                <a:spcPts val="320"/>
              </a:spcBef>
              <a:spcAft>
                <a:spcPts val="0"/>
              </a:spcAft>
              <a:buClr>
                <a:srgbClr val="7F7F7F"/>
              </a:buClr>
              <a:buSzPts val="1600"/>
              <a:buChar char="o"/>
              <a:defRPr/>
            </a:lvl6pPr>
            <a:lvl7pPr indent="-330200" lvl="6" marL="3200400" algn="l">
              <a:spcBef>
                <a:spcPts val="320"/>
              </a:spcBef>
              <a:spcAft>
                <a:spcPts val="0"/>
              </a:spcAft>
              <a:buClr>
                <a:srgbClr val="7F7F7F"/>
              </a:buClr>
              <a:buSzPts val="1600"/>
              <a:buChar char="•"/>
              <a:defRPr/>
            </a:lvl7pPr>
            <a:lvl8pPr indent="-330200" lvl="7" marL="3657600" algn="l">
              <a:spcBef>
                <a:spcPts val="320"/>
              </a:spcBef>
              <a:spcAft>
                <a:spcPts val="0"/>
              </a:spcAft>
              <a:buClr>
                <a:srgbClr val="7F7F7F"/>
              </a:buClr>
              <a:buSzPts val="1600"/>
              <a:buChar char="o"/>
              <a:defRPr/>
            </a:lvl8pPr>
            <a:lvl9pPr indent="-330200" lvl="8" marL="4114800" algn="l">
              <a:spcBef>
                <a:spcPts val="320"/>
              </a:spcBef>
              <a:spcAft>
                <a:spcPts val="0"/>
              </a:spcAft>
              <a:buClr>
                <a:srgbClr val="7F7F7F"/>
              </a:buClr>
              <a:buSzPts val="1600"/>
              <a:buFont typeface="Arial"/>
              <a:buChar char="•"/>
              <a:defRPr/>
            </a:lvl9pPr>
          </a:lstStyle>
          <a:p/>
        </p:txBody>
      </p:sp>
      <p:sp>
        <p:nvSpPr>
          <p:cNvPr id="22" name="Google Shape;22;p3"/>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1371601"/>
            <a:ext cx="10363200" cy="250507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800"/>
              <a:buFont typeface="Palatino Linotype"/>
              <a:buNone/>
              <a:defRPr sz="48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963084" y="4068764"/>
            <a:ext cx="10363200" cy="1131887"/>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4"/>
          <p:cNvSpPr/>
          <p:nvPr/>
        </p:nvSpPr>
        <p:spPr>
          <a:xfrm>
            <a:off x="5994400" y="3924300"/>
            <a:ext cx="113029"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
        <p:nvSpPr>
          <p:cNvPr id="32" name="Google Shape;32;p4"/>
          <p:cNvSpPr/>
          <p:nvPr/>
        </p:nvSpPr>
        <p:spPr>
          <a:xfrm>
            <a:off x="6261100" y="3924300"/>
            <a:ext cx="113029"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
        <p:nvSpPr>
          <p:cNvPr id="33" name="Google Shape;33;p4"/>
          <p:cNvSpPr/>
          <p:nvPr/>
        </p:nvSpPr>
        <p:spPr>
          <a:xfrm>
            <a:off x="5728971" y="3924300"/>
            <a:ext cx="113029"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7F7F7F"/>
              </a:buClr>
              <a:buSzPts val="2400"/>
              <a:buChar char="•"/>
              <a:defRPr sz="2400"/>
            </a:lvl1pPr>
            <a:lvl2pPr indent="-330200" lvl="1" marL="914400" algn="l">
              <a:spcBef>
                <a:spcPts val="320"/>
              </a:spcBef>
              <a:spcAft>
                <a:spcPts val="0"/>
              </a:spcAft>
              <a:buClr>
                <a:srgbClr val="7F7F7F"/>
              </a:buClr>
              <a:buSzPts val="1600"/>
              <a:buChar char="o"/>
              <a:defRPr sz="1600"/>
            </a:lvl2pPr>
            <a:lvl3pPr indent="-330200" lvl="2" marL="1371600" algn="l">
              <a:spcBef>
                <a:spcPts val="320"/>
              </a:spcBef>
              <a:spcAft>
                <a:spcPts val="0"/>
              </a:spcAft>
              <a:buClr>
                <a:srgbClr val="7F7F7F"/>
              </a:buClr>
              <a:buSzPts val="1600"/>
              <a:buChar char="•"/>
              <a:defRPr sz="1600"/>
            </a:lvl3pPr>
            <a:lvl4pPr indent="-330200" lvl="3" marL="1828800" algn="l">
              <a:spcBef>
                <a:spcPts val="320"/>
              </a:spcBef>
              <a:spcAft>
                <a:spcPts val="0"/>
              </a:spcAft>
              <a:buClr>
                <a:srgbClr val="7F7F7F"/>
              </a:buClr>
              <a:buSzPts val="1600"/>
              <a:buChar char="o"/>
              <a:defRPr sz="1600"/>
            </a:lvl4pPr>
            <a:lvl5pPr indent="-330200" lvl="4" marL="2286000" algn="l">
              <a:spcBef>
                <a:spcPts val="320"/>
              </a:spcBef>
              <a:spcAft>
                <a:spcPts val="0"/>
              </a:spcAft>
              <a:buClr>
                <a:srgbClr val="7F7F7F"/>
              </a:buClr>
              <a:buSzPts val="1600"/>
              <a:buChar char="•"/>
              <a:defRPr sz="1600"/>
            </a:lvl5pPr>
            <a:lvl6pPr indent="-330200" lvl="5" marL="2743200" algn="l">
              <a:spcBef>
                <a:spcPts val="320"/>
              </a:spcBef>
              <a:spcAft>
                <a:spcPts val="0"/>
              </a:spcAft>
              <a:buClr>
                <a:srgbClr val="7F7F7F"/>
              </a:buClr>
              <a:buSzPts val="1600"/>
              <a:buChar char="o"/>
              <a:defRPr sz="1600"/>
            </a:lvl6pPr>
            <a:lvl7pPr indent="-330200" lvl="6" marL="3200400" algn="l">
              <a:spcBef>
                <a:spcPts val="320"/>
              </a:spcBef>
              <a:spcAft>
                <a:spcPts val="0"/>
              </a:spcAft>
              <a:buClr>
                <a:srgbClr val="7F7F7F"/>
              </a:buClr>
              <a:buSzPts val="1600"/>
              <a:buChar char="•"/>
              <a:defRPr sz="1600"/>
            </a:lvl7pPr>
            <a:lvl8pPr indent="-330200" lvl="7" marL="3657600" algn="l">
              <a:spcBef>
                <a:spcPts val="320"/>
              </a:spcBef>
              <a:spcAft>
                <a:spcPts val="0"/>
              </a:spcAft>
              <a:buClr>
                <a:srgbClr val="7F7F7F"/>
              </a:buClr>
              <a:buSzPts val="1600"/>
              <a:buChar char="o"/>
              <a:defRPr sz="1600"/>
            </a:lvl8pPr>
            <a:lvl9pPr indent="-330200" lvl="8" marL="4114800" algn="l">
              <a:spcBef>
                <a:spcPts val="320"/>
              </a:spcBef>
              <a:spcAft>
                <a:spcPts val="0"/>
              </a:spcAft>
              <a:buClr>
                <a:srgbClr val="7F7F7F"/>
              </a:buClr>
              <a:buSzPts val="1600"/>
              <a:buChar char="•"/>
              <a:defRPr sz="1600"/>
            </a:lvl9pPr>
          </a:lstStyle>
          <a:p/>
        </p:txBody>
      </p:sp>
      <p:sp>
        <p:nvSpPr>
          <p:cNvPr id="37" name="Google Shape;37;p5"/>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0" name="Google Shape;40;p5"/>
          <p:cNvSpPr txBox="1"/>
          <p:nvPr>
            <p:ph idx="2" type="body"/>
          </p:nvPr>
        </p:nvSpPr>
        <p:spPr>
          <a:xfrm>
            <a:off x="487680" y="1600200"/>
            <a:ext cx="5388864" cy="452628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lvl1pPr lvl="0" algn="ctr">
              <a:lnSpc>
                <a:spcPct val="107407"/>
              </a:lnSpc>
              <a:spcBef>
                <a:spcPts val="0"/>
              </a:spcBef>
              <a:spcAft>
                <a:spcPts val="0"/>
              </a:spcAft>
              <a:buClr>
                <a:schemeClr val="dk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609600" y="1600200"/>
            <a:ext cx="5386917"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44" name="Google Shape;44;p6"/>
          <p:cNvSpPr txBox="1"/>
          <p:nvPr>
            <p:ph idx="2" type="body"/>
          </p:nvPr>
        </p:nvSpPr>
        <p:spPr>
          <a:xfrm>
            <a:off x="6197601" y="1600200"/>
            <a:ext cx="5389033"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45" name="Google Shape;45;p6"/>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8" name="Google Shape;48;p6"/>
          <p:cNvSpPr txBox="1"/>
          <p:nvPr>
            <p:ph idx="3" type="body"/>
          </p:nvPr>
        </p:nvSpPr>
        <p:spPr>
          <a:xfrm>
            <a:off x="609600" y="2212848"/>
            <a:ext cx="5388864" cy="391363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49" name="Google Shape;49;p6"/>
          <p:cNvSpPr txBox="1"/>
          <p:nvPr>
            <p:ph idx="4" type="body"/>
          </p:nvPr>
        </p:nvSpPr>
        <p:spPr>
          <a:xfrm>
            <a:off x="6230112" y="2212849"/>
            <a:ext cx="5388864" cy="391318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7876117" y="266700"/>
            <a:ext cx="4011084" cy="20955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958850" y="273051"/>
            <a:ext cx="6661151"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7F7F7F"/>
              </a:buClr>
              <a:buSzPts val="3200"/>
              <a:buChar char="•"/>
              <a:defRPr sz="3200"/>
            </a:lvl1pPr>
            <a:lvl2pPr indent="-406400" lvl="1" marL="914400" algn="l">
              <a:spcBef>
                <a:spcPts val="560"/>
              </a:spcBef>
              <a:spcAft>
                <a:spcPts val="0"/>
              </a:spcAft>
              <a:buClr>
                <a:srgbClr val="7F7F7F"/>
              </a:buClr>
              <a:buSzPts val="2800"/>
              <a:buChar char="o"/>
              <a:defRPr sz="2800"/>
            </a:lvl2pPr>
            <a:lvl3pPr indent="-381000" lvl="2" marL="1371600" algn="l">
              <a:spcBef>
                <a:spcPts val="480"/>
              </a:spcBef>
              <a:spcAft>
                <a:spcPts val="0"/>
              </a:spcAft>
              <a:buClr>
                <a:srgbClr val="7F7F7F"/>
              </a:buClr>
              <a:buSzPts val="2400"/>
              <a:buChar char="•"/>
              <a:defRPr sz="2400"/>
            </a:lvl3pPr>
            <a:lvl4pPr indent="-355600" lvl="3" marL="1828800" algn="l">
              <a:spcBef>
                <a:spcPts val="400"/>
              </a:spcBef>
              <a:spcAft>
                <a:spcPts val="0"/>
              </a:spcAft>
              <a:buClr>
                <a:srgbClr val="7F7F7F"/>
              </a:buClr>
              <a:buSzPts val="2000"/>
              <a:buChar char="o"/>
              <a:defRPr sz="2000"/>
            </a:lvl4pPr>
            <a:lvl5pPr indent="-355600" lvl="4" marL="2286000" algn="l">
              <a:spcBef>
                <a:spcPts val="400"/>
              </a:spcBef>
              <a:spcAft>
                <a:spcPts val="0"/>
              </a:spcAft>
              <a:buClr>
                <a:srgbClr val="7F7F7F"/>
              </a:buClr>
              <a:buSzPts val="2000"/>
              <a:buChar char="•"/>
              <a:defRPr sz="2000"/>
            </a:lvl5pPr>
            <a:lvl6pPr indent="-355600" lvl="5" marL="2743200" algn="l">
              <a:spcBef>
                <a:spcPts val="400"/>
              </a:spcBef>
              <a:spcAft>
                <a:spcPts val="0"/>
              </a:spcAft>
              <a:buClr>
                <a:srgbClr val="7F7F7F"/>
              </a:buClr>
              <a:buSzPts val="2000"/>
              <a:buChar char="o"/>
              <a:defRPr sz="2000"/>
            </a:lvl6pPr>
            <a:lvl7pPr indent="-355600" lvl="6" marL="3200400" algn="l">
              <a:spcBef>
                <a:spcPts val="400"/>
              </a:spcBef>
              <a:spcAft>
                <a:spcPts val="0"/>
              </a:spcAft>
              <a:buClr>
                <a:srgbClr val="7F7F7F"/>
              </a:buClr>
              <a:buSzPts val="2000"/>
              <a:buChar char="•"/>
              <a:defRPr sz="2000"/>
            </a:lvl7pPr>
            <a:lvl8pPr indent="-355600" lvl="7" marL="3657600" algn="l">
              <a:spcBef>
                <a:spcPts val="400"/>
              </a:spcBef>
              <a:spcAft>
                <a:spcPts val="0"/>
              </a:spcAft>
              <a:buClr>
                <a:srgbClr val="7F7F7F"/>
              </a:buClr>
              <a:buSzPts val="2000"/>
              <a:buChar char="o"/>
              <a:defRPr sz="2000"/>
            </a:lvl8pPr>
            <a:lvl9pPr indent="-355600" lvl="8" marL="4114800" algn="l">
              <a:spcBef>
                <a:spcPts val="400"/>
              </a:spcBef>
              <a:spcAft>
                <a:spcPts val="0"/>
              </a:spcAft>
              <a:buClr>
                <a:srgbClr val="7F7F7F"/>
              </a:buClr>
              <a:buSzPts val="2000"/>
              <a:buChar char="•"/>
              <a:defRPr sz="2000"/>
            </a:lvl9pPr>
          </a:lstStyle>
          <a:p/>
        </p:txBody>
      </p:sp>
      <p:sp>
        <p:nvSpPr>
          <p:cNvPr id="62" name="Google Shape;62;p9"/>
          <p:cNvSpPr txBox="1"/>
          <p:nvPr>
            <p:ph idx="2" type="body"/>
          </p:nvPr>
        </p:nvSpPr>
        <p:spPr>
          <a:xfrm>
            <a:off x="7876117" y="2438401"/>
            <a:ext cx="4011084" cy="3687763"/>
          </a:xfrm>
          <a:prstGeom prst="rect">
            <a:avLst/>
          </a:prstGeom>
          <a:noFill/>
          <a:ln>
            <a:noFill/>
          </a:ln>
        </p:spPr>
        <p:txBody>
          <a:bodyPr anchorCtr="0" anchor="t" bIns="45700" lIns="91425" spcFirstLastPara="1" rIns="91425" wrap="square" tIns="45700">
            <a:normAutofit/>
          </a:bodyPr>
          <a:lstStyle>
            <a:lvl1pPr indent="-228600" lvl="0" marL="457200" algn="ctr">
              <a:lnSpc>
                <a:spcPct val="125000"/>
              </a:lnSpc>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63" name="Google Shape;63;p9"/>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2239435" y="228600"/>
            <a:ext cx="7615765" cy="8953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2010835" y="1143000"/>
            <a:ext cx="8072965" cy="4541044"/>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sp>
      <p:sp>
        <p:nvSpPr>
          <p:cNvPr id="69" name="Google Shape;69;p10"/>
          <p:cNvSpPr txBox="1"/>
          <p:nvPr>
            <p:ph idx="1" type="body"/>
          </p:nvPr>
        </p:nvSpPr>
        <p:spPr>
          <a:xfrm>
            <a:off x="2239435" y="5810250"/>
            <a:ext cx="7615765" cy="5334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70" name="Google Shape;70;p10"/>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lvl1pPr lvl="0" marR="0" rtl="0" algn="ctr">
              <a:lnSpc>
                <a:spcPct val="107407"/>
              </a:lnSpc>
              <a:spcBef>
                <a:spcPts val="0"/>
              </a:spcBef>
              <a:spcAft>
                <a:spcPts val="0"/>
              </a:spcAft>
              <a:buClr>
                <a:schemeClr val="dk2"/>
              </a:buClr>
              <a:buSzPts val="5400"/>
              <a:buFont typeface="Palatino Linotype"/>
              <a:buNone/>
              <a:defRPr b="0" i="0" sz="5400" u="none" cap="none" strike="noStrike">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rgbClr val="7F7F7F"/>
              </a:buClr>
              <a:buSzPts val="2400"/>
              <a:buFont typeface="Arial"/>
              <a:buChar char="•"/>
              <a:defRPr b="0" i="0" sz="2400" u="none" cap="none" strike="noStrike">
                <a:solidFill>
                  <a:srgbClr val="7F7F7F"/>
                </a:solidFill>
                <a:latin typeface="Century Gothic"/>
                <a:ea typeface="Century Gothic"/>
                <a:cs typeface="Century Gothic"/>
                <a:sym typeface="Century Gothic"/>
              </a:defRPr>
            </a:lvl1pPr>
            <a:lvl2pPr indent="-330200" lvl="1" marL="9144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2pPr>
            <a:lvl3pPr indent="-330200" lvl="2" marL="13716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3pPr>
            <a:lvl4pPr indent="-330200" lvl="3" marL="18288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4pPr>
            <a:lvl5pPr indent="-330200" lvl="4" marL="22860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5pPr>
            <a:lvl6pPr indent="-330200" lvl="5" marL="27432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6pPr>
            <a:lvl7pPr indent="-330200" lvl="6" marL="32004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7pPr>
            <a:lvl8pPr indent="-330200" lvl="7" marL="36576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8pPr>
            <a:lvl9pPr indent="-330200" lvl="8" marL="41148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9pPr>
          </a:lstStyle>
          <a:p/>
        </p:txBody>
      </p:sp>
      <p:sp>
        <p:nvSpPr>
          <p:cNvPr id="8" name="Google Shape;8;p1"/>
          <p:cNvSpPr txBox="1"/>
          <p:nvPr>
            <p:ph idx="10" type="dt"/>
          </p:nvPr>
        </p:nvSpPr>
        <p:spPr>
          <a:xfrm>
            <a:off x="8484463" y="6356351"/>
            <a:ext cx="2781300" cy="365125"/>
          </a:xfrm>
          <a:prstGeom prst="rect">
            <a:avLst/>
          </a:prstGeom>
          <a:noFill/>
          <a:ln>
            <a:noFill/>
          </a:ln>
        </p:spPr>
        <p:txBody>
          <a:bodyPr anchorCtr="0" anchor="ctr" bIns="45700" lIns="91425" spcFirstLastPara="1" rIns="45700" wrap="square" tIns="45700">
            <a:noAutofit/>
          </a:bodyPr>
          <a:lstStyle>
            <a:lvl1pPr lvl="0" marR="0" rtl="0" algn="r">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9" name="Google Shape;9;p1"/>
          <p:cNvSpPr txBox="1"/>
          <p:nvPr>
            <p:ph idx="11" type="ftr"/>
          </p:nvPr>
        </p:nvSpPr>
        <p:spPr>
          <a:xfrm>
            <a:off x="878887" y="6356351"/>
            <a:ext cx="3797300" cy="365125"/>
          </a:xfrm>
          <a:prstGeom prst="rect">
            <a:avLst/>
          </a:prstGeom>
          <a:noFill/>
          <a:ln>
            <a:noFill/>
          </a:ln>
        </p:spPr>
        <p:txBody>
          <a:bodyPr anchorCtr="0" anchor="ctr" bIns="45700" lIns="45700"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0" name="Google Shape;10;p1"/>
          <p:cNvSpPr txBox="1"/>
          <p:nvPr>
            <p:ph idx="12" type="sldNum"/>
          </p:nvPr>
        </p:nvSpPr>
        <p:spPr>
          <a:xfrm>
            <a:off x="11391038" y="6356351"/>
            <a:ext cx="749300" cy="365125"/>
          </a:xfrm>
          <a:prstGeom prst="rect">
            <a:avLst/>
          </a:prstGeom>
          <a:noFill/>
          <a:ln>
            <a:noFill/>
          </a:ln>
        </p:spPr>
        <p:txBody>
          <a:bodyPr anchorCtr="0" anchor="ctr" bIns="45700" lIns="27425" spcFirstLastPara="1" rIns="45700" wrap="square" tIns="45700">
            <a:noAutofit/>
          </a:bodyPr>
          <a:lstStyle>
            <a:lvl1pPr indent="0" lvl="0" marL="0" marR="0" rtl="0" algn="l">
              <a:spcBef>
                <a:spcPts val="0"/>
              </a:spcBef>
              <a:buNone/>
              <a:defRPr b="0" i="0" sz="1200" u="none" cap="none" strike="noStrike">
                <a:solidFill>
                  <a:srgbClr val="595959"/>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595959"/>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595959"/>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595959"/>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595959"/>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595959"/>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595959"/>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595959"/>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1" name="Google Shape;11;p1"/>
          <p:cNvSpPr/>
          <p:nvPr/>
        </p:nvSpPr>
        <p:spPr>
          <a:xfrm>
            <a:off x="11277014" y="6499384"/>
            <a:ext cx="113029"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
        <p:nvSpPr>
          <p:cNvPr id="12" name="Google Shape;12;p1"/>
          <p:cNvSpPr/>
          <p:nvPr/>
        </p:nvSpPr>
        <p:spPr>
          <a:xfrm>
            <a:off x="758826" y="6499384"/>
            <a:ext cx="113029"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5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github.com/rust-lang/rust/" TargetMode="External"/><Relationship Id="rId4" Type="http://schemas.openxmlformats.org/officeDocument/2006/relationships/hyperlink" Target="https://en.wikipedia.org/wiki/Rust_(programming_language)" TargetMode="External"/><Relationship Id="rId5" Type="http://schemas.openxmlformats.org/officeDocument/2006/relationships/hyperlink" Target="https://blog.rust-lang.org/2016/09/08/incremental.html" TargetMode="External"/><Relationship Id="rId6" Type="http://schemas.openxmlformats.org/officeDocument/2006/relationships/hyperlink" Target="https://doc.rust-lang.org/book/second-edition/" TargetMode="External"/><Relationship Id="rId7" Type="http://schemas.openxmlformats.org/officeDocument/2006/relationships/hyperlink" Target="https://blog.rust-lang.org/2016/04/19/MI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914400" y="609601"/>
            <a:ext cx="10363200" cy="426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8000"/>
              <a:buFont typeface="Palatino Linotype"/>
              <a:buNone/>
            </a:pPr>
            <a:r>
              <a:rPr lang="en-US"/>
              <a:t>Rust Compiler Case Study</a:t>
            </a:r>
            <a:endParaRPr/>
          </a:p>
        </p:txBody>
      </p:sp>
      <p:sp>
        <p:nvSpPr>
          <p:cNvPr id="90" name="Google Shape;90;p13"/>
          <p:cNvSpPr txBox="1"/>
          <p:nvPr>
            <p:ph idx="1" type="subTitle"/>
          </p:nvPr>
        </p:nvSpPr>
        <p:spPr>
          <a:xfrm>
            <a:off x="1828800" y="4953000"/>
            <a:ext cx="8534400" cy="1219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spcBef>
                <a:spcPts val="0"/>
              </a:spcBef>
              <a:spcAft>
                <a:spcPts val="0"/>
              </a:spcAft>
              <a:buClr>
                <a:srgbClr val="888888"/>
              </a:buClr>
              <a:buSzPct val="100000"/>
              <a:buNone/>
            </a:pPr>
            <a:r>
              <a:rPr lang="en-US"/>
              <a:t>Souradeep Nanda 14BCE1037</a:t>
            </a:r>
            <a:endParaRPr/>
          </a:p>
          <a:p>
            <a:pPr indent="0" lvl="0" marL="0" rtl="0" algn="ctr">
              <a:spcBef>
                <a:spcPts val="372"/>
              </a:spcBef>
              <a:spcAft>
                <a:spcPts val="0"/>
              </a:spcAft>
              <a:buClr>
                <a:srgbClr val="888888"/>
              </a:buClr>
              <a:buSzPct val="100000"/>
              <a:buNone/>
            </a:pPr>
            <a:r>
              <a:rPr lang="en-US"/>
              <a:t>Ronak Parmaar 14BCE1040</a:t>
            </a:r>
            <a:endParaRPr/>
          </a:p>
          <a:p>
            <a:pPr indent="0" lvl="0" marL="0" rtl="0" algn="ctr">
              <a:spcBef>
                <a:spcPts val="372"/>
              </a:spcBef>
              <a:spcAft>
                <a:spcPts val="0"/>
              </a:spcAft>
              <a:buClr>
                <a:srgbClr val="888888"/>
              </a:buClr>
              <a:buSzPct val="100000"/>
              <a:buNone/>
            </a:pPr>
            <a:r>
              <a:rPr lang="en-US"/>
              <a:t>Praveen Kumar 14BCE1117</a:t>
            </a:r>
            <a:endParaRPr/>
          </a:p>
          <a:p>
            <a:pPr indent="0" lvl="0" marL="0" rtl="0" algn="ctr">
              <a:spcBef>
                <a:spcPts val="372"/>
              </a:spcBef>
              <a:spcAft>
                <a:spcPts val="0"/>
              </a:spcAft>
              <a:buClr>
                <a:srgbClr val="888888"/>
              </a:buClr>
              <a:buSzPct val="100000"/>
              <a:buNone/>
            </a:pPr>
            <a:r>
              <a:rPr lang="en-US"/>
              <a:t>Barnik Bannerjee 14BCE1233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Advantages of MIR</a:t>
            </a:r>
            <a:endParaRPr/>
          </a:p>
        </p:txBody>
      </p:sp>
      <p:sp>
        <p:nvSpPr>
          <p:cNvPr id="145" name="Google Shape;145;p2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b="1" lang="en-US"/>
              <a:t>Faster compilation time - </a:t>
            </a:r>
            <a:r>
              <a:rPr lang="en-US"/>
              <a:t>MIR also provides a foundation for more efficient data structures and removal of redundant work in the compiler, both of which should speed up compilation across the board.</a:t>
            </a:r>
            <a:endParaRPr/>
          </a:p>
          <a:p>
            <a:pPr indent="-342900" lvl="0" marL="342900" rtl="0" algn="l">
              <a:spcBef>
                <a:spcPts val="480"/>
              </a:spcBef>
              <a:spcAft>
                <a:spcPts val="0"/>
              </a:spcAft>
              <a:buClr>
                <a:srgbClr val="7F7F7F"/>
              </a:buClr>
              <a:buSzPts val="2400"/>
              <a:buChar char="•"/>
            </a:pPr>
            <a:r>
              <a:rPr b="1" lang="en-US"/>
              <a:t>Faster execution time – </a:t>
            </a:r>
            <a:r>
              <a:rPr lang="en-US"/>
              <a:t>Optimizations at each level</a:t>
            </a:r>
            <a:endParaRPr/>
          </a:p>
          <a:p>
            <a:pPr indent="-342900" lvl="0" marL="342900" rtl="0" algn="l">
              <a:spcBef>
                <a:spcPts val="480"/>
              </a:spcBef>
              <a:spcAft>
                <a:spcPts val="0"/>
              </a:spcAft>
              <a:buClr>
                <a:srgbClr val="7F7F7F"/>
              </a:buClr>
              <a:buSzPts val="2400"/>
              <a:buChar char="•"/>
            </a:pPr>
            <a:r>
              <a:rPr b="1" lang="en-US"/>
              <a:t>More precise type checking - </a:t>
            </a:r>
            <a:r>
              <a:rPr lang="en-US"/>
              <a:t>MIR enables much more flexible borrowing, which will in turn improve Rust’s ergonomics and learning curve.</a:t>
            </a:r>
            <a:endParaRPr/>
          </a:p>
          <a:p>
            <a:pPr indent="-342900" lvl="0" marL="342900" rtl="0" algn="l">
              <a:spcBef>
                <a:spcPts val="480"/>
              </a:spcBef>
              <a:spcAft>
                <a:spcPts val="0"/>
              </a:spcAft>
              <a:buClr>
                <a:srgbClr val="7F7F7F"/>
              </a:buClr>
              <a:buSzPts val="2400"/>
              <a:buChar char="•"/>
            </a:pPr>
            <a:r>
              <a:rPr b="1" lang="en-US"/>
              <a:t>Eliminating redundancy – </a:t>
            </a:r>
            <a:r>
              <a:rPr lang="en-US"/>
              <a:t>Removes duplicate safety checks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Incremental Compilation</a:t>
            </a:r>
            <a:endParaRPr/>
          </a:p>
        </p:txBody>
      </p:sp>
      <p:sp>
        <p:nvSpPr>
          <p:cNvPr id="151" name="Google Shape;151;p2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rustc -Zincremental=&lt;path&gt; ./main.rs Starts the rust compiler in incremental mode</a:t>
            </a:r>
            <a:endParaRPr/>
          </a:p>
          <a:p>
            <a:pPr indent="-342900" lvl="0" marL="342900" rtl="0" algn="l">
              <a:spcBef>
                <a:spcPts val="480"/>
              </a:spcBef>
              <a:spcAft>
                <a:spcPts val="0"/>
              </a:spcAft>
              <a:buClr>
                <a:srgbClr val="7F7F7F"/>
              </a:buClr>
              <a:buSzPts val="2400"/>
              <a:buChar char="•"/>
            </a:pPr>
            <a:r>
              <a:rPr lang="en-US"/>
              <a:t>One basic strategy we can employ to achieve this is to view one big computation (like compiling a program) as a </a:t>
            </a:r>
            <a:r>
              <a:rPr b="1" lang="en-US"/>
              <a:t>composite</a:t>
            </a:r>
            <a:r>
              <a:rPr lang="en-US"/>
              <a:t> of many smaller, interrelated computations that build up on each other. Each of those smaller computations will yield an </a:t>
            </a:r>
            <a:r>
              <a:rPr b="1" lang="en-US"/>
              <a:t>intermediate result</a:t>
            </a:r>
            <a:r>
              <a:rPr lang="en-US"/>
              <a:t> that can be </a:t>
            </a:r>
            <a:r>
              <a:rPr b="1" lang="en-US"/>
              <a:t>cached</a:t>
            </a:r>
            <a:r>
              <a:rPr lang="en-US"/>
              <a:t> and hopefully </a:t>
            </a:r>
            <a:r>
              <a:rPr b="1" lang="en-US"/>
              <a:t>re-used</a:t>
            </a:r>
            <a:r>
              <a:rPr lang="en-US"/>
              <a:t> in a later iteration, sparing us the need to re-compute that particular intermediate result again.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Incremental Compilation</a:t>
            </a:r>
            <a:endParaRPr/>
          </a:p>
        </p:txBody>
      </p:sp>
      <p:sp>
        <p:nvSpPr>
          <p:cNvPr id="157" name="Google Shape;157;p24"/>
          <p:cNvSpPr txBox="1"/>
          <p:nvPr>
            <p:ph idx="1" type="body"/>
          </p:nvPr>
        </p:nvSpPr>
        <p:spPr>
          <a:xfrm>
            <a:off x="609600" y="1600201"/>
            <a:ext cx="6369170" cy="431751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Let’s take a look at a simple example from algebra to make things more concrete. Let’s see what it means to evaluate an expression of the form a+b×c incrementally. This will involve evaluating the expression once with one set of values for a, b, and c, and then evaluating it a second time with a different value for a. For the first time around, a will be 1, b will be 2, and c will be 3:</a:t>
            </a:r>
            <a:endParaRPr/>
          </a:p>
        </p:txBody>
      </p:sp>
      <p:pic>
        <p:nvPicPr>
          <p:cNvPr id="158" name="Google Shape;158;p24"/>
          <p:cNvPicPr preferRelativeResize="0"/>
          <p:nvPr/>
        </p:nvPicPr>
        <p:blipFill rotWithShape="1">
          <a:blip r:embed="rId3">
            <a:alphaModFix/>
          </a:blip>
          <a:srcRect b="0" l="0" r="0" t="0"/>
          <a:stretch/>
        </p:blipFill>
        <p:spPr>
          <a:xfrm>
            <a:off x="6912024" y="1970591"/>
            <a:ext cx="4724229" cy="29809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Incremental Compilation</a:t>
            </a:r>
            <a:endParaRPr/>
          </a:p>
        </p:txBody>
      </p:sp>
      <p:sp>
        <p:nvSpPr>
          <p:cNvPr id="164" name="Google Shape;164;p25"/>
          <p:cNvSpPr txBox="1"/>
          <p:nvPr>
            <p:ph idx="1" type="body"/>
          </p:nvPr>
        </p:nvSpPr>
        <p:spPr>
          <a:xfrm>
            <a:off x="609600" y="1600201"/>
            <a:ext cx="6386423" cy="4584939"/>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7F7F7F"/>
              </a:buClr>
              <a:buSzPct val="100000"/>
              <a:buChar char="•"/>
            </a:pPr>
            <a:r>
              <a:rPr lang="en-US"/>
              <a:t>Assume that we “saved” the intermediate results at each step, that is, we remember somewhere that b×c is 6 and a+b×c is 7. Now, in the second round, we want to know what a+b×c is if we change the value of a to 4. When we recompute the value of the expression, however, we see that we already know that b×c = 6, so we don’t have to perform that computation again, and can rather skip directly to (a = 4) + (b×c = 6). We thus have computed the value of our expression in just one step instead of two, sparing us an entire, tedious multiplication.</a:t>
            </a:r>
            <a:endParaRPr/>
          </a:p>
        </p:txBody>
      </p:sp>
      <p:pic>
        <p:nvPicPr>
          <p:cNvPr id="165" name="Google Shape;165;p25"/>
          <p:cNvPicPr preferRelativeResize="0"/>
          <p:nvPr/>
        </p:nvPicPr>
        <p:blipFill rotWithShape="1">
          <a:blip r:embed="rId3">
            <a:alphaModFix/>
          </a:blip>
          <a:srcRect b="0" l="0" r="0" t="0"/>
          <a:stretch/>
        </p:blipFill>
        <p:spPr>
          <a:xfrm>
            <a:off x="7012253" y="1756362"/>
            <a:ext cx="4736924" cy="35429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An Incremental Compiler</a:t>
            </a:r>
            <a:endParaRPr/>
          </a:p>
        </p:txBody>
      </p:sp>
      <p:sp>
        <p:nvSpPr>
          <p:cNvPr id="171" name="Google Shape;171;p2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The way we chose to implement incrementally in the Rust compiler is straightforward: An incremental compilation session follows exactly the same steps in the same order as a batch compilation session. However, when control flow reaches a point where it is about to compute some non-trivial intermediate result, it will try to load that result from the incremental compilation cache on disk instead. If there is a valid entry in the cache, the compiler can just skip computing that particular piece of data.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An Incremental Compiler</a:t>
            </a:r>
            <a:endParaRPr/>
          </a:p>
        </p:txBody>
      </p:sp>
      <p:sp>
        <p:nvSpPr>
          <p:cNvPr id="177" name="Google Shape;177;p27"/>
          <p:cNvSpPr txBox="1"/>
          <p:nvPr>
            <p:ph idx="1" type="body"/>
          </p:nvPr>
        </p:nvSpPr>
        <p:spPr>
          <a:xfrm>
            <a:off x="609600" y="1600202"/>
            <a:ext cx="10972800" cy="11602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Let’s take a look at the overview of the different compilation phases and the intermediate results they produce:</a:t>
            </a:r>
            <a:endParaRPr/>
          </a:p>
          <a:p>
            <a:pPr indent="-190500" lvl="0" marL="342900" rtl="0" algn="l">
              <a:spcBef>
                <a:spcPts val="480"/>
              </a:spcBef>
              <a:spcAft>
                <a:spcPts val="0"/>
              </a:spcAft>
              <a:buClr>
                <a:srgbClr val="7F7F7F"/>
              </a:buClr>
              <a:buSzPts val="2400"/>
              <a:buNone/>
            </a:pPr>
            <a:r>
              <a:t/>
            </a:r>
            <a:endParaRPr/>
          </a:p>
        </p:txBody>
      </p:sp>
      <p:pic>
        <p:nvPicPr>
          <p:cNvPr id="178" name="Google Shape;178;p27"/>
          <p:cNvPicPr preferRelativeResize="0"/>
          <p:nvPr/>
        </p:nvPicPr>
        <p:blipFill rotWithShape="1">
          <a:blip r:embed="rId3">
            <a:alphaModFix/>
          </a:blip>
          <a:srcRect b="0" l="0" r="0" t="0"/>
          <a:stretch/>
        </p:blipFill>
        <p:spPr>
          <a:xfrm>
            <a:off x="2315514" y="3053129"/>
            <a:ext cx="7353937" cy="27358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An Incremental Compiler</a:t>
            </a:r>
            <a:endParaRPr/>
          </a:p>
        </p:txBody>
      </p:sp>
      <p:sp>
        <p:nvSpPr>
          <p:cNvPr id="184" name="Google Shape;184;p2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First the compiler will parse the source code into an abstract syntax tree (AST). The AST then goes through the analysis phase which produces type information and the MIR for each function. After that, if analysis did not find any errors, the codegen phase will transform the MIR version of the program into its machine code version, producing one object file per source-level module. In the last step all the object files get linked together into the final output binary which may be a library or an executable.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Dependency Tracking in the Compiler</a:t>
            </a:r>
            <a:endParaRPr/>
          </a:p>
        </p:txBody>
      </p:sp>
      <p:sp>
        <p:nvSpPr>
          <p:cNvPr id="190" name="Google Shape;190;p29"/>
          <p:cNvSpPr txBox="1"/>
          <p:nvPr>
            <p:ph idx="1" type="body"/>
          </p:nvPr>
        </p:nvSpPr>
        <p:spPr>
          <a:xfrm>
            <a:off x="609600" y="1600202"/>
            <a:ext cx="10972800" cy="2318656"/>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7F7F7F"/>
              </a:buClr>
              <a:buSzPct val="100000"/>
              <a:buChar char="•"/>
            </a:pPr>
            <a:r>
              <a:rPr lang="en-US"/>
              <a:t>At any point in time the compiler keeps track of which piece of data it is currently working on. This is the currently active node of the dependency graph. Conversely, the data that needs to be read to compute the value of the active node is also tracked: it usually already resides in some kind container (e.g. a hash table) that requires invoking a lookup method to access a specific entry. Whenever an entry is accessed, we know that it is being read and we know what it is being read </a:t>
            </a:r>
            <a:r>
              <a:rPr i="1" lang="en-US"/>
              <a:t>for</a:t>
            </a:r>
            <a:r>
              <a:rPr lang="en-US"/>
              <a:t> (the currently active node). This gives us both ends of the dependency edge and we can simply add it to the graph. At the end of the compilation sessions we have all our data nicely linked up, mostly automatically:</a:t>
            </a:r>
            <a:endParaRPr/>
          </a:p>
        </p:txBody>
      </p:sp>
      <p:pic>
        <p:nvPicPr>
          <p:cNvPr id="191" name="Google Shape;191;p29"/>
          <p:cNvPicPr preferRelativeResize="0"/>
          <p:nvPr/>
        </p:nvPicPr>
        <p:blipFill rotWithShape="1">
          <a:blip r:embed="rId3">
            <a:alphaModFix/>
          </a:blip>
          <a:srcRect b="0" l="0" r="0" t="0"/>
          <a:stretch/>
        </p:blipFill>
        <p:spPr>
          <a:xfrm>
            <a:off x="2780431" y="4109284"/>
            <a:ext cx="6118641" cy="22034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Dependency Tracking in the Compiler</a:t>
            </a:r>
            <a:endParaRPr/>
          </a:p>
        </p:txBody>
      </p:sp>
      <p:sp>
        <p:nvSpPr>
          <p:cNvPr id="197" name="Google Shape;197;p30"/>
          <p:cNvSpPr txBox="1"/>
          <p:nvPr>
            <p:ph idx="1" type="body"/>
          </p:nvPr>
        </p:nvSpPr>
        <p:spPr>
          <a:xfrm>
            <a:off x="609600" y="1600202"/>
            <a:ext cx="10967357" cy="2132936"/>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7F7F7F"/>
              </a:buClr>
              <a:buSzPct val="100000"/>
              <a:buChar char="•"/>
            </a:pPr>
            <a:r>
              <a:rPr lang="en-US"/>
              <a:t>At the beginning of a subsequent compilation session, we detect which inputs (=AST nodes) have changed by comparing them to the previous version. Given the graph and the set of changed inputs, we can easily find all cache entries that are not up-to-date anymore and just remove them from the cache. Anything that has survived this cache validation phase can safely be re-used during the current compilation session.</a:t>
            </a:r>
            <a:endParaRPr/>
          </a:p>
        </p:txBody>
      </p:sp>
      <p:pic>
        <p:nvPicPr>
          <p:cNvPr id="198" name="Google Shape;198;p30"/>
          <p:cNvPicPr preferRelativeResize="0"/>
          <p:nvPr/>
        </p:nvPicPr>
        <p:blipFill rotWithShape="1">
          <a:blip r:embed="rId3">
            <a:alphaModFix/>
          </a:blip>
          <a:srcRect b="0" l="0" r="0" t="0"/>
          <a:stretch/>
        </p:blipFill>
        <p:spPr>
          <a:xfrm>
            <a:off x="2286228" y="3733138"/>
            <a:ext cx="7292972" cy="26900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Bibliography</a:t>
            </a:r>
            <a:endParaRPr/>
          </a:p>
        </p:txBody>
      </p:sp>
      <p:sp>
        <p:nvSpPr>
          <p:cNvPr id="204" name="Google Shape;204;p3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u="sng">
                <a:solidFill>
                  <a:schemeClr val="hlink"/>
                </a:solidFill>
                <a:hlinkClick r:id="rId3"/>
              </a:rPr>
              <a:t>https://github.com/rust-lang/rust/</a:t>
            </a:r>
            <a:endParaRPr/>
          </a:p>
          <a:p>
            <a:pPr indent="-342900" lvl="0" marL="342900" rtl="0" algn="l">
              <a:spcBef>
                <a:spcPts val="480"/>
              </a:spcBef>
              <a:spcAft>
                <a:spcPts val="0"/>
              </a:spcAft>
              <a:buClr>
                <a:srgbClr val="7F7F7F"/>
              </a:buClr>
              <a:buSzPts val="2400"/>
              <a:buChar char="•"/>
            </a:pPr>
            <a:r>
              <a:rPr lang="en-US" u="sng">
                <a:solidFill>
                  <a:schemeClr val="hlink"/>
                </a:solidFill>
                <a:hlinkClick r:id="rId4"/>
              </a:rPr>
              <a:t>https://en.wikipedia.org/wiki/Rust_(programming_language)</a:t>
            </a:r>
            <a:endParaRPr/>
          </a:p>
          <a:p>
            <a:pPr indent="-342900" lvl="0" marL="342900" rtl="0" algn="l">
              <a:spcBef>
                <a:spcPts val="480"/>
              </a:spcBef>
              <a:spcAft>
                <a:spcPts val="0"/>
              </a:spcAft>
              <a:buClr>
                <a:srgbClr val="7F7F7F"/>
              </a:buClr>
              <a:buSzPts val="2400"/>
              <a:buChar char="•"/>
            </a:pPr>
            <a:r>
              <a:rPr lang="en-US" u="sng">
                <a:solidFill>
                  <a:schemeClr val="hlink"/>
                </a:solidFill>
                <a:hlinkClick r:id="rId5"/>
              </a:rPr>
              <a:t>https://blog.rust-lang.org/2016/09/08/incremental.html</a:t>
            </a:r>
            <a:endParaRPr/>
          </a:p>
          <a:p>
            <a:pPr indent="-342900" lvl="0" marL="342900" rtl="0" algn="l">
              <a:spcBef>
                <a:spcPts val="480"/>
              </a:spcBef>
              <a:spcAft>
                <a:spcPts val="0"/>
              </a:spcAft>
              <a:buClr>
                <a:srgbClr val="7F7F7F"/>
              </a:buClr>
              <a:buSzPts val="2400"/>
              <a:buChar char="•"/>
            </a:pPr>
            <a:r>
              <a:rPr lang="en-US" u="sng">
                <a:solidFill>
                  <a:schemeClr val="hlink"/>
                </a:solidFill>
                <a:hlinkClick r:id="rId6"/>
              </a:rPr>
              <a:t>https://doc.rust-lang.org/book/second-edition/</a:t>
            </a:r>
            <a:endParaRPr/>
          </a:p>
          <a:p>
            <a:pPr indent="-342900" lvl="0" marL="342900" rtl="0" algn="l">
              <a:spcBef>
                <a:spcPts val="480"/>
              </a:spcBef>
              <a:spcAft>
                <a:spcPts val="0"/>
              </a:spcAft>
              <a:buClr>
                <a:srgbClr val="7F7F7F"/>
              </a:buClr>
              <a:buSzPts val="2400"/>
              <a:buChar char="•"/>
            </a:pPr>
            <a:r>
              <a:rPr lang="en-US" u="sng">
                <a:solidFill>
                  <a:schemeClr val="hlink"/>
                </a:solidFill>
                <a:hlinkClick r:id="rId7"/>
              </a:rPr>
              <a:t>https://blog.rust-lang.org/2016/04/19/MIR.html</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What is Rust?</a:t>
            </a:r>
            <a:endParaRPr/>
          </a:p>
        </p:txBody>
      </p:sp>
      <p:sp>
        <p:nvSpPr>
          <p:cNvPr id="96" name="Google Shape;96;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sz="2400">
              <a:solidFill>
                <a:srgbClr val="7F7F7F"/>
              </a:solidFill>
              <a:latin typeface="Century Gothic"/>
              <a:ea typeface="Century Gothic"/>
              <a:cs typeface="Century Gothic"/>
              <a:sym typeface="Century Gothic"/>
            </a:endParaRPr>
          </a:p>
          <a:p>
            <a:pPr indent="-342900" lvl="0" marL="342900" rtl="0" algn="l">
              <a:spcBef>
                <a:spcPts val="480"/>
              </a:spcBef>
              <a:spcAft>
                <a:spcPts val="0"/>
              </a:spcAft>
              <a:buClr>
                <a:srgbClr val="7F7F7F"/>
              </a:buClr>
              <a:buSzPts val="2400"/>
              <a:buChar char="•"/>
            </a:pPr>
            <a:r>
              <a:rPr lang="en-US" sz="2400">
                <a:solidFill>
                  <a:srgbClr val="7F7F7F"/>
                </a:solidFill>
                <a:latin typeface="Century Gothic"/>
                <a:ea typeface="Century Gothic"/>
                <a:cs typeface="Century Gothic"/>
                <a:sym typeface="Century Gothic"/>
              </a:rPr>
              <a:t>Rust is a systems programming language sponsored by Mozilla Research. It is designed to be a safe, concurrent, practical language, supporting functional and imperative-procedural paradigms.</a:t>
            </a:r>
            <a:br>
              <a:rPr lang="en-US" sz="2400">
                <a:solidFill>
                  <a:srgbClr val="7F7F7F"/>
                </a:solidFill>
                <a:latin typeface="Century Gothic"/>
                <a:ea typeface="Century Gothic"/>
                <a:cs typeface="Century Gothic"/>
                <a:sym typeface="Century Gothic"/>
              </a:rPr>
            </a:br>
            <a:r>
              <a:rPr lang="en-US" sz="2400">
                <a:solidFill>
                  <a:srgbClr val="7F7F7F"/>
                </a:solidFill>
                <a:latin typeface="Century Gothic"/>
                <a:ea typeface="Century Gothic"/>
                <a:cs typeface="Century Gothic"/>
                <a:sym typeface="Century Gothic"/>
              </a:rPr>
              <a:t>Rust is syntactically similar to C++, but is designed for better memory safety while maintaining performance. Rust is open source software. The design of the language has been refined through the experiences of writing the Servo web browser layout engine and the Rust compiler. A large portion of current commits to the project are from community members. Rust won first place for most loved programming language in the Stack Overflow Developer Survey in 2016 and 2018.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Sample Code</a:t>
            </a:r>
            <a:endParaRPr/>
          </a:p>
        </p:txBody>
      </p:sp>
      <p:pic>
        <p:nvPicPr>
          <p:cNvPr id="102" name="Google Shape;102;p15"/>
          <p:cNvPicPr preferRelativeResize="0"/>
          <p:nvPr>
            <p:ph idx="1" type="body"/>
          </p:nvPr>
        </p:nvPicPr>
        <p:blipFill rotWithShape="1">
          <a:blip r:embed="rId3">
            <a:alphaModFix/>
          </a:blip>
          <a:srcRect b="0" l="0" r="0" t="0"/>
          <a:stretch/>
        </p:blipFill>
        <p:spPr>
          <a:xfrm>
            <a:off x="2960098" y="2971564"/>
            <a:ext cx="6271803" cy="17832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Goal</a:t>
            </a:r>
            <a:endParaRPr/>
          </a:p>
        </p:txBody>
      </p:sp>
      <p:sp>
        <p:nvSpPr>
          <p:cNvPr id="108" name="Google Shape;108;p1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7F7F7F"/>
              </a:buClr>
              <a:buSzPct val="100000"/>
              <a:buChar char="•"/>
            </a:pPr>
            <a:r>
              <a:rPr lang="en-US"/>
              <a:t>The goal of Rust is to be a language suited to creating highly concurrent and highly safe systems, and "programming in the large", that is, creating and maintaining boundaries that preserve large-system integrity. This has led to a feature set with an emphasis on safety, control of memory layout, and concurrency. Performance of idiomatic Rust is comparable to the performance of idiomatic C++.</a:t>
            </a:r>
            <a:endParaRPr/>
          </a:p>
          <a:p>
            <a:pPr indent="-201930" lvl="0" marL="342900" rtl="0" algn="l">
              <a:spcBef>
                <a:spcPts val="444"/>
              </a:spcBef>
              <a:spcAft>
                <a:spcPts val="0"/>
              </a:spcAft>
              <a:buClr>
                <a:srgbClr val="7F7F7F"/>
              </a:buClr>
              <a:buSzPct val="100000"/>
              <a:buNone/>
            </a:pPr>
            <a:r>
              <a:t/>
            </a:r>
            <a:endParaRPr/>
          </a:p>
          <a:p>
            <a:pPr indent="-342900" lvl="0" marL="342900" rtl="0" algn="l">
              <a:spcBef>
                <a:spcPts val="444"/>
              </a:spcBef>
              <a:spcAft>
                <a:spcPts val="0"/>
              </a:spcAft>
              <a:buClr>
                <a:srgbClr val="7F7F7F"/>
              </a:buClr>
              <a:buSzPct val="100000"/>
              <a:buChar char="•"/>
            </a:pPr>
            <a:r>
              <a:rPr lang="en-US"/>
              <a:t>The system is designed to be memory safe, and it does not permit null pointers, dangling pointers, or data races in safe code. Data values can only be initialized through a fixed set of forms, all of which require their inputs to be already initialized. To replicate the functionality in other languages of pointers being either valid or NULL, such as in linked list or binary tree data structures, the Rust core library provides an option type, which can be used to test if a pointer has Some value or None. Rust also introduces additional syntax to manage lifetimes, and the compiler reasons about these through its borrow checker.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Multithreading</a:t>
            </a:r>
            <a:endParaRPr/>
          </a:p>
        </p:txBody>
      </p:sp>
      <p:pic>
        <p:nvPicPr>
          <p:cNvPr id="114" name="Google Shape;114;p17"/>
          <p:cNvPicPr preferRelativeResize="0"/>
          <p:nvPr>
            <p:ph idx="1" type="body"/>
          </p:nvPr>
        </p:nvPicPr>
        <p:blipFill rotWithShape="1">
          <a:blip r:embed="rId3">
            <a:alphaModFix/>
          </a:blip>
          <a:srcRect b="0" l="0" r="0" t="0"/>
          <a:stretch/>
        </p:blipFill>
        <p:spPr>
          <a:xfrm>
            <a:off x="2841978" y="1702724"/>
            <a:ext cx="6508044" cy="43209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Cargo</a:t>
            </a:r>
            <a:endParaRPr/>
          </a:p>
        </p:txBody>
      </p:sp>
      <p:sp>
        <p:nvSpPr>
          <p:cNvPr id="120" name="Google Shape;120;p1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7F7F7F"/>
              </a:buClr>
              <a:buSzPct val="100000"/>
              <a:buChar char="•"/>
            </a:pPr>
            <a:r>
              <a:rPr lang="en-US"/>
              <a:t>Cargo is Rust’s build system and package manager. Cargo takes care of building code, downloading the libraries, and building those libraries. </a:t>
            </a:r>
            <a:endParaRPr/>
          </a:p>
          <a:p>
            <a:pPr indent="-342900" lvl="0" marL="342900" rtl="0" algn="l">
              <a:spcBef>
                <a:spcPts val="408"/>
              </a:spcBef>
              <a:spcAft>
                <a:spcPts val="0"/>
              </a:spcAft>
              <a:buClr>
                <a:srgbClr val="7F7F7F"/>
              </a:buClr>
              <a:buSzPct val="100000"/>
              <a:buChar char="•"/>
            </a:pPr>
            <a:r>
              <a:rPr lang="en-US"/>
              <a:t>In order to start a cargo project run the commands</a:t>
            </a:r>
            <a:endParaRPr/>
          </a:p>
          <a:p>
            <a:pPr indent="-342900" lvl="0" marL="342900" rtl="0" algn="l">
              <a:spcBef>
                <a:spcPts val="408"/>
              </a:spcBef>
              <a:spcAft>
                <a:spcPts val="0"/>
              </a:spcAft>
              <a:buClr>
                <a:srgbClr val="7F7F7F"/>
              </a:buClr>
              <a:buSzPct val="100000"/>
              <a:buChar char="•"/>
            </a:pPr>
            <a:r>
              <a:rPr lang="en-US"/>
              <a:t>$ cargo new hello_cargo --bin </a:t>
            </a:r>
            <a:endParaRPr/>
          </a:p>
          <a:p>
            <a:pPr indent="-342900" lvl="0" marL="342900" rtl="0" algn="l">
              <a:spcBef>
                <a:spcPts val="408"/>
              </a:spcBef>
              <a:spcAft>
                <a:spcPts val="0"/>
              </a:spcAft>
              <a:buClr>
                <a:srgbClr val="7F7F7F"/>
              </a:buClr>
              <a:buSzPct val="100000"/>
              <a:buChar char="•"/>
            </a:pPr>
            <a:r>
              <a:rPr lang="en-US"/>
              <a:t>$ cd hello_cargo</a:t>
            </a:r>
            <a:endParaRPr/>
          </a:p>
          <a:p>
            <a:pPr indent="-213359" lvl="0" marL="342900" rtl="0" algn="l">
              <a:spcBef>
                <a:spcPts val="408"/>
              </a:spcBef>
              <a:spcAft>
                <a:spcPts val="0"/>
              </a:spcAft>
              <a:buClr>
                <a:srgbClr val="7F7F7F"/>
              </a:buClr>
              <a:buSzPct val="100000"/>
              <a:buNone/>
            </a:pPr>
            <a:r>
              <a:t/>
            </a:r>
            <a:endParaRPr/>
          </a:p>
          <a:p>
            <a:pPr indent="-342900" lvl="0" marL="342900" rtl="0" algn="l">
              <a:spcBef>
                <a:spcPts val="408"/>
              </a:spcBef>
              <a:spcAft>
                <a:spcPts val="0"/>
              </a:spcAft>
              <a:buClr>
                <a:srgbClr val="7F7F7F"/>
              </a:buClr>
              <a:buSzPct val="100000"/>
              <a:buChar char="•"/>
            </a:pPr>
            <a:r>
              <a:rPr lang="en-US"/>
              <a:t>Filename: Cargo.toml</a:t>
            </a:r>
            <a:endParaRPr/>
          </a:p>
          <a:p>
            <a:pPr indent="-213359" lvl="0" marL="342900" rtl="0" algn="l">
              <a:spcBef>
                <a:spcPts val="408"/>
              </a:spcBef>
              <a:spcAft>
                <a:spcPts val="0"/>
              </a:spcAft>
              <a:buClr>
                <a:srgbClr val="7F7F7F"/>
              </a:buClr>
              <a:buSzPct val="100000"/>
              <a:buNone/>
            </a:pPr>
            <a:r>
              <a:t/>
            </a:r>
            <a:endParaRPr/>
          </a:p>
          <a:p>
            <a:pPr indent="-342900" lvl="0" marL="342900" rtl="0" algn="l">
              <a:spcBef>
                <a:spcPts val="408"/>
              </a:spcBef>
              <a:spcAft>
                <a:spcPts val="0"/>
              </a:spcAft>
              <a:buClr>
                <a:srgbClr val="7F7F7F"/>
              </a:buClr>
              <a:buSzPct val="100000"/>
              <a:buChar char="•"/>
            </a:pPr>
            <a:r>
              <a:rPr lang="en-US"/>
              <a:t>[package]</a:t>
            </a:r>
            <a:endParaRPr/>
          </a:p>
          <a:p>
            <a:pPr indent="-342900" lvl="0" marL="342900" rtl="0" algn="l">
              <a:spcBef>
                <a:spcPts val="408"/>
              </a:spcBef>
              <a:spcAft>
                <a:spcPts val="0"/>
              </a:spcAft>
              <a:buClr>
                <a:srgbClr val="7F7F7F"/>
              </a:buClr>
              <a:buSzPct val="100000"/>
              <a:buChar char="•"/>
            </a:pPr>
            <a:r>
              <a:rPr lang="en-US"/>
              <a:t>name = "hello_cargo"</a:t>
            </a:r>
            <a:endParaRPr/>
          </a:p>
          <a:p>
            <a:pPr indent="-342900" lvl="0" marL="342900" rtl="0" algn="l">
              <a:spcBef>
                <a:spcPts val="408"/>
              </a:spcBef>
              <a:spcAft>
                <a:spcPts val="0"/>
              </a:spcAft>
              <a:buClr>
                <a:srgbClr val="7F7F7F"/>
              </a:buClr>
              <a:buSzPct val="100000"/>
              <a:buChar char="•"/>
            </a:pPr>
            <a:r>
              <a:rPr lang="en-US"/>
              <a:t>version = "0.1.0"</a:t>
            </a:r>
            <a:endParaRPr/>
          </a:p>
          <a:p>
            <a:pPr indent="-342900" lvl="0" marL="342900" rtl="0" algn="l">
              <a:spcBef>
                <a:spcPts val="408"/>
              </a:spcBef>
              <a:spcAft>
                <a:spcPts val="0"/>
              </a:spcAft>
              <a:buClr>
                <a:srgbClr val="7F7F7F"/>
              </a:buClr>
              <a:buSzPct val="100000"/>
              <a:buChar char="•"/>
            </a:pPr>
            <a:r>
              <a:rPr lang="en-US"/>
              <a:t>authors = ["Your Name &lt;you@example.com&gt;"]</a:t>
            </a:r>
            <a:endParaRPr/>
          </a:p>
          <a:p>
            <a:pPr indent="-213359" lvl="0" marL="342900" rtl="0" algn="l">
              <a:spcBef>
                <a:spcPts val="408"/>
              </a:spcBef>
              <a:spcAft>
                <a:spcPts val="0"/>
              </a:spcAft>
              <a:buClr>
                <a:srgbClr val="7F7F7F"/>
              </a:buClr>
              <a:buSzPct val="100000"/>
              <a:buNone/>
            </a:pPr>
            <a:r>
              <a:t/>
            </a:r>
            <a:endParaRPr/>
          </a:p>
          <a:p>
            <a:pPr indent="-342900" lvl="0" marL="342900" rtl="0" algn="l">
              <a:spcBef>
                <a:spcPts val="408"/>
              </a:spcBef>
              <a:spcAft>
                <a:spcPts val="0"/>
              </a:spcAft>
              <a:buClr>
                <a:srgbClr val="7F7F7F"/>
              </a:buClr>
              <a:buSzPct val="100000"/>
              <a:buChar char="•"/>
            </a:pPr>
            <a:r>
              <a:rPr lang="en-US"/>
              <a:t>[dependencies]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Immutable Variables</a:t>
            </a:r>
            <a:endParaRPr/>
          </a:p>
        </p:txBody>
      </p:sp>
      <p:sp>
        <p:nvSpPr>
          <p:cNvPr id="126" name="Google Shape;126;p1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In Rust, variables are immutable by default. The following example shows how to use mut before the variable name to make a variable mutable:</a:t>
            </a:r>
            <a:endParaRPr/>
          </a:p>
          <a:p>
            <a:pPr indent="-190500" lvl="0" marL="342900" rtl="0" algn="l">
              <a:spcBef>
                <a:spcPts val="480"/>
              </a:spcBef>
              <a:spcAft>
                <a:spcPts val="0"/>
              </a:spcAft>
              <a:buClr>
                <a:srgbClr val="7F7F7F"/>
              </a:buClr>
              <a:buSzPts val="2400"/>
              <a:buNone/>
            </a:pPr>
            <a:r>
              <a:t/>
            </a:r>
            <a:endParaRPr b="1"/>
          </a:p>
          <a:p>
            <a:pPr indent="-342900" lvl="0" marL="342900" rtl="0" algn="l">
              <a:spcBef>
                <a:spcPts val="480"/>
              </a:spcBef>
              <a:spcAft>
                <a:spcPts val="0"/>
              </a:spcAft>
              <a:buClr>
                <a:srgbClr val="7F7F7F"/>
              </a:buClr>
              <a:buSzPts val="2400"/>
              <a:buChar char="•"/>
            </a:pPr>
            <a:r>
              <a:rPr lang="en-US"/>
              <a:t>let foo = 5; // immutable</a:t>
            </a:r>
            <a:endParaRPr/>
          </a:p>
          <a:p>
            <a:pPr indent="-342900" lvl="0" marL="342900" rtl="0" algn="l">
              <a:spcBef>
                <a:spcPts val="480"/>
              </a:spcBef>
              <a:spcAft>
                <a:spcPts val="0"/>
              </a:spcAft>
              <a:buClr>
                <a:srgbClr val="7F7F7F"/>
              </a:buClr>
              <a:buSzPts val="2400"/>
              <a:buChar char="•"/>
            </a:pPr>
            <a:r>
              <a:rPr lang="en-US"/>
              <a:t>let mut bar = 5; // mutable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Where is Rust being used?</a:t>
            </a:r>
            <a:endParaRPr/>
          </a:p>
        </p:txBody>
      </p:sp>
      <p:sp>
        <p:nvSpPr>
          <p:cNvPr id="132" name="Google Shape;132;p2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Dropbox is using Rust in multiple high-impact projects to manage exabytes of data on the back end, where correctness and efficiency is critical.</a:t>
            </a:r>
            <a:endParaRPr/>
          </a:p>
          <a:p>
            <a:pPr indent="-342900" lvl="0" marL="342900" rtl="0" algn="l">
              <a:spcBef>
                <a:spcPts val="480"/>
              </a:spcBef>
              <a:spcAft>
                <a:spcPts val="0"/>
              </a:spcAft>
              <a:buClr>
                <a:srgbClr val="7F7F7F"/>
              </a:buClr>
              <a:buSzPts val="2400"/>
              <a:buChar char="•"/>
            </a:pPr>
            <a:r>
              <a:rPr lang="en-US"/>
              <a:t>Mozilla has started Servo, an alternative to Firefox.</a:t>
            </a:r>
            <a:endParaRPr/>
          </a:p>
          <a:p>
            <a:pPr indent="-342900" lvl="0" marL="342900" rtl="0" algn="l">
              <a:spcBef>
                <a:spcPts val="480"/>
              </a:spcBef>
              <a:spcAft>
                <a:spcPts val="0"/>
              </a:spcAft>
              <a:buClr>
                <a:srgbClr val="7F7F7F"/>
              </a:buClr>
              <a:buSzPts val="2400"/>
              <a:buChar char="•"/>
            </a:pPr>
            <a:r>
              <a:rPr lang="en-US"/>
              <a:t>npm started using Rust in production to serve JavaScript packages.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09600" y="0"/>
            <a:ext cx="109728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Mid Level Intermediate Representation</a:t>
            </a:r>
            <a:endParaRPr/>
          </a:p>
        </p:txBody>
      </p:sp>
      <p:sp>
        <p:nvSpPr>
          <p:cNvPr id="138" name="Google Shape;138;p21"/>
          <p:cNvSpPr txBox="1"/>
          <p:nvPr>
            <p:ph idx="1" type="body"/>
          </p:nvPr>
        </p:nvSpPr>
        <p:spPr>
          <a:xfrm>
            <a:off x="609600" y="1600201"/>
            <a:ext cx="4963064" cy="45504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MIR stands for mid-level IR, because the MIR comes between the existing HIR (“high-level IR”, roughly an abstract syntax tree) and LLVM (the “low-level” IR). It does its work in two phases, with a vastly simplified version of Rust MIR standing in the middle.</a:t>
            </a:r>
            <a:endParaRPr/>
          </a:p>
        </p:txBody>
      </p:sp>
      <p:pic>
        <p:nvPicPr>
          <p:cNvPr id="139" name="Google Shape;139;p21"/>
          <p:cNvPicPr preferRelativeResize="0"/>
          <p:nvPr/>
        </p:nvPicPr>
        <p:blipFill rotWithShape="1">
          <a:blip r:embed="rId3">
            <a:alphaModFix/>
          </a:blip>
          <a:srcRect b="0" l="0" r="0" t="0"/>
          <a:stretch/>
        </p:blipFill>
        <p:spPr>
          <a:xfrm>
            <a:off x="6822937" y="1612903"/>
            <a:ext cx="3511508" cy="45686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